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Fredoka Light" pitchFamily="2" charset="-79"/>
      <p:regular r:id="rId10"/>
      <p:bold r:id="rId11"/>
    </p:embeddedFont>
    <p:embeddedFont>
      <p:font typeface="Fredoka Medium" pitchFamily="2" charset="-79"/>
      <p:regular r:id="rId12"/>
      <p:bold r:id="rId13"/>
    </p:embeddedFont>
    <p:embeddedFont>
      <p:font typeface="Questrial" pitchFamily="2" charset="0"/>
      <p:regular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B2C1B98-5574-4214-BFC7-D098B0891AC8}">
  <a:tblStyle styleId="{CB2C1B98-5574-4214-BFC7-D098B0891AC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6" d="100"/>
          <a:sy n="106" d="100"/>
        </p:scale>
        <p:origin x="-324" y="-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4.fntdata" /><Relationship Id="rId18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font" Target="fonts/font3.fntdata" /><Relationship Id="rId17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font" Target="fonts/font2.fntdata" /><Relationship Id="rId5" Type="http://schemas.openxmlformats.org/officeDocument/2006/relationships/slide" Target="slides/slide4.xml" /><Relationship Id="rId15" Type="http://schemas.openxmlformats.org/officeDocument/2006/relationships/presProps" Target="presProps.xml" /><Relationship Id="rId10" Type="http://schemas.openxmlformats.org/officeDocument/2006/relationships/font" Target="fonts/font1.fntdata" /><Relationship Id="rId4" Type="http://schemas.openxmlformats.org/officeDocument/2006/relationships/slide" Target="slides/slide3.xml" /><Relationship Id="rId9" Type="http://schemas.openxmlformats.org/officeDocument/2006/relationships/notesMaster" Target="notesMasters/notesMaster1.xml" /><Relationship Id="rId14" Type="http://schemas.openxmlformats.org/officeDocument/2006/relationships/font" Target="fonts/font5.fntdata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081962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1551d5b7ebb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1551d5b7ebb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12635377fd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12635377fd5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157a68d9625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157a68d9625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157a68d9625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157a68d9625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157a68d9625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157a68d9625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-1022112">
            <a:off x="202941" y="-425338"/>
            <a:ext cx="2430943" cy="4634781"/>
            <a:chOff x="50825" y="2172278"/>
            <a:chExt cx="984199" cy="1876380"/>
          </a:xfrm>
        </p:grpSpPr>
        <p:sp>
          <p:nvSpPr>
            <p:cNvPr id="10" name="Google Shape;10;p2"/>
            <p:cNvSpPr/>
            <p:nvPr/>
          </p:nvSpPr>
          <p:spPr>
            <a:xfrm>
              <a:off x="876902" y="3403376"/>
              <a:ext cx="846" cy="804"/>
            </a:xfrm>
            <a:custGeom>
              <a:avLst/>
              <a:gdLst/>
              <a:ahLst/>
              <a:cxnLst/>
              <a:rect l="l" t="t" r="r" b="b"/>
              <a:pathLst>
                <a:path w="20" h="19" extrusionOk="0">
                  <a:moveTo>
                    <a:pt x="9" y="0"/>
                  </a:moveTo>
                  <a:cubicBezTo>
                    <a:pt x="7" y="2"/>
                    <a:pt x="4" y="4"/>
                    <a:pt x="1" y="8"/>
                  </a:cubicBezTo>
                  <a:cubicBezTo>
                    <a:pt x="4" y="11"/>
                    <a:pt x="9" y="14"/>
                    <a:pt x="13" y="18"/>
                  </a:cubicBezTo>
                  <a:lnTo>
                    <a:pt x="19" y="1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0825" y="2172278"/>
              <a:ext cx="984199" cy="1876380"/>
            </a:xfrm>
            <a:custGeom>
              <a:avLst/>
              <a:gdLst/>
              <a:ahLst/>
              <a:cxnLst/>
              <a:rect l="l" t="t" r="r" b="b"/>
              <a:pathLst>
                <a:path w="23263" h="44351" extrusionOk="0">
                  <a:moveTo>
                    <a:pt x="18632" y="5639"/>
                  </a:moveTo>
                  <a:cubicBezTo>
                    <a:pt x="18855" y="5764"/>
                    <a:pt x="19067" y="5883"/>
                    <a:pt x="19307" y="6017"/>
                  </a:cubicBezTo>
                  <a:cubicBezTo>
                    <a:pt x="19340" y="6197"/>
                    <a:pt x="19380" y="6399"/>
                    <a:pt x="19422" y="6628"/>
                  </a:cubicBezTo>
                  <a:cubicBezTo>
                    <a:pt x="19250" y="6665"/>
                    <a:pt x="19107" y="6696"/>
                    <a:pt x="18964" y="6727"/>
                  </a:cubicBezTo>
                  <a:cubicBezTo>
                    <a:pt x="18955" y="6757"/>
                    <a:pt x="18947" y="6787"/>
                    <a:pt x="18938" y="6819"/>
                  </a:cubicBezTo>
                  <a:cubicBezTo>
                    <a:pt x="19018" y="6862"/>
                    <a:pt x="19096" y="6941"/>
                    <a:pt x="19179" y="6945"/>
                  </a:cubicBezTo>
                  <a:cubicBezTo>
                    <a:pt x="19385" y="6955"/>
                    <a:pt x="19448" y="7054"/>
                    <a:pt x="19469" y="7246"/>
                  </a:cubicBezTo>
                  <a:cubicBezTo>
                    <a:pt x="19559" y="7992"/>
                    <a:pt x="19677" y="8736"/>
                    <a:pt x="19760" y="9483"/>
                  </a:cubicBezTo>
                  <a:cubicBezTo>
                    <a:pt x="19787" y="9731"/>
                    <a:pt x="19745" y="9987"/>
                    <a:pt x="19734" y="10238"/>
                  </a:cubicBezTo>
                  <a:cubicBezTo>
                    <a:pt x="19732" y="10269"/>
                    <a:pt x="19724" y="10302"/>
                    <a:pt x="19726" y="10333"/>
                  </a:cubicBezTo>
                  <a:cubicBezTo>
                    <a:pt x="19750" y="10620"/>
                    <a:pt x="19776" y="10908"/>
                    <a:pt x="19794" y="11128"/>
                  </a:cubicBezTo>
                  <a:cubicBezTo>
                    <a:pt x="19709" y="11370"/>
                    <a:pt x="19369" y="11134"/>
                    <a:pt x="19412" y="11442"/>
                  </a:cubicBezTo>
                  <a:cubicBezTo>
                    <a:pt x="19418" y="11484"/>
                    <a:pt x="19517" y="11515"/>
                    <a:pt x="19597" y="11566"/>
                  </a:cubicBezTo>
                  <a:cubicBezTo>
                    <a:pt x="19526" y="11694"/>
                    <a:pt x="19451" y="11831"/>
                    <a:pt x="19360" y="11995"/>
                  </a:cubicBezTo>
                  <a:cubicBezTo>
                    <a:pt x="19604" y="12140"/>
                    <a:pt x="19428" y="12326"/>
                    <a:pt x="19346" y="12526"/>
                  </a:cubicBezTo>
                  <a:cubicBezTo>
                    <a:pt x="19546" y="12706"/>
                    <a:pt x="19735" y="12871"/>
                    <a:pt x="19955" y="13068"/>
                  </a:cubicBezTo>
                  <a:cubicBezTo>
                    <a:pt x="19945" y="13131"/>
                    <a:pt x="19935" y="13257"/>
                    <a:pt x="19898" y="13374"/>
                  </a:cubicBezTo>
                  <a:cubicBezTo>
                    <a:pt x="19855" y="13508"/>
                    <a:pt x="19737" y="13632"/>
                    <a:pt x="19742" y="13757"/>
                  </a:cubicBezTo>
                  <a:cubicBezTo>
                    <a:pt x="19747" y="13858"/>
                    <a:pt x="19887" y="13952"/>
                    <a:pt x="19932" y="14005"/>
                  </a:cubicBezTo>
                  <a:cubicBezTo>
                    <a:pt x="19904" y="14219"/>
                    <a:pt x="19834" y="14402"/>
                    <a:pt x="19878" y="14551"/>
                  </a:cubicBezTo>
                  <a:cubicBezTo>
                    <a:pt x="19916" y="14674"/>
                    <a:pt x="19753" y="14936"/>
                    <a:pt x="20085" y="14949"/>
                  </a:cubicBezTo>
                  <a:cubicBezTo>
                    <a:pt x="20141" y="14952"/>
                    <a:pt x="20184" y="15244"/>
                    <a:pt x="20248" y="15448"/>
                  </a:cubicBezTo>
                  <a:cubicBezTo>
                    <a:pt x="20110" y="15449"/>
                    <a:pt x="20038" y="15450"/>
                    <a:pt x="19914" y="15452"/>
                  </a:cubicBezTo>
                  <a:cubicBezTo>
                    <a:pt x="20252" y="15694"/>
                    <a:pt x="20304" y="16025"/>
                    <a:pt x="20310" y="16392"/>
                  </a:cubicBezTo>
                  <a:cubicBezTo>
                    <a:pt x="20154" y="16377"/>
                    <a:pt x="19997" y="16365"/>
                    <a:pt x="19838" y="16350"/>
                  </a:cubicBezTo>
                  <a:cubicBezTo>
                    <a:pt x="19612" y="16888"/>
                    <a:pt x="20167" y="16897"/>
                    <a:pt x="20336" y="17166"/>
                  </a:cubicBezTo>
                  <a:cubicBezTo>
                    <a:pt x="20261" y="17223"/>
                    <a:pt x="20189" y="17277"/>
                    <a:pt x="20070" y="17366"/>
                  </a:cubicBezTo>
                  <a:cubicBezTo>
                    <a:pt x="20195" y="17411"/>
                    <a:pt x="20283" y="17440"/>
                    <a:pt x="20368" y="17470"/>
                  </a:cubicBezTo>
                  <a:cubicBezTo>
                    <a:pt x="20455" y="17856"/>
                    <a:pt x="20545" y="18250"/>
                    <a:pt x="20631" y="18642"/>
                  </a:cubicBezTo>
                  <a:cubicBezTo>
                    <a:pt x="20672" y="18830"/>
                    <a:pt x="20703" y="19019"/>
                    <a:pt x="20737" y="19208"/>
                  </a:cubicBezTo>
                  <a:cubicBezTo>
                    <a:pt x="20784" y="19461"/>
                    <a:pt x="20752" y="19684"/>
                    <a:pt x="20527" y="19855"/>
                  </a:cubicBezTo>
                  <a:cubicBezTo>
                    <a:pt x="20479" y="19892"/>
                    <a:pt x="20471" y="19977"/>
                    <a:pt x="20505" y="20090"/>
                  </a:cubicBezTo>
                  <a:cubicBezTo>
                    <a:pt x="20605" y="20014"/>
                    <a:pt x="20704" y="19940"/>
                    <a:pt x="20836" y="19841"/>
                  </a:cubicBezTo>
                  <a:cubicBezTo>
                    <a:pt x="20925" y="20498"/>
                    <a:pt x="21016" y="21123"/>
                    <a:pt x="21090" y="21751"/>
                  </a:cubicBezTo>
                  <a:cubicBezTo>
                    <a:pt x="21099" y="21825"/>
                    <a:pt x="21022" y="21909"/>
                    <a:pt x="20964" y="22039"/>
                  </a:cubicBezTo>
                  <a:cubicBezTo>
                    <a:pt x="21033" y="22169"/>
                    <a:pt x="21147" y="22379"/>
                    <a:pt x="21258" y="22586"/>
                  </a:cubicBezTo>
                  <a:cubicBezTo>
                    <a:pt x="21172" y="22685"/>
                    <a:pt x="21100" y="22764"/>
                    <a:pt x="21012" y="22863"/>
                  </a:cubicBezTo>
                  <a:cubicBezTo>
                    <a:pt x="21324" y="23017"/>
                    <a:pt x="21300" y="23308"/>
                    <a:pt x="21344" y="23561"/>
                  </a:cubicBezTo>
                  <a:cubicBezTo>
                    <a:pt x="21448" y="24159"/>
                    <a:pt x="21539" y="24759"/>
                    <a:pt x="21623" y="25358"/>
                  </a:cubicBezTo>
                  <a:cubicBezTo>
                    <a:pt x="21696" y="25875"/>
                    <a:pt x="21753" y="26394"/>
                    <a:pt x="21814" y="26913"/>
                  </a:cubicBezTo>
                  <a:cubicBezTo>
                    <a:pt x="21821" y="26981"/>
                    <a:pt x="21834" y="27087"/>
                    <a:pt x="21798" y="27111"/>
                  </a:cubicBezTo>
                  <a:cubicBezTo>
                    <a:pt x="21641" y="27221"/>
                    <a:pt x="21698" y="27367"/>
                    <a:pt x="21779" y="27437"/>
                  </a:cubicBezTo>
                  <a:cubicBezTo>
                    <a:pt x="22061" y="27684"/>
                    <a:pt x="21959" y="27946"/>
                    <a:pt x="21854" y="28216"/>
                  </a:cubicBezTo>
                  <a:cubicBezTo>
                    <a:pt x="21831" y="28274"/>
                    <a:pt x="21805" y="28331"/>
                    <a:pt x="21802" y="28342"/>
                  </a:cubicBezTo>
                  <a:cubicBezTo>
                    <a:pt x="21927" y="28524"/>
                    <a:pt x="22070" y="28660"/>
                    <a:pt x="22118" y="28824"/>
                  </a:cubicBezTo>
                  <a:cubicBezTo>
                    <a:pt x="22170" y="29002"/>
                    <a:pt x="22116" y="29180"/>
                    <a:pt x="21961" y="29345"/>
                  </a:cubicBezTo>
                  <a:cubicBezTo>
                    <a:pt x="21784" y="29535"/>
                    <a:pt x="21840" y="29611"/>
                    <a:pt x="22122" y="29767"/>
                  </a:cubicBezTo>
                  <a:cubicBezTo>
                    <a:pt x="22193" y="29806"/>
                    <a:pt x="22284" y="29911"/>
                    <a:pt x="22273" y="29971"/>
                  </a:cubicBezTo>
                  <a:cubicBezTo>
                    <a:pt x="22217" y="30304"/>
                    <a:pt x="22133" y="30630"/>
                    <a:pt x="22049" y="30999"/>
                  </a:cubicBezTo>
                  <a:cubicBezTo>
                    <a:pt x="22152" y="31003"/>
                    <a:pt x="22262" y="31007"/>
                    <a:pt x="22445" y="31014"/>
                  </a:cubicBezTo>
                  <a:cubicBezTo>
                    <a:pt x="22347" y="31233"/>
                    <a:pt x="22261" y="31427"/>
                    <a:pt x="22174" y="31622"/>
                  </a:cubicBezTo>
                  <a:cubicBezTo>
                    <a:pt x="22123" y="31575"/>
                    <a:pt x="22049" y="31478"/>
                    <a:pt x="22026" y="31490"/>
                  </a:cubicBezTo>
                  <a:cubicBezTo>
                    <a:pt x="21842" y="31577"/>
                    <a:pt x="21949" y="31698"/>
                    <a:pt x="21980" y="31898"/>
                  </a:cubicBezTo>
                  <a:cubicBezTo>
                    <a:pt x="22055" y="31777"/>
                    <a:pt x="22086" y="31731"/>
                    <a:pt x="22116" y="31684"/>
                  </a:cubicBezTo>
                  <a:lnTo>
                    <a:pt x="22272" y="32118"/>
                  </a:lnTo>
                  <a:cubicBezTo>
                    <a:pt x="22142" y="32291"/>
                    <a:pt x="22092" y="32009"/>
                    <a:pt x="21985" y="32061"/>
                  </a:cubicBezTo>
                  <a:cubicBezTo>
                    <a:pt x="21906" y="32322"/>
                    <a:pt x="21906" y="32322"/>
                    <a:pt x="22149" y="32740"/>
                  </a:cubicBezTo>
                  <a:cubicBezTo>
                    <a:pt x="22300" y="32707"/>
                    <a:pt x="22461" y="32670"/>
                    <a:pt x="22679" y="32622"/>
                  </a:cubicBezTo>
                  <a:cubicBezTo>
                    <a:pt x="22688" y="33228"/>
                    <a:pt x="23029" y="33754"/>
                    <a:pt x="22871" y="34393"/>
                  </a:cubicBezTo>
                  <a:cubicBezTo>
                    <a:pt x="22698" y="34312"/>
                    <a:pt x="22436" y="34378"/>
                    <a:pt x="22460" y="34036"/>
                  </a:cubicBezTo>
                  <a:cubicBezTo>
                    <a:pt x="22462" y="34008"/>
                    <a:pt x="22302" y="33967"/>
                    <a:pt x="22216" y="33932"/>
                  </a:cubicBezTo>
                  <a:lnTo>
                    <a:pt x="22216" y="33931"/>
                  </a:lnTo>
                  <a:cubicBezTo>
                    <a:pt x="22445" y="33791"/>
                    <a:pt x="22417" y="33577"/>
                    <a:pt x="22363" y="33358"/>
                  </a:cubicBezTo>
                  <a:cubicBezTo>
                    <a:pt x="22313" y="33443"/>
                    <a:pt x="22295" y="33536"/>
                    <a:pt x="22277" y="33629"/>
                  </a:cubicBezTo>
                  <a:cubicBezTo>
                    <a:pt x="22258" y="33729"/>
                    <a:pt x="22236" y="33829"/>
                    <a:pt x="22215" y="33930"/>
                  </a:cubicBezTo>
                  <a:cubicBezTo>
                    <a:pt x="22215" y="33930"/>
                    <a:pt x="22215" y="33931"/>
                    <a:pt x="22216" y="33931"/>
                  </a:cubicBezTo>
                  <a:lnTo>
                    <a:pt x="22215" y="33931"/>
                  </a:lnTo>
                  <a:lnTo>
                    <a:pt x="22216" y="33931"/>
                  </a:lnTo>
                  <a:cubicBezTo>
                    <a:pt x="22386" y="34225"/>
                    <a:pt x="22384" y="34227"/>
                    <a:pt x="22111" y="34462"/>
                  </a:cubicBezTo>
                  <a:cubicBezTo>
                    <a:pt x="22352" y="34524"/>
                    <a:pt x="22300" y="34694"/>
                    <a:pt x="22191" y="34880"/>
                  </a:cubicBezTo>
                  <a:cubicBezTo>
                    <a:pt x="22165" y="34776"/>
                    <a:pt x="22141" y="34671"/>
                    <a:pt x="22115" y="34566"/>
                  </a:cubicBezTo>
                  <a:cubicBezTo>
                    <a:pt x="22126" y="34812"/>
                    <a:pt x="21983" y="34869"/>
                    <a:pt x="21688" y="34830"/>
                  </a:cubicBezTo>
                  <a:cubicBezTo>
                    <a:pt x="22044" y="35089"/>
                    <a:pt x="21466" y="35283"/>
                    <a:pt x="21752" y="35528"/>
                  </a:cubicBezTo>
                  <a:cubicBezTo>
                    <a:pt x="22398" y="35090"/>
                    <a:pt x="22683" y="35668"/>
                    <a:pt x="23042" y="36037"/>
                  </a:cubicBezTo>
                  <a:cubicBezTo>
                    <a:pt x="23058" y="36376"/>
                    <a:pt x="23064" y="36726"/>
                    <a:pt x="23091" y="37077"/>
                  </a:cubicBezTo>
                  <a:cubicBezTo>
                    <a:pt x="23122" y="37469"/>
                    <a:pt x="23132" y="37468"/>
                    <a:pt x="22831" y="37735"/>
                  </a:cubicBezTo>
                  <a:cubicBezTo>
                    <a:pt x="22948" y="37743"/>
                    <a:pt x="23021" y="37748"/>
                    <a:pt x="23123" y="37756"/>
                  </a:cubicBezTo>
                  <a:cubicBezTo>
                    <a:pt x="23168" y="38063"/>
                    <a:pt x="23216" y="38387"/>
                    <a:pt x="23262" y="38705"/>
                  </a:cubicBezTo>
                  <a:cubicBezTo>
                    <a:pt x="23011" y="38798"/>
                    <a:pt x="22741" y="38583"/>
                    <a:pt x="22534" y="38820"/>
                  </a:cubicBezTo>
                  <a:cubicBezTo>
                    <a:pt x="22413" y="38724"/>
                    <a:pt x="22292" y="38626"/>
                    <a:pt x="22163" y="38523"/>
                  </a:cubicBezTo>
                  <a:cubicBezTo>
                    <a:pt x="21847" y="38731"/>
                    <a:pt x="22019" y="38982"/>
                    <a:pt x="22068" y="39250"/>
                  </a:cubicBezTo>
                  <a:cubicBezTo>
                    <a:pt x="21501" y="39372"/>
                    <a:pt x="21975" y="39965"/>
                    <a:pt x="21610" y="40200"/>
                  </a:cubicBezTo>
                  <a:cubicBezTo>
                    <a:pt x="21719" y="40357"/>
                    <a:pt x="21913" y="40454"/>
                    <a:pt x="21773" y="40669"/>
                  </a:cubicBezTo>
                  <a:cubicBezTo>
                    <a:pt x="21737" y="40726"/>
                    <a:pt x="21781" y="40856"/>
                    <a:pt x="21820" y="40938"/>
                  </a:cubicBezTo>
                  <a:cubicBezTo>
                    <a:pt x="21915" y="41133"/>
                    <a:pt x="21787" y="41246"/>
                    <a:pt x="21673" y="41350"/>
                  </a:cubicBezTo>
                  <a:cubicBezTo>
                    <a:pt x="21550" y="41464"/>
                    <a:pt x="20996" y="41386"/>
                    <a:pt x="20881" y="41255"/>
                  </a:cubicBezTo>
                  <a:cubicBezTo>
                    <a:pt x="20851" y="41219"/>
                    <a:pt x="20840" y="41133"/>
                    <a:pt x="20816" y="41131"/>
                  </a:cubicBezTo>
                  <a:cubicBezTo>
                    <a:pt x="20387" y="41099"/>
                    <a:pt x="20381" y="40625"/>
                    <a:pt x="20122" y="40461"/>
                  </a:cubicBezTo>
                  <a:cubicBezTo>
                    <a:pt x="19607" y="40135"/>
                    <a:pt x="19557" y="39625"/>
                    <a:pt x="19449" y="39125"/>
                  </a:cubicBezTo>
                  <a:cubicBezTo>
                    <a:pt x="19265" y="38280"/>
                    <a:pt x="19095" y="37432"/>
                    <a:pt x="18912" y="36587"/>
                  </a:cubicBezTo>
                  <a:cubicBezTo>
                    <a:pt x="18874" y="36411"/>
                    <a:pt x="18861" y="36196"/>
                    <a:pt x="18586" y="36199"/>
                  </a:cubicBezTo>
                  <a:cubicBezTo>
                    <a:pt x="18636" y="36106"/>
                    <a:pt x="18684" y="36019"/>
                    <a:pt x="18782" y="35837"/>
                  </a:cubicBezTo>
                  <a:cubicBezTo>
                    <a:pt x="18605" y="35905"/>
                    <a:pt x="18521" y="35938"/>
                    <a:pt x="18397" y="35984"/>
                  </a:cubicBezTo>
                  <a:cubicBezTo>
                    <a:pt x="18309" y="35823"/>
                    <a:pt x="18195" y="35667"/>
                    <a:pt x="18132" y="35490"/>
                  </a:cubicBezTo>
                  <a:cubicBezTo>
                    <a:pt x="17934" y="34936"/>
                    <a:pt x="17704" y="34406"/>
                    <a:pt x="17424" y="33881"/>
                  </a:cubicBezTo>
                  <a:cubicBezTo>
                    <a:pt x="17068" y="33213"/>
                    <a:pt x="16916" y="32438"/>
                    <a:pt x="16660" y="31716"/>
                  </a:cubicBezTo>
                  <a:cubicBezTo>
                    <a:pt x="16448" y="31114"/>
                    <a:pt x="16208" y="30524"/>
                    <a:pt x="15988" y="29925"/>
                  </a:cubicBezTo>
                  <a:cubicBezTo>
                    <a:pt x="15929" y="29765"/>
                    <a:pt x="15929" y="29582"/>
                    <a:pt x="15858" y="29431"/>
                  </a:cubicBezTo>
                  <a:cubicBezTo>
                    <a:pt x="15717" y="29140"/>
                    <a:pt x="15545" y="28866"/>
                    <a:pt x="15345" y="28513"/>
                  </a:cubicBezTo>
                  <a:cubicBezTo>
                    <a:pt x="15375" y="28975"/>
                    <a:pt x="15655" y="29354"/>
                    <a:pt x="15272" y="29720"/>
                  </a:cubicBezTo>
                  <a:cubicBezTo>
                    <a:pt x="15360" y="29785"/>
                    <a:pt x="15446" y="29849"/>
                    <a:pt x="15559" y="29934"/>
                  </a:cubicBezTo>
                  <a:cubicBezTo>
                    <a:pt x="15505" y="30020"/>
                    <a:pt x="15452" y="30109"/>
                    <a:pt x="15380" y="30224"/>
                  </a:cubicBezTo>
                  <a:cubicBezTo>
                    <a:pt x="15536" y="30347"/>
                    <a:pt x="15614" y="30560"/>
                    <a:pt x="15750" y="30686"/>
                  </a:cubicBezTo>
                  <a:cubicBezTo>
                    <a:pt x="15954" y="30879"/>
                    <a:pt x="15903" y="31078"/>
                    <a:pt x="15863" y="31317"/>
                  </a:cubicBezTo>
                  <a:cubicBezTo>
                    <a:pt x="15806" y="31203"/>
                    <a:pt x="15749" y="31092"/>
                    <a:pt x="15682" y="30961"/>
                  </a:cubicBezTo>
                  <a:cubicBezTo>
                    <a:pt x="15658" y="31002"/>
                    <a:pt x="15613" y="31047"/>
                    <a:pt x="15622" y="31071"/>
                  </a:cubicBezTo>
                  <a:cubicBezTo>
                    <a:pt x="15683" y="31227"/>
                    <a:pt x="15724" y="31409"/>
                    <a:pt x="15833" y="31526"/>
                  </a:cubicBezTo>
                  <a:cubicBezTo>
                    <a:pt x="16135" y="31853"/>
                    <a:pt x="16250" y="32205"/>
                    <a:pt x="16087" y="32651"/>
                  </a:cubicBezTo>
                  <a:cubicBezTo>
                    <a:pt x="16004" y="32622"/>
                    <a:pt x="15922" y="32590"/>
                    <a:pt x="15731" y="32520"/>
                  </a:cubicBezTo>
                  <a:cubicBezTo>
                    <a:pt x="15996" y="32789"/>
                    <a:pt x="16429" y="32745"/>
                    <a:pt x="16422" y="33204"/>
                  </a:cubicBezTo>
                  <a:cubicBezTo>
                    <a:pt x="16330" y="33157"/>
                    <a:pt x="16282" y="33132"/>
                    <a:pt x="16234" y="33106"/>
                  </a:cubicBezTo>
                  <a:cubicBezTo>
                    <a:pt x="16199" y="33087"/>
                    <a:pt x="16163" y="33067"/>
                    <a:pt x="16120" y="33042"/>
                  </a:cubicBezTo>
                  <a:cubicBezTo>
                    <a:pt x="16090" y="33386"/>
                    <a:pt x="16090" y="33386"/>
                    <a:pt x="16614" y="33548"/>
                  </a:cubicBezTo>
                  <a:cubicBezTo>
                    <a:pt x="16698" y="33906"/>
                    <a:pt x="16785" y="34282"/>
                    <a:pt x="16886" y="34713"/>
                  </a:cubicBezTo>
                  <a:cubicBezTo>
                    <a:pt x="17332" y="34939"/>
                    <a:pt x="17256" y="35505"/>
                    <a:pt x="17478" y="35965"/>
                  </a:cubicBezTo>
                  <a:cubicBezTo>
                    <a:pt x="17364" y="35996"/>
                    <a:pt x="17277" y="36026"/>
                    <a:pt x="17190" y="36043"/>
                  </a:cubicBezTo>
                  <a:cubicBezTo>
                    <a:pt x="17016" y="36077"/>
                    <a:pt x="16950" y="36182"/>
                    <a:pt x="16983" y="36352"/>
                  </a:cubicBezTo>
                  <a:cubicBezTo>
                    <a:pt x="17013" y="36512"/>
                    <a:pt x="17135" y="36553"/>
                    <a:pt x="17271" y="36546"/>
                  </a:cubicBezTo>
                  <a:cubicBezTo>
                    <a:pt x="17408" y="36538"/>
                    <a:pt x="17544" y="36505"/>
                    <a:pt x="17699" y="36483"/>
                  </a:cubicBezTo>
                  <a:cubicBezTo>
                    <a:pt x="17523" y="36890"/>
                    <a:pt x="17523" y="36890"/>
                    <a:pt x="17070" y="36782"/>
                  </a:cubicBezTo>
                  <a:cubicBezTo>
                    <a:pt x="16990" y="36981"/>
                    <a:pt x="16907" y="37187"/>
                    <a:pt x="16820" y="37404"/>
                  </a:cubicBezTo>
                  <a:cubicBezTo>
                    <a:pt x="16865" y="37417"/>
                    <a:pt x="16943" y="37448"/>
                    <a:pt x="16947" y="37440"/>
                  </a:cubicBezTo>
                  <a:cubicBezTo>
                    <a:pt x="17104" y="37140"/>
                    <a:pt x="17428" y="37083"/>
                    <a:pt x="17749" y="36890"/>
                  </a:cubicBezTo>
                  <a:cubicBezTo>
                    <a:pt x="17687" y="37065"/>
                    <a:pt x="17968" y="37197"/>
                    <a:pt x="17672" y="37355"/>
                  </a:cubicBezTo>
                  <a:cubicBezTo>
                    <a:pt x="17605" y="37390"/>
                    <a:pt x="17632" y="37644"/>
                    <a:pt x="17839" y="37653"/>
                  </a:cubicBezTo>
                  <a:cubicBezTo>
                    <a:pt x="18194" y="37668"/>
                    <a:pt x="18292" y="37943"/>
                    <a:pt x="18411" y="38198"/>
                  </a:cubicBezTo>
                  <a:cubicBezTo>
                    <a:pt x="18516" y="38424"/>
                    <a:pt x="18610" y="38656"/>
                    <a:pt x="18709" y="38882"/>
                  </a:cubicBezTo>
                  <a:cubicBezTo>
                    <a:pt x="18617" y="38906"/>
                    <a:pt x="18497" y="38936"/>
                    <a:pt x="18322" y="38980"/>
                  </a:cubicBezTo>
                  <a:cubicBezTo>
                    <a:pt x="18449" y="39142"/>
                    <a:pt x="18651" y="39207"/>
                    <a:pt x="18542" y="39426"/>
                  </a:cubicBezTo>
                  <a:cubicBezTo>
                    <a:pt x="18474" y="39561"/>
                    <a:pt x="18482" y="39734"/>
                    <a:pt x="18449" y="39927"/>
                  </a:cubicBezTo>
                  <a:cubicBezTo>
                    <a:pt x="18673" y="39973"/>
                    <a:pt x="18796" y="40355"/>
                    <a:pt x="19116" y="40007"/>
                  </a:cubicBezTo>
                  <a:cubicBezTo>
                    <a:pt x="19130" y="40042"/>
                    <a:pt x="19142" y="40074"/>
                    <a:pt x="19157" y="40108"/>
                  </a:cubicBezTo>
                  <a:cubicBezTo>
                    <a:pt x="19021" y="40276"/>
                    <a:pt x="18887" y="40444"/>
                    <a:pt x="18742" y="40624"/>
                  </a:cubicBezTo>
                  <a:cubicBezTo>
                    <a:pt x="18395" y="40203"/>
                    <a:pt x="18090" y="39835"/>
                    <a:pt x="17786" y="39469"/>
                  </a:cubicBezTo>
                  <a:cubicBezTo>
                    <a:pt x="17766" y="39445"/>
                    <a:pt x="17709" y="39423"/>
                    <a:pt x="17711" y="39417"/>
                  </a:cubicBezTo>
                  <a:cubicBezTo>
                    <a:pt x="17859" y="38997"/>
                    <a:pt x="17453" y="38864"/>
                    <a:pt x="17297" y="38603"/>
                  </a:cubicBezTo>
                  <a:cubicBezTo>
                    <a:pt x="17127" y="38317"/>
                    <a:pt x="16973" y="38021"/>
                    <a:pt x="16813" y="37730"/>
                  </a:cubicBezTo>
                  <a:cubicBezTo>
                    <a:pt x="16768" y="37646"/>
                    <a:pt x="16742" y="37551"/>
                    <a:pt x="16687" y="37473"/>
                  </a:cubicBezTo>
                  <a:cubicBezTo>
                    <a:pt x="16616" y="37371"/>
                    <a:pt x="16526" y="37282"/>
                    <a:pt x="16370" y="37104"/>
                  </a:cubicBezTo>
                  <a:cubicBezTo>
                    <a:pt x="16309" y="36890"/>
                    <a:pt x="16427" y="36496"/>
                    <a:pt x="16111" y="36228"/>
                  </a:cubicBezTo>
                  <a:cubicBezTo>
                    <a:pt x="16092" y="36212"/>
                    <a:pt x="16078" y="36162"/>
                    <a:pt x="16087" y="36139"/>
                  </a:cubicBezTo>
                  <a:cubicBezTo>
                    <a:pt x="16240" y="35729"/>
                    <a:pt x="15872" y="35511"/>
                    <a:pt x="15752" y="35204"/>
                  </a:cubicBezTo>
                  <a:cubicBezTo>
                    <a:pt x="15670" y="34990"/>
                    <a:pt x="15589" y="34759"/>
                    <a:pt x="15590" y="34536"/>
                  </a:cubicBezTo>
                  <a:cubicBezTo>
                    <a:pt x="15593" y="34275"/>
                    <a:pt x="15459" y="34094"/>
                    <a:pt x="15343" y="33895"/>
                  </a:cubicBezTo>
                  <a:cubicBezTo>
                    <a:pt x="15288" y="33802"/>
                    <a:pt x="15224" y="33716"/>
                    <a:pt x="15165" y="33624"/>
                  </a:cubicBezTo>
                  <a:cubicBezTo>
                    <a:pt x="14960" y="33307"/>
                    <a:pt x="14978" y="32973"/>
                    <a:pt x="15135" y="32610"/>
                  </a:cubicBezTo>
                  <a:cubicBezTo>
                    <a:pt x="14681" y="32474"/>
                    <a:pt x="14580" y="32103"/>
                    <a:pt x="14493" y="31732"/>
                  </a:cubicBezTo>
                  <a:cubicBezTo>
                    <a:pt x="14337" y="31071"/>
                    <a:pt x="14229" y="30394"/>
                    <a:pt x="14029" y="29747"/>
                  </a:cubicBezTo>
                  <a:cubicBezTo>
                    <a:pt x="13902" y="29341"/>
                    <a:pt x="13800" y="28947"/>
                    <a:pt x="13786" y="28522"/>
                  </a:cubicBezTo>
                  <a:cubicBezTo>
                    <a:pt x="13779" y="28325"/>
                    <a:pt x="13652" y="28173"/>
                    <a:pt x="13505" y="28007"/>
                  </a:cubicBezTo>
                  <a:cubicBezTo>
                    <a:pt x="13230" y="27696"/>
                    <a:pt x="12954" y="27355"/>
                    <a:pt x="12842" y="26925"/>
                  </a:cubicBezTo>
                  <a:cubicBezTo>
                    <a:pt x="12629" y="26120"/>
                    <a:pt x="12401" y="25320"/>
                    <a:pt x="12183" y="24518"/>
                  </a:cubicBezTo>
                  <a:cubicBezTo>
                    <a:pt x="12131" y="24325"/>
                    <a:pt x="12092" y="24128"/>
                    <a:pt x="12048" y="23940"/>
                  </a:cubicBezTo>
                  <a:cubicBezTo>
                    <a:pt x="11765" y="23959"/>
                    <a:pt x="11683" y="24101"/>
                    <a:pt x="11718" y="24303"/>
                  </a:cubicBezTo>
                  <a:cubicBezTo>
                    <a:pt x="11832" y="24964"/>
                    <a:pt x="11854" y="25636"/>
                    <a:pt x="12029" y="26288"/>
                  </a:cubicBezTo>
                  <a:cubicBezTo>
                    <a:pt x="12152" y="26751"/>
                    <a:pt x="12202" y="27231"/>
                    <a:pt x="12313" y="27697"/>
                  </a:cubicBezTo>
                  <a:cubicBezTo>
                    <a:pt x="12459" y="28301"/>
                    <a:pt x="12609" y="28906"/>
                    <a:pt x="12805" y="29494"/>
                  </a:cubicBezTo>
                  <a:cubicBezTo>
                    <a:pt x="13001" y="30086"/>
                    <a:pt x="13270" y="30653"/>
                    <a:pt x="13478" y="31240"/>
                  </a:cubicBezTo>
                  <a:cubicBezTo>
                    <a:pt x="13604" y="31597"/>
                    <a:pt x="13649" y="31983"/>
                    <a:pt x="13779" y="32339"/>
                  </a:cubicBezTo>
                  <a:cubicBezTo>
                    <a:pt x="14144" y="33331"/>
                    <a:pt x="14540" y="34311"/>
                    <a:pt x="14911" y="35300"/>
                  </a:cubicBezTo>
                  <a:cubicBezTo>
                    <a:pt x="15021" y="35594"/>
                    <a:pt x="15145" y="35878"/>
                    <a:pt x="15094" y="36227"/>
                  </a:cubicBezTo>
                  <a:cubicBezTo>
                    <a:pt x="15067" y="36416"/>
                    <a:pt x="15259" y="36634"/>
                    <a:pt x="15343" y="36842"/>
                  </a:cubicBezTo>
                  <a:cubicBezTo>
                    <a:pt x="15443" y="37089"/>
                    <a:pt x="15572" y="37311"/>
                    <a:pt x="15436" y="37616"/>
                  </a:cubicBezTo>
                  <a:cubicBezTo>
                    <a:pt x="15360" y="37787"/>
                    <a:pt x="15455" y="38049"/>
                    <a:pt x="15509" y="38260"/>
                  </a:cubicBezTo>
                  <a:cubicBezTo>
                    <a:pt x="15579" y="38533"/>
                    <a:pt x="15714" y="38792"/>
                    <a:pt x="15769" y="39068"/>
                  </a:cubicBezTo>
                  <a:cubicBezTo>
                    <a:pt x="15872" y="39579"/>
                    <a:pt x="15755" y="39744"/>
                    <a:pt x="15241" y="39914"/>
                  </a:cubicBezTo>
                  <a:cubicBezTo>
                    <a:pt x="15168" y="39939"/>
                    <a:pt x="15094" y="39958"/>
                    <a:pt x="15033" y="39976"/>
                  </a:cubicBezTo>
                  <a:cubicBezTo>
                    <a:pt x="14833" y="39794"/>
                    <a:pt x="14662" y="39565"/>
                    <a:pt x="14434" y="39450"/>
                  </a:cubicBezTo>
                  <a:cubicBezTo>
                    <a:pt x="14189" y="39328"/>
                    <a:pt x="14072" y="39177"/>
                    <a:pt x="14061" y="38901"/>
                  </a:cubicBezTo>
                  <a:cubicBezTo>
                    <a:pt x="13831" y="39241"/>
                    <a:pt x="13736" y="39572"/>
                    <a:pt x="13986" y="39942"/>
                  </a:cubicBezTo>
                  <a:cubicBezTo>
                    <a:pt x="13852" y="40011"/>
                    <a:pt x="13743" y="40067"/>
                    <a:pt x="13566" y="40156"/>
                  </a:cubicBezTo>
                  <a:cubicBezTo>
                    <a:pt x="13749" y="40242"/>
                    <a:pt x="13881" y="40304"/>
                    <a:pt x="14011" y="40366"/>
                  </a:cubicBezTo>
                  <a:cubicBezTo>
                    <a:pt x="14012" y="40642"/>
                    <a:pt x="14014" y="40918"/>
                    <a:pt x="14015" y="41236"/>
                  </a:cubicBezTo>
                  <a:cubicBezTo>
                    <a:pt x="13797" y="41208"/>
                    <a:pt x="13670" y="41309"/>
                    <a:pt x="13671" y="41538"/>
                  </a:cubicBezTo>
                  <a:cubicBezTo>
                    <a:pt x="13671" y="41552"/>
                    <a:pt x="13654" y="41564"/>
                    <a:pt x="13646" y="41576"/>
                  </a:cubicBezTo>
                  <a:cubicBezTo>
                    <a:pt x="13625" y="41555"/>
                    <a:pt x="13604" y="41534"/>
                    <a:pt x="13581" y="41513"/>
                  </a:cubicBezTo>
                  <a:cubicBezTo>
                    <a:pt x="13584" y="41512"/>
                    <a:pt x="13587" y="41511"/>
                    <a:pt x="13590" y="41511"/>
                  </a:cubicBezTo>
                  <a:cubicBezTo>
                    <a:pt x="13587" y="41507"/>
                    <a:pt x="13581" y="41503"/>
                    <a:pt x="13576" y="41499"/>
                  </a:cubicBezTo>
                  <a:cubicBezTo>
                    <a:pt x="13538" y="41204"/>
                    <a:pt x="13605" y="40959"/>
                    <a:pt x="13908" y="40849"/>
                  </a:cubicBezTo>
                  <a:cubicBezTo>
                    <a:pt x="13861" y="40537"/>
                    <a:pt x="13699" y="40387"/>
                    <a:pt x="13430" y="40396"/>
                  </a:cubicBezTo>
                  <a:cubicBezTo>
                    <a:pt x="13298" y="40543"/>
                    <a:pt x="13181" y="40673"/>
                    <a:pt x="13025" y="40849"/>
                  </a:cubicBezTo>
                  <a:cubicBezTo>
                    <a:pt x="13375" y="40882"/>
                    <a:pt x="13562" y="41012"/>
                    <a:pt x="13430" y="41360"/>
                  </a:cubicBezTo>
                  <a:cubicBezTo>
                    <a:pt x="13421" y="41385"/>
                    <a:pt x="13517" y="41449"/>
                    <a:pt x="13576" y="41500"/>
                  </a:cubicBezTo>
                  <a:cubicBezTo>
                    <a:pt x="13576" y="41505"/>
                    <a:pt x="13576" y="41508"/>
                    <a:pt x="13577" y="41512"/>
                  </a:cubicBezTo>
                  <a:lnTo>
                    <a:pt x="13581" y="41516"/>
                  </a:lnTo>
                  <a:cubicBezTo>
                    <a:pt x="13337" y="41586"/>
                    <a:pt x="13209" y="41843"/>
                    <a:pt x="12907" y="41877"/>
                  </a:cubicBezTo>
                  <a:cubicBezTo>
                    <a:pt x="12699" y="41901"/>
                    <a:pt x="12589" y="41887"/>
                    <a:pt x="12467" y="41744"/>
                  </a:cubicBezTo>
                  <a:cubicBezTo>
                    <a:pt x="12248" y="41490"/>
                    <a:pt x="12025" y="41237"/>
                    <a:pt x="11798" y="40990"/>
                  </a:cubicBezTo>
                  <a:cubicBezTo>
                    <a:pt x="11740" y="40928"/>
                    <a:pt x="11666" y="40869"/>
                    <a:pt x="11588" y="40844"/>
                  </a:cubicBezTo>
                  <a:cubicBezTo>
                    <a:pt x="11436" y="40794"/>
                    <a:pt x="11401" y="40702"/>
                    <a:pt x="11406" y="40553"/>
                  </a:cubicBezTo>
                  <a:cubicBezTo>
                    <a:pt x="11409" y="40454"/>
                    <a:pt x="11394" y="40327"/>
                    <a:pt x="11336" y="40257"/>
                  </a:cubicBezTo>
                  <a:cubicBezTo>
                    <a:pt x="11076" y="39952"/>
                    <a:pt x="10915" y="39590"/>
                    <a:pt x="10739" y="39238"/>
                  </a:cubicBezTo>
                  <a:cubicBezTo>
                    <a:pt x="10670" y="39099"/>
                    <a:pt x="10588" y="38926"/>
                    <a:pt x="10613" y="38785"/>
                  </a:cubicBezTo>
                  <a:cubicBezTo>
                    <a:pt x="10660" y="38525"/>
                    <a:pt x="10553" y="38359"/>
                    <a:pt x="10357" y="38148"/>
                  </a:cubicBezTo>
                  <a:cubicBezTo>
                    <a:pt x="10305" y="38288"/>
                    <a:pt x="10265" y="38397"/>
                    <a:pt x="10223" y="38510"/>
                  </a:cubicBezTo>
                  <a:cubicBezTo>
                    <a:pt x="9700" y="38770"/>
                    <a:pt x="9432" y="38297"/>
                    <a:pt x="9073" y="38074"/>
                  </a:cubicBezTo>
                  <a:cubicBezTo>
                    <a:pt x="9039" y="38052"/>
                    <a:pt x="9035" y="37963"/>
                    <a:pt x="9002" y="37953"/>
                  </a:cubicBezTo>
                  <a:cubicBezTo>
                    <a:pt x="8409" y="37764"/>
                    <a:pt x="8437" y="37186"/>
                    <a:pt x="8236" y="36750"/>
                  </a:cubicBezTo>
                  <a:cubicBezTo>
                    <a:pt x="8144" y="36551"/>
                    <a:pt x="8047" y="36353"/>
                    <a:pt x="7952" y="36154"/>
                  </a:cubicBezTo>
                  <a:lnTo>
                    <a:pt x="7838" y="36186"/>
                  </a:lnTo>
                  <a:cubicBezTo>
                    <a:pt x="7935" y="36889"/>
                    <a:pt x="8020" y="37593"/>
                    <a:pt x="8132" y="38295"/>
                  </a:cubicBezTo>
                  <a:cubicBezTo>
                    <a:pt x="8247" y="39020"/>
                    <a:pt x="8367" y="39745"/>
                    <a:pt x="8524" y="40460"/>
                  </a:cubicBezTo>
                  <a:cubicBezTo>
                    <a:pt x="8724" y="41366"/>
                    <a:pt x="8915" y="42270"/>
                    <a:pt x="8979" y="43200"/>
                  </a:cubicBezTo>
                  <a:cubicBezTo>
                    <a:pt x="8994" y="43402"/>
                    <a:pt x="9085" y="43597"/>
                    <a:pt x="9148" y="43815"/>
                  </a:cubicBezTo>
                  <a:cubicBezTo>
                    <a:pt x="9065" y="43830"/>
                    <a:pt x="9005" y="43842"/>
                    <a:pt x="8906" y="43860"/>
                  </a:cubicBezTo>
                  <a:cubicBezTo>
                    <a:pt x="8910" y="43974"/>
                    <a:pt x="8914" y="44100"/>
                    <a:pt x="8917" y="44225"/>
                  </a:cubicBezTo>
                  <a:cubicBezTo>
                    <a:pt x="8888" y="44232"/>
                    <a:pt x="8857" y="44241"/>
                    <a:pt x="8827" y="44247"/>
                  </a:cubicBezTo>
                  <a:cubicBezTo>
                    <a:pt x="8778" y="44148"/>
                    <a:pt x="8728" y="44050"/>
                    <a:pt x="8672" y="43940"/>
                  </a:cubicBezTo>
                  <a:cubicBezTo>
                    <a:pt x="8651" y="43960"/>
                    <a:pt x="8585" y="44000"/>
                    <a:pt x="8576" y="44048"/>
                  </a:cubicBezTo>
                  <a:cubicBezTo>
                    <a:pt x="8559" y="44138"/>
                    <a:pt x="8576" y="44232"/>
                    <a:pt x="8578" y="44350"/>
                  </a:cubicBezTo>
                  <a:cubicBezTo>
                    <a:pt x="8492" y="44335"/>
                    <a:pt x="8406" y="44346"/>
                    <a:pt x="8373" y="44310"/>
                  </a:cubicBezTo>
                  <a:cubicBezTo>
                    <a:pt x="8112" y="44028"/>
                    <a:pt x="7760" y="43872"/>
                    <a:pt x="7466" y="43639"/>
                  </a:cubicBezTo>
                  <a:cubicBezTo>
                    <a:pt x="7250" y="43469"/>
                    <a:pt x="7090" y="43239"/>
                    <a:pt x="7052" y="42959"/>
                  </a:cubicBezTo>
                  <a:cubicBezTo>
                    <a:pt x="6851" y="41417"/>
                    <a:pt x="6069" y="40089"/>
                    <a:pt x="5491" y="38684"/>
                  </a:cubicBezTo>
                  <a:cubicBezTo>
                    <a:pt x="5388" y="38436"/>
                    <a:pt x="5238" y="38260"/>
                    <a:pt x="5059" y="38071"/>
                  </a:cubicBezTo>
                  <a:cubicBezTo>
                    <a:pt x="4851" y="37850"/>
                    <a:pt x="4638" y="37629"/>
                    <a:pt x="4438" y="37403"/>
                  </a:cubicBezTo>
                  <a:cubicBezTo>
                    <a:pt x="4246" y="37187"/>
                    <a:pt x="4169" y="36853"/>
                    <a:pt x="4081" y="36559"/>
                  </a:cubicBezTo>
                  <a:cubicBezTo>
                    <a:pt x="3848" y="35769"/>
                    <a:pt x="3566" y="34982"/>
                    <a:pt x="3443" y="34173"/>
                  </a:cubicBezTo>
                  <a:cubicBezTo>
                    <a:pt x="3356" y="33603"/>
                    <a:pt x="3138" y="33079"/>
                    <a:pt x="3029" y="32519"/>
                  </a:cubicBezTo>
                  <a:cubicBezTo>
                    <a:pt x="2900" y="31862"/>
                    <a:pt x="2642" y="31231"/>
                    <a:pt x="2451" y="30583"/>
                  </a:cubicBezTo>
                  <a:cubicBezTo>
                    <a:pt x="2409" y="30439"/>
                    <a:pt x="2405" y="30279"/>
                    <a:pt x="2407" y="30125"/>
                  </a:cubicBezTo>
                  <a:cubicBezTo>
                    <a:pt x="2410" y="29703"/>
                    <a:pt x="2199" y="29347"/>
                    <a:pt x="2058" y="28972"/>
                  </a:cubicBezTo>
                  <a:cubicBezTo>
                    <a:pt x="1969" y="28739"/>
                    <a:pt x="1820" y="28523"/>
                    <a:pt x="1758" y="28285"/>
                  </a:cubicBezTo>
                  <a:cubicBezTo>
                    <a:pt x="1461" y="27155"/>
                    <a:pt x="1183" y="26023"/>
                    <a:pt x="898" y="24891"/>
                  </a:cubicBezTo>
                  <a:cubicBezTo>
                    <a:pt x="894" y="24875"/>
                    <a:pt x="883" y="24861"/>
                    <a:pt x="881" y="24845"/>
                  </a:cubicBezTo>
                  <a:cubicBezTo>
                    <a:pt x="790" y="24201"/>
                    <a:pt x="704" y="23557"/>
                    <a:pt x="605" y="22914"/>
                  </a:cubicBezTo>
                  <a:cubicBezTo>
                    <a:pt x="548" y="22539"/>
                    <a:pt x="460" y="22167"/>
                    <a:pt x="402" y="21792"/>
                  </a:cubicBezTo>
                  <a:cubicBezTo>
                    <a:pt x="335" y="21365"/>
                    <a:pt x="288" y="20934"/>
                    <a:pt x="229" y="20504"/>
                  </a:cubicBezTo>
                  <a:cubicBezTo>
                    <a:pt x="190" y="20236"/>
                    <a:pt x="133" y="19969"/>
                    <a:pt x="102" y="19699"/>
                  </a:cubicBezTo>
                  <a:cubicBezTo>
                    <a:pt x="86" y="19558"/>
                    <a:pt x="74" y="19401"/>
                    <a:pt x="122" y="19273"/>
                  </a:cubicBezTo>
                  <a:cubicBezTo>
                    <a:pt x="247" y="18942"/>
                    <a:pt x="211" y="18631"/>
                    <a:pt x="68" y="18319"/>
                  </a:cubicBezTo>
                  <a:cubicBezTo>
                    <a:pt x="48" y="18277"/>
                    <a:pt x="18" y="18231"/>
                    <a:pt x="18" y="18186"/>
                  </a:cubicBezTo>
                  <a:cubicBezTo>
                    <a:pt x="18" y="17563"/>
                    <a:pt x="23" y="16942"/>
                    <a:pt x="23" y="16319"/>
                  </a:cubicBezTo>
                  <a:cubicBezTo>
                    <a:pt x="23" y="16085"/>
                    <a:pt x="1" y="15850"/>
                    <a:pt x="11" y="15618"/>
                  </a:cubicBezTo>
                  <a:cubicBezTo>
                    <a:pt x="27" y="15235"/>
                    <a:pt x="37" y="14852"/>
                    <a:pt x="91" y="14474"/>
                  </a:cubicBezTo>
                  <a:cubicBezTo>
                    <a:pt x="149" y="14081"/>
                    <a:pt x="262" y="13695"/>
                    <a:pt x="335" y="13305"/>
                  </a:cubicBezTo>
                  <a:cubicBezTo>
                    <a:pt x="461" y="12629"/>
                    <a:pt x="578" y="11953"/>
                    <a:pt x="698" y="11278"/>
                  </a:cubicBezTo>
                  <a:cubicBezTo>
                    <a:pt x="913" y="10059"/>
                    <a:pt x="1143" y="8846"/>
                    <a:pt x="1549" y="7670"/>
                  </a:cubicBezTo>
                  <a:cubicBezTo>
                    <a:pt x="1684" y="7282"/>
                    <a:pt x="1981" y="7038"/>
                    <a:pt x="2210" y="6737"/>
                  </a:cubicBezTo>
                  <a:cubicBezTo>
                    <a:pt x="2351" y="6550"/>
                    <a:pt x="2665" y="6622"/>
                    <a:pt x="2777" y="6845"/>
                  </a:cubicBezTo>
                  <a:cubicBezTo>
                    <a:pt x="2860" y="7013"/>
                    <a:pt x="2964" y="7212"/>
                    <a:pt x="2944" y="7387"/>
                  </a:cubicBezTo>
                  <a:cubicBezTo>
                    <a:pt x="2905" y="7748"/>
                    <a:pt x="3185" y="7939"/>
                    <a:pt x="3304" y="8211"/>
                  </a:cubicBezTo>
                  <a:cubicBezTo>
                    <a:pt x="3331" y="8275"/>
                    <a:pt x="3460" y="8295"/>
                    <a:pt x="3564" y="8347"/>
                  </a:cubicBezTo>
                  <a:cubicBezTo>
                    <a:pt x="3407" y="8777"/>
                    <a:pt x="3480" y="9208"/>
                    <a:pt x="3556" y="9653"/>
                  </a:cubicBezTo>
                  <a:cubicBezTo>
                    <a:pt x="3686" y="10411"/>
                    <a:pt x="3766" y="11180"/>
                    <a:pt x="3853" y="11947"/>
                  </a:cubicBezTo>
                  <a:cubicBezTo>
                    <a:pt x="3866" y="12067"/>
                    <a:pt x="3814" y="12196"/>
                    <a:pt x="3780" y="12318"/>
                  </a:cubicBezTo>
                  <a:cubicBezTo>
                    <a:pt x="3733" y="12483"/>
                    <a:pt x="3675" y="12643"/>
                    <a:pt x="3612" y="12833"/>
                  </a:cubicBezTo>
                  <a:cubicBezTo>
                    <a:pt x="3905" y="12863"/>
                    <a:pt x="3985" y="13035"/>
                    <a:pt x="4002" y="13266"/>
                  </a:cubicBezTo>
                  <a:cubicBezTo>
                    <a:pt x="4046" y="13858"/>
                    <a:pt x="4098" y="14448"/>
                    <a:pt x="4149" y="15039"/>
                  </a:cubicBezTo>
                  <a:cubicBezTo>
                    <a:pt x="4184" y="15448"/>
                    <a:pt x="4233" y="15854"/>
                    <a:pt x="4258" y="16264"/>
                  </a:cubicBezTo>
                  <a:cubicBezTo>
                    <a:pt x="4272" y="16474"/>
                    <a:pt x="4247" y="16687"/>
                    <a:pt x="4237" y="16899"/>
                  </a:cubicBezTo>
                  <a:cubicBezTo>
                    <a:pt x="4231" y="16900"/>
                    <a:pt x="4225" y="16902"/>
                    <a:pt x="4218" y="16905"/>
                  </a:cubicBezTo>
                  <a:cubicBezTo>
                    <a:pt x="4133" y="16837"/>
                    <a:pt x="4050" y="16767"/>
                    <a:pt x="3965" y="16699"/>
                  </a:cubicBezTo>
                  <a:cubicBezTo>
                    <a:pt x="3940" y="16715"/>
                    <a:pt x="3917" y="16731"/>
                    <a:pt x="3892" y="16746"/>
                  </a:cubicBezTo>
                  <a:cubicBezTo>
                    <a:pt x="3910" y="16824"/>
                    <a:pt x="3928" y="16902"/>
                    <a:pt x="3946" y="16981"/>
                  </a:cubicBezTo>
                  <a:cubicBezTo>
                    <a:pt x="4037" y="16957"/>
                    <a:pt x="4127" y="16931"/>
                    <a:pt x="4218" y="16906"/>
                  </a:cubicBezTo>
                  <a:lnTo>
                    <a:pt x="4237" y="16921"/>
                  </a:lnTo>
                  <a:cubicBezTo>
                    <a:pt x="4237" y="16915"/>
                    <a:pt x="4238" y="16907"/>
                    <a:pt x="4238" y="16900"/>
                  </a:cubicBezTo>
                  <a:cubicBezTo>
                    <a:pt x="4240" y="16900"/>
                    <a:pt x="4240" y="16900"/>
                    <a:pt x="4242" y="16899"/>
                  </a:cubicBezTo>
                  <a:cubicBezTo>
                    <a:pt x="4301" y="17172"/>
                    <a:pt x="4372" y="17443"/>
                    <a:pt x="4418" y="17719"/>
                  </a:cubicBezTo>
                  <a:cubicBezTo>
                    <a:pt x="4454" y="17939"/>
                    <a:pt x="4504" y="18173"/>
                    <a:pt x="4467" y="18385"/>
                  </a:cubicBezTo>
                  <a:cubicBezTo>
                    <a:pt x="4407" y="18718"/>
                    <a:pt x="4585" y="18934"/>
                    <a:pt x="4783" y="19177"/>
                  </a:cubicBezTo>
                  <a:cubicBezTo>
                    <a:pt x="4780" y="18996"/>
                    <a:pt x="4772" y="18813"/>
                    <a:pt x="4775" y="18632"/>
                  </a:cubicBezTo>
                  <a:cubicBezTo>
                    <a:pt x="4782" y="18203"/>
                    <a:pt x="4830" y="17770"/>
                    <a:pt x="4795" y="17344"/>
                  </a:cubicBezTo>
                  <a:cubicBezTo>
                    <a:pt x="4722" y="16467"/>
                    <a:pt x="4592" y="15594"/>
                    <a:pt x="4508" y="14716"/>
                  </a:cubicBezTo>
                  <a:cubicBezTo>
                    <a:pt x="4366" y="13224"/>
                    <a:pt x="4404" y="11732"/>
                    <a:pt x="4524" y="10242"/>
                  </a:cubicBezTo>
                  <a:cubicBezTo>
                    <a:pt x="4543" y="10023"/>
                    <a:pt x="4612" y="9800"/>
                    <a:pt x="4699" y="9595"/>
                  </a:cubicBezTo>
                  <a:cubicBezTo>
                    <a:pt x="4732" y="9515"/>
                    <a:pt x="4877" y="9484"/>
                    <a:pt x="4972" y="9430"/>
                  </a:cubicBezTo>
                  <a:cubicBezTo>
                    <a:pt x="4972" y="9338"/>
                    <a:pt x="4944" y="9196"/>
                    <a:pt x="4977" y="9071"/>
                  </a:cubicBezTo>
                  <a:cubicBezTo>
                    <a:pt x="5049" y="8811"/>
                    <a:pt x="5124" y="8794"/>
                    <a:pt x="5418" y="8905"/>
                  </a:cubicBezTo>
                  <a:cubicBezTo>
                    <a:pt x="5539" y="8950"/>
                    <a:pt x="5665" y="8984"/>
                    <a:pt x="5825" y="9035"/>
                  </a:cubicBezTo>
                  <a:cubicBezTo>
                    <a:pt x="5982" y="8398"/>
                    <a:pt x="6066" y="7733"/>
                    <a:pt x="6315" y="7136"/>
                  </a:cubicBezTo>
                  <a:cubicBezTo>
                    <a:pt x="6551" y="6566"/>
                    <a:pt x="6471" y="5866"/>
                    <a:pt x="7025" y="5368"/>
                  </a:cubicBezTo>
                  <a:cubicBezTo>
                    <a:pt x="7151" y="5602"/>
                    <a:pt x="7253" y="5809"/>
                    <a:pt x="7373" y="6006"/>
                  </a:cubicBezTo>
                  <a:cubicBezTo>
                    <a:pt x="7461" y="6150"/>
                    <a:pt x="7447" y="6409"/>
                    <a:pt x="7738" y="6357"/>
                  </a:cubicBezTo>
                  <a:cubicBezTo>
                    <a:pt x="7768" y="6352"/>
                    <a:pt x="7831" y="6439"/>
                    <a:pt x="7851" y="6494"/>
                  </a:cubicBezTo>
                  <a:cubicBezTo>
                    <a:pt x="7883" y="6584"/>
                    <a:pt x="7900" y="6680"/>
                    <a:pt x="7910" y="6775"/>
                  </a:cubicBezTo>
                  <a:cubicBezTo>
                    <a:pt x="8091" y="8340"/>
                    <a:pt x="8268" y="9904"/>
                    <a:pt x="8450" y="11467"/>
                  </a:cubicBezTo>
                  <a:cubicBezTo>
                    <a:pt x="8487" y="11781"/>
                    <a:pt x="8549" y="12094"/>
                    <a:pt x="8676" y="12430"/>
                  </a:cubicBezTo>
                  <a:cubicBezTo>
                    <a:pt x="8717" y="12346"/>
                    <a:pt x="8790" y="12263"/>
                    <a:pt x="8792" y="12177"/>
                  </a:cubicBezTo>
                  <a:cubicBezTo>
                    <a:pt x="8804" y="11827"/>
                    <a:pt x="8776" y="11474"/>
                    <a:pt x="8797" y="11124"/>
                  </a:cubicBezTo>
                  <a:cubicBezTo>
                    <a:pt x="8849" y="10260"/>
                    <a:pt x="8926" y="9398"/>
                    <a:pt x="8982" y="8535"/>
                  </a:cubicBezTo>
                  <a:cubicBezTo>
                    <a:pt x="9016" y="8015"/>
                    <a:pt x="9026" y="7494"/>
                    <a:pt x="9055" y="6973"/>
                  </a:cubicBezTo>
                  <a:cubicBezTo>
                    <a:pt x="9065" y="6803"/>
                    <a:pt x="9080" y="6631"/>
                    <a:pt x="9115" y="6464"/>
                  </a:cubicBezTo>
                  <a:cubicBezTo>
                    <a:pt x="9214" y="5991"/>
                    <a:pt x="9327" y="5521"/>
                    <a:pt x="9429" y="5048"/>
                  </a:cubicBezTo>
                  <a:cubicBezTo>
                    <a:pt x="9445" y="4975"/>
                    <a:pt x="9421" y="4896"/>
                    <a:pt x="9420" y="4819"/>
                  </a:cubicBezTo>
                  <a:cubicBezTo>
                    <a:pt x="9417" y="4693"/>
                    <a:pt x="9364" y="4516"/>
                    <a:pt x="9426" y="4448"/>
                  </a:cubicBezTo>
                  <a:cubicBezTo>
                    <a:pt x="9719" y="4128"/>
                    <a:pt x="9599" y="3706"/>
                    <a:pt x="9735" y="3351"/>
                  </a:cubicBezTo>
                  <a:cubicBezTo>
                    <a:pt x="9795" y="3194"/>
                    <a:pt x="9748" y="3003"/>
                    <a:pt x="9938" y="2891"/>
                  </a:cubicBezTo>
                  <a:cubicBezTo>
                    <a:pt x="9988" y="2860"/>
                    <a:pt x="9982" y="2720"/>
                    <a:pt x="9983" y="2630"/>
                  </a:cubicBezTo>
                  <a:cubicBezTo>
                    <a:pt x="9992" y="2258"/>
                    <a:pt x="10073" y="1918"/>
                    <a:pt x="10269" y="1589"/>
                  </a:cubicBezTo>
                  <a:cubicBezTo>
                    <a:pt x="10518" y="1168"/>
                    <a:pt x="10713" y="716"/>
                    <a:pt x="10962" y="216"/>
                  </a:cubicBezTo>
                  <a:cubicBezTo>
                    <a:pt x="11010" y="234"/>
                    <a:pt x="11112" y="271"/>
                    <a:pt x="11245" y="320"/>
                  </a:cubicBezTo>
                  <a:cubicBezTo>
                    <a:pt x="11274" y="225"/>
                    <a:pt x="11279" y="150"/>
                    <a:pt x="11315" y="94"/>
                  </a:cubicBezTo>
                  <a:cubicBezTo>
                    <a:pt x="11342" y="51"/>
                    <a:pt x="11404" y="17"/>
                    <a:pt x="11454" y="6"/>
                  </a:cubicBezTo>
                  <a:cubicBezTo>
                    <a:pt x="11483" y="0"/>
                    <a:pt x="11557" y="63"/>
                    <a:pt x="11553" y="74"/>
                  </a:cubicBezTo>
                  <a:cubicBezTo>
                    <a:pt x="11473" y="296"/>
                    <a:pt x="11614" y="486"/>
                    <a:pt x="11634" y="692"/>
                  </a:cubicBezTo>
                  <a:cubicBezTo>
                    <a:pt x="11639" y="742"/>
                    <a:pt x="11581" y="799"/>
                    <a:pt x="11570" y="819"/>
                  </a:cubicBezTo>
                  <a:cubicBezTo>
                    <a:pt x="11688" y="888"/>
                    <a:pt x="11806" y="958"/>
                    <a:pt x="11966" y="1051"/>
                  </a:cubicBezTo>
                  <a:cubicBezTo>
                    <a:pt x="11975" y="1044"/>
                    <a:pt x="12045" y="992"/>
                    <a:pt x="12154" y="911"/>
                  </a:cubicBezTo>
                  <a:cubicBezTo>
                    <a:pt x="12165" y="1260"/>
                    <a:pt x="12190" y="1558"/>
                    <a:pt x="12159" y="1881"/>
                  </a:cubicBezTo>
                  <a:cubicBezTo>
                    <a:pt x="12120" y="2286"/>
                    <a:pt x="11959" y="2696"/>
                    <a:pt x="12125" y="3131"/>
                  </a:cubicBezTo>
                  <a:cubicBezTo>
                    <a:pt x="12201" y="3331"/>
                    <a:pt x="12146" y="3612"/>
                    <a:pt x="12074" y="3830"/>
                  </a:cubicBezTo>
                  <a:cubicBezTo>
                    <a:pt x="11990" y="4081"/>
                    <a:pt x="11928" y="4283"/>
                    <a:pt x="12063" y="4553"/>
                  </a:cubicBezTo>
                  <a:cubicBezTo>
                    <a:pt x="12244" y="4914"/>
                    <a:pt x="12086" y="5320"/>
                    <a:pt x="12086" y="5707"/>
                  </a:cubicBezTo>
                  <a:cubicBezTo>
                    <a:pt x="12086" y="5752"/>
                    <a:pt x="12037" y="5805"/>
                    <a:pt x="12051" y="5840"/>
                  </a:cubicBezTo>
                  <a:cubicBezTo>
                    <a:pt x="12363" y="6744"/>
                    <a:pt x="12119" y="7681"/>
                    <a:pt x="12220" y="8598"/>
                  </a:cubicBezTo>
                  <a:cubicBezTo>
                    <a:pt x="12248" y="8850"/>
                    <a:pt x="12308" y="9098"/>
                    <a:pt x="12331" y="9352"/>
                  </a:cubicBezTo>
                  <a:cubicBezTo>
                    <a:pt x="12383" y="9939"/>
                    <a:pt x="12415" y="10529"/>
                    <a:pt x="12467" y="11117"/>
                  </a:cubicBezTo>
                  <a:cubicBezTo>
                    <a:pt x="12480" y="11291"/>
                    <a:pt x="12527" y="11463"/>
                    <a:pt x="12563" y="11634"/>
                  </a:cubicBezTo>
                  <a:cubicBezTo>
                    <a:pt x="12623" y="11920"/>
                    <a:pt x="12612" y="12186"/>
                    <a:pt x="12390" y="12369"/>
                  </a:cubicBezTo>
                  <a:cubicBezTo>
                    <a:pt x="12531" y="12599"/>
                    <a:pt x="12661" y="12813"/>
                    <a:pt x="12797" y="13037"/>
                  </a:cubicBezTo>
                  <a:cubicBezTo>
                    <a:pt x="12921" y="12992"/>
                    <a:pt x="12958" y="12896"/>
                    <a:pt x="12909" y="12749"/>
                  </a:cubicBezTo>
                  <a:cubicBezTo>
                    <a:pt x="12786" y="12388"/>
                    <a:pt x="12756" y="12039"/>
                    <a:pt x="12884" y="11651"/>
                  </a:cubicBezTo>
                  <a:cubicBezTo>
                    <a:pt x="12969" y="11396"/>
                    <a:pt x="12889" y="11085"/>
                    <a:pt x="12875" y="10800"/>
                  </a:cubicBezTo>
                  <a:cubicBezTo>
                    <a:pt x="12858" y="10442"/>
                    <a:pt x="12712" y="10073"/>
                    <a:pt x="13000" y="9749"/>
                  </a:cubicBezTo>
                  <a:cubicBezTo>
                    <a:pt x="13035" y="9710"/>
                    <a:pt x="13025" y="9627"/>
                    <a:pt x="13027" y="9562"/>
                  </a:cubicBezTo>
                  <a:cubicBezTo>
                    <a:pt x="13051" y="8841"/>
                    <a:pt x="13166" y="8143"/>
                    <a:pt x="13417" y="7456"/>
                  </a:cubicBezTo>
                  <a:cubicBezTo>
                    <a:pt x="13526" y="7158"/>
                    <a:pt x="13478" y="6799"/>
                    <a:pt x="13478" y="6466"/>
                  </a:cubicBezTo>
                  <a:cubicBezTo>
                    <a:pt x="13477" y="6035"/>
                    <a:pt x="13715" y="5674"/>
                    <a:pt x="13806" y="5266"/>
                  </a:cubicBezTo>
                  <a:cubicBezTo>
                    <a:pt x="13913" y="4790"/>
                    <a:pt x="14154" y="4346"/>
                    <a:pt x="14317" y="3882"/>
                  </a:cubicBezTo>
                  <a:cubicBezTo>
                    <a:pt x="14401" y="3643"/>
                    <a:pt x="14425" y="3382"/>
                    <a:pt x="14514" y="3144"/>
                  </a:cubicBezTo>
                  <a:cubicBezTo>
                    <a:pt x="14625" y="2839"/>
                    <a:pt x="14812" y="2810"/>
                    <a:pt x="14978" y="3078"/>
                  </a:cubicBezTo>
                  <a:cubicBezTo>
                    <a:pt x="15093" y="3267"/>
                    <a:pt x="15239" y="3386"/>
                    <a:pt x="15421" y="3496"/>
                  </a:cubicBezTo>
                  <a:cubicBezTo>
                    <a:pt x="15562" y="3580"/>
                    <a:pt x="15783" y="3632"/>
                    <a:pt x="15699" y="3891"/>
                  </a:cubicBezTo>
                  <a:cubicBezTo>
                    <a:pt x="15698" y="3896"/>
                    <a:pt x="15778" y="3929"/>
                    <a:pt x="15842" y="3960"/>
                  </a:cubicBezTo>
                  <a:cubicBezTo>
                    <a:pt x="15762" y="4018"/>
                    <a:pt x="15692" y="4071"/>
                    <a:pt x="15624" y="4123"/>
                  </a:cubicBezTo>
                  <a:cubicBezTo>
                    <a:pt x="15635" y="4159"/>
                    <a:pt x="15637" y="4204"/>
                    <a:pt x="15655" y="4211"/>
                  </a:cubicBezTo>
                  <a:cubicBezTo>
                    <a:pt x="15874" y="4297"/>
                    <a:pt x="15922" y="4486"/>
                    <a:pt x="15912" y="4684"/>
                  </a:cubicBezTo>
                  <a:cubicBezTo>
                    <a:pt x="15850" y="5949"/>
                    <a:pt x="15979" y="7202"/>
                    <a:pt x="16088" y="8458"/>
                  </a:cubicBezTo>
                  <a:cubicBezTo>
                    <a:pt x="16100" y="8595"/>
                    <a:pt x="16084" y="8734"/>
                    <a:pt x="16080" y="8872"/>
                  </a:cubicBezTo>
                  <a:cubicBezTo>
                    <a:pt x="16078" y="8874"/>
                    <a:pt x="16074" y="8877"/>
                    <a:pt x="16072" y="8880"/>
                  </a:cubicBezTo>
                  <a:cubicBezTo>
                    <a:pt x="16022" y="8822"/>
                    <a:pt x="15970" y="8763"/>
                    <a:pt x="15880" y="8659"/>
                  </a:cubicBezTo>
                  <a:cubicBezTo>
                    <a:pt x="15874" y="8809"/>
                    <a:pt x="15870" y="8906"/>
                    <a:pt x="15863" y="9057"/>
                  </a:cubicBezTo>
                  <a:cubicBezTo>
                    <a:pt x="15958" y="8976"/>
                    <a:pt x="16015" y="8926"/>
                    <a:pt x="16072" y="8880"/>
                  </a:cubicBezTo>
                  <a:cubicBezTo>
                    <a:pt x="16074" y="8883"/>
                    <a:pt x="16077" y="8887"/>
                    <a:pt x="16079" y="8889"/>
                  </a:cubicBezTo>
                  <a:cubicBezTo>
                    <a:pt x="16079" y="8884"/>
                    <a:pt x="16079" y="8877"/>
                    <a:pt x="16080" y="8872"/>
                  </a:cubicBezTo>
                  <a:lnTo>
                    <a:pt x="16082" y="8871"/>
                  </a:lnTo>
                  <a:cubicBezTo>
                    <a:pt x="16101" y="9220"/>
                    <a:pt x="16111" y="9570"/>
                    <a:pt x="16142" y="9919"/>
                  </a:cubicBezTo>
                  <a:cubicBezTo>
                    <a:pt x="16161" y="10127"/>
                    <a:pt x="16209" y="10331"/>
                    <a:pt x="16246" y="10538"/>
                  </a:cubicBezTo>
                  <a:cubicBezTo>
                    <a:pt x="16241" y="10545"/>
                    <a:pt x="16235" y="10551"/>
                    <a:pt x="16231" y="10557"/>
                  </a:cubicBezTo>
                  <a:cubicBezTo>
                    <a:pt x="16235" y="10561"/>
                    <a:pt x="16239" y="10564"/>
                    <a:pt x="16244" y="10567"/>
                  </a:cubicBezTo>
                  <a:cubicBezTo>
                    <a:pt x="16083" y="10749"/>
                    <a:pt x="16188" y="10899"/>
                    <a:pt x="16280" y="11060"/>
                  </a:cubicBezTo>
                  <a:cubicBezTo>
                    <a:pt x="16582" y="10842"/>
                    <a:pt x="16390" y="10707"/>
                    <a:pt x="16244" y="10567"/>
                  </a:cubicBezTo>
                  <a:cubicBezTo>
                    <a:pt x="16246" y="10565"/>
                    <a:pt x="16247" y="10562"/>
                    <a:pt x="16250" y="10559"/>
                  </a:cubicBezTo>
                  <a:cubicBezTo>
                    <a:pt x="16249" y="10552"/>
                    <a:pt x="16247" y="10545"/>
                    <a:pt x="16246" y="10538"/>
                  </a:cubicBezTo>
                  <a:cubicBezTo>
                    <a:pt x="16298" y="10465"/>
                    <a:pt x="16381" y="10389"/>
                    <a:pt x="16375" y="10322"/>
                  </a:cubicBezTo>
                  <a:cubicBezTo>
                    <a:pt x="16334" y="9903"/>
                    <a:pt x="16489" y="9540"/>
                    <a:pt x="16626" y="9158"/>
                  </a:cubicBezTo>
                  <a:cubicBezTo>
                    <a:pt x="16734" y="8856"/>
                    <a:pt x="16693" y="8502"/>
                    <a:pt x="16750" y="8178"/>
                  </a:cubicBezTo>
                  <a:cubicBezTo>
                    <a:pt x="16791" y="7952"/>
                    <a:pt x="16890" y="7739"/>
                    <a:pt x="16955" y="7518"/>
                  </a:cubicBezTo>
                  <a:cubicBezTo>
                    <a:pt x="16981" y="7429"/>
                    <a:pt x="16980" y="7331"/>
                    <a:pt x="17006" y="7242"/>
                  </a:cubicBezTo>
                  <a:cubicBezTo>
                    <a:pt x="17065" y="7050"/>
                    <a:pt x="17132" y="6861"/>
                    <a:pt x="17199" y="6671"/>
                  </a:cubicBezTo>
                  <a:cubicBezTo>
                    <a:pt x="17215" y="6626"/>
                    <a:pt x="17260" y="6582"/>
                    <a:pt x="17256" y="6540"/>
                  </a:cubicBezTo>
                  <a:cubicBezTo>
                    <a:pt x="17207" y="6001"/>
                    <a:pt x="17681" y="5672"/>
                    <a:pt x="17761" y="5168"/>
                  </a:cubicBezTo>
                  <a:cubicBezTo>
                    <a:pt x="18203" y="5240"/>
                    <a:pt x="18572" y="4787"/>
                    <a:pt x="19022" y="5121"/>
                  </a:cubicBezTo>
                  <a:cubicBezTo>
                    <a:pt x="18887" y="5294"/>
                    <a:pt x="18760" y="5467"/>
                    <a:pt x="18632" y="5639"/>
                  </a:cubicBezTo>
                  <a:close/>
                  <a:moveTo>
                    <a:pt x="16452" y="34024"/>
                  </a:moveTo>
                  <a:cubicBezTo>
                    <a:pt x="16312" y="34055"/>
                    <a:pt x="16199" y="34081"/>
                    <a:pt x="16017" y="34123"/>
                  </a:cubicBezTo>
                  <a:cubicBezTo>
                    <a:pt x="16153" y="34362"/>
                    <a:pt x="16264" y="34558"/>
                    <a:pt x="16384" y="34770"/>
                  </a:cubicBezTo>
                  <a:cubicBezTo>
                    <a:pt x="16631" y="34537"/>
                    <a:pt x="16526" y="34311"/>
                    <a:pt x="16452" y="34024"/>
                  </a:cubicBezTo>
                  <a:close/>
                  <a:moveTo>
                    <a:pt x="16669" y="11355"/>
                  </a:moveTo>
                  <a:cubicBezTo>
                    <a:pt x="17008" y="11430"/>
                    <a:pt x="17008" y="11430"/>
                    <a:pt x="17011" y="11001"/>
                  </a:cubicBezTo>
                  <a:cubicBezTo>
                    <a:pt x="16882" y="11134"/>
                    <a:pt x="16797" y="11223"/>
                    <a:pt x="16669" y="11355"/>
                  </a:cubicBezTo>
                  <a:close/>
                  <a:moveTo>
                    <a:pt x="16085" y="10700"/>
                  </a:moveTo>
                  <a:cubicBezTo>
                    <a:pt x="15874" y="10789"/>
                    <a:pt x="15743" y="10846"/>
                    <a:pt x="15611" y="10901"/>
                  </a:cubicBezTo>
                  <a:cubicBezTo>
                    <a:pt x="15811" y="11000"/>
                    <a:pt x="15957" y="10978"/>
                    <a:pt x="16085" y="10700"/>
                  </a:cubicBezTo>
                  <a:close/>
                  <a:moveTo>
                    <a:pt x="13624" y="14553"/>
                  </a:moveTo>
                  <a:cubicBezTo>
                    <a:pt x="13614" y="14578"/>
                    <a:pt x="13660" y="14636"/>
                    <a:pt x="13692" y="14666"/>
                  </a:cubicBezTo>
                  <a:cubicBezTo>
                    <a:pt x="13824" y="14791"/>
                    <a:pt x="13833" y="14894"/>
                    <a:pt x="13675" y="15016"/>
                  </a:cubicBezTo>
                  <a:cubicBezTo>
                    <a:pt x="13609" y="15068"/>
                    <a:pt x="13628" y="15422"/>
                    <a:pt x="13665" y="15455"/>
                  </a:cubicBezTo>
                  <a:cubicBezTo>
                    <a:pt x="13927" y="15692"/>
                    <a:pt x="13968" y="15825"/>
                    <a:pt x="13879" y="16157"/>
                  </a:cubicBezTo>
                  <a:cubicBezTo>
                    <a:pt x="13865" y="16214"/>
                    <a:pt x="13839" y="16314"/>
                    <a:pt x="13855" y="16323"/>
                  </a:cubicBezTo>
                  <a:cubicBezTo>
                    <a:pt x="14124" y="16463"/>
                    <a:pt x="13928" y="16657"/>
                    <a:pt x="13925" y="16828"/>
                  </a:cubicBezTo>
                  <a:cubicBezTo>
                    <a:pt x="13918" y="17132"/>
                    <a:pt x="13806" y="17456"/>
                    <a:pt x="14141" y="17688"/>
                  </a:cubicBezTo>
                  <a:cubicBezTo>
                    <a:pt x="14231" y="17751"/>
                    <a:pt x="14281" y="17906"/>
                    <a:pt x="14301" y="18027"/>
                  </a:cubicBezTo>
                  <a:cubicBezTo>
                    <a:pt x="14334" y="18216"/>
                    <a:pt x="14308" y="18417"/>
                    <a:pt x="14338" y="18609"/>
                  </a:cubicBezTo>
                  <a:cubicBezTo>
                    <a:pt x="14384" y="18903"/>
                    <a:pt x="14421" y="19206"/>
                    <a:pt x="14525" y="19482"/>
                  </a:cubicBezTo>
                  <a:cubicBezTo>
                    <a:pt x="14650" y="19817"/>
                    <a:pt x="14640" y="20005"/>
                    <a:pt x="14333" y="20280"/>
                  </a:cubicBezTo>
                  <a:cubicBezTo>
                    <a:pt x="14479" y="20319"/>
                    <a:pt x="14600" y="20353"/>
                    <a:pt x="14746" y="20392"/>
                  </a:cubicBezTo>
                  <a:cubicBezTo>
                    <a:pt x="14665" y="20611"/>
                    <a:pt x="14548" y="20799"/>
                    <a:pt x="14748" y="20984"/>
                  </a:cubicBezTo>
                  <a:cubicBezTo>
                    <a:pt x="14792" y="21025"/>
                    <a:pt x="14781" y="21137"/>
                    <a:pt x="14780" y="21216"/>
                  </a:cubicBezTo>
                  <a:cubicBezTo>
                    <a:pt x="14775" y="21586"/>
                    <a:pt x="15059" y="21914"/>
                    <a:pt x="14937" y="22300"/>
                  </a:cubicBezTo>
                  <a:cubicBezTo>
                    <a:pt x="15220" y="22630"/>
                    <a:pt x="15142" y="23068"/>
                    <a:pt x="15272" y="23444"/>
                  </a:cubicBezTo>
                  <a:cubicBezTo>
                    <a:pt x="15332" y="23615"/>
                    <a:pt x="15432" y="23809"/>
                    <a:pt x="15393" y="23965"/>
                  </a:cubicBezTo>
                  <a:cubicBezTo>
                    <a:pt x="15324" y="24252"/>
                    <a:pt x="15440" y="24461"/>
                    <a:pt x="15554" y="24690"/>
                  </a:cubicBezTo>
                  <a:cubicBezTo>
                    <a:pt x="15715" y="25014"/>
                    <a:pt x="15892" y="25334"/>
                    <a:pt x="16017" y="25670"/>
                  </a:cubicBezTo>
                  <a:cubicBezTo>
                    <a:pt x="16425" y="26779"/>
                    <a:pt x="16803" y="27898"/>
                    <a:pt x="17212" y="29005"/>
                  </a:cubicBezTo>
                  <a:cubicBezTo>
                    <a:pt x="17375" y="29446"/>
                    <a:pt x="17589" y="29869"/>
                    <a:pt x="17778" y="30301"/>
                  </a:cubicBezTo>
                  <a:cubicBezTo>
                    <a:pt x="17814" y="30292"/>
                    <a:pt x="17849" y="30285"/>
                    <a:pt x="17886" y="30278"/>
                  </a:cubicBezTo>
                  <a:cubicBezTo>
                    <a:pt x="17862" y="30081"/>
                    <a:pt x="17846" y="29882"/>
                    <a:pt x="17813" y="29686"/>
                  </a:cubicBezTo>
                  <a:cubicBezTo>
                    <a:pt x="17769" y="29435"/>
                    <a:pt x="17709" y="29186"/>
                    <a:pt x="17664" y="28935"/>
                  </a:cubicBezTo>
                  <a:cubicBezTo>
                    <a:pt x="17549" y="28291"/>
                    <a:pt x="17449" y="27645"/>
                    <a:pt x="17324" y="27004"/>
                  </a:cubicBezTo>
                  <a:cubicBezTo>
                    <a:pt x="17250" y="26623"/>
                    <a:pt x="17127" y="26252"/>
                    <a:pt x="17047" y="25871"/>
                  </a:cubicBezTo>
                  <a:cubicBezTo>
                    <a:pt x="16932" y="25336"/>
                    <a:pt x="16839" y="24795"/>
                    <a:pt x="16731" y="24257"/>
                  </a:cubicBezTo>
                  <a:cubicBezTo>
                    <a:pt x="16595" y="23571"/>
                    <a:pt x="16446" y="22887"/>
                    <a:pt x="16315" y="22200"/>
                  </a:cubicBezTo>
                  <a:cubicBezTo>
                    <a:pt x="16158" y="21367"/>
                    <a:pt x="16037" y="20527"/>
                    <a:pt x="15861" y="19698"/>
                  </a:cubicBezTo>
                  <a:cubicBezTo>
                    <a:pt x="15669" y="18797"/>
                    <a:pt x="15635" y="17869"/>
                    <a:pt x="15360" y="16982"/>
                  </a:cubicBezTo>
                  <a:cubicBezTo>
                    <a:pt x="15308" y="16814"/>
                    <a:pt x="15407" y="16603"/>
                    <a:pt x="15399" y="16414"/>
                  </a:cubicBezTo>
                  <a:cubicBezTo>
                    <a:pt x="15390" y="16199"/>
                    <a:pt x="15627" y="15901"/>
                    <a:pt x="15216" y="15792"/>
                  </a:cubicBezTo>
                  <a:cubicBezTo>
                    <a:pt x="15185" y="15782"/>
                    <a:pt x="15187" y="15649"/>
                    <a:pt x="15175" y="15572"/>
                  </a:cubicBezTo>
                  <a:cubicBezTo>
                    <a:pt x="15100" y="15037"/>
                    <a:pt x="14997" y="14506"/>
                    <a:pt x="14955" y="13969"/>
                  </a:cubicBezTo>
                  <a:cubicBezTo>
                    <a:pt x="14850" y="12664"/>
                    <a:pt x="14793" y="11353"/>
                    <a:pt x="14669" y="10050"/>
                  </a:cubicBezTo>
                  <a:cubicBezTo>
                    <a:pt x="14646" y="9800"/>
                    <a:pt x="14798" y="9607"/>
                    <a:pt x="14721" y="9332"/>
                  </a:cubicBezTo>
                  <a:cubicBezTo>
                    <a:pt x="14596" y="8886"/>
                    <a:pt x="14617" y="8400"/>
                    <a:pt x="14583" y="7931"/>
                  </a:cubicBezTo>
                  <a:cubicBezTo>
                    <a:pt x="14554" y="7545"/>
                    <a:pt x="14534" y="7158"/>
                    <a:pt x="14511" y="6770"/>
                  </a:cubicBezTo>
                  <a:cubicBezTo>
                    <a:pt x="14473" y="6763"/>
                    <a:pt x="14437" y="6757"/>
                    <a:pt x="14398" y="6752"/>
                  </a:cubicBezTo>
                  <a:cubicBezTo>
                    <a:pt x="14303" y="7119"/>
                    <a:pt x="14208" y="7486"/>
                    <a:pt x="14111" y="7853"/>
                  </a:cubicBezTo>
                  <a:cubicBezTo>
                    <a:pt x="13934" y="7820"/>
                    <a:pt x="13792" y="7792"/>
                    <a:pt x="13702" y="7775"/>
                  </a:cubicBezTo>
                  <a:cubicBezTo>
                    <a:pt x="13656" y="7981"/>
                    <a:pt x="13620" y="8144"/>
                    <a:pt x="13579" y="8326"/>
                  </a:cubicBezTo>
                  <a:cubicBezTo>
                    <a:pt x="13710" y="8342"/>
                    <a:pt x="13841" y="8358"/>
                    <a:pt x="13958" y="8372"/>
                  </a:cubicBezTo>
                  <a:cubicBezTo>
                    <a:pt x="13999" y="8864"/>
                    <a:pt x="13987" y="9299"/>
                    <a:pt x="13564" y="9598"/>
                  </a:cubicBezTo>
                  <a:cubicBezTo>
                    <a:pt x="13511" y="9636"/>
                    <a:pt x="13491" y="9722"/>
                    <a:pt x="13455" y="9786"/>
                  </a:cubicBezTo>
                  <a:cubicBezTo>
                    <a:pt x="13473" y="9801"/>
                    <a:pt x="13489" y="9815"/>
                    <a:pt x="13504" y="9829"/>
                  </a:cubicBezTo>
                  <a:cubicBezTo>
                    <a:pt x="13610" y="9738"/>
                    <a:pt x="13714" y="9648"/>
                    <a:pt x="13879" y="9505"/>
                  </a:cubicBezTo>
                  <a:cubicBezTo>
                    <a:pt x="13834" y="9758"/>
                    <a:pt x="13802" y="9927"/>
                    <a:pt x="13772" y="10094"/>
                  </a:cubicBezTo>
                  <a:cubicBezTo>
                    <a:pt x="13655" y="9786"/>
                    <a:pt x="13496" y="9959"/>
                    <a:pt x="13330" y="10031"/>
                  </a:cubicBezTo>
                  <a:cubicBezTo>
                    <a:pt x="13356" y="10251"/>
                    <a:pt x="13312" y="10470"/>
                    <a:pt x="13548" y="10597"/>
                  </a:cubicBezTo>
                  <a:cubicBezTo>
                    <a:pt x="13610" y="10520"/>
                    <a:pt x="13659" y="10458"/>
                    <a:pt x="13709" y="10397"/>
                  </a:cubicBezTo>
                  <a:cubicBezTo>
                    <a:pt x="13723" y="10475"/>
                    <a:pt x="13751" y="10555"/>
                    <a:pt x="13750" y="10633"/>
                  </a:cubicBezTo>
                  <a:cubicBezTo>
                    <a:pt x="13736" y="11321"/>
                    <a:pt x="13750" y="12010"/>
                    <a:pt x="13689" y="12693"/>
                  </a:cubicBezTo>
                  <a:cubicBezTo>
                    <a:pt x="13636" y="13312"/>
                    <a:pt x="13874" y="13941"/>
                    <a:pt x="13624" y="14553"/>
                  </a:cubicBezTo>
                  <a:close/>
                  <a:moveTo>
                    <a:pt x="16902" y="13213"/>
                  </a:moveTo>
                  <a:cubicBezTo>
                    <a:pt x="16849" y="13254"/>
                    <a:pt x="16791" y="13296"/>
                    <a:pt x="16650" y="13404"/>
                  </a:cubicBezTo>
                  <a:cubicBezTo>
                    <a:pt x="16854" y="13416"/>
                    <a:pt x="16962" y="13424"/>
                    <a:pt x="17064" y="13431"/>
                  </a:cubicBezTo>
                  <a:cubicBezTo>
                    <a:pt x="17008" y="13358"/>
                    <a:pt x="16955" y="13286"/>
                    <a:pt x="16902" y="13213"/>
                  </a:cubicBezTo>
                  <a:close/>
                  <a:moveTo>
                    <a:pt x="16132" y="13083"/>
                  </a:moveTo>
                  <a:cubicBezTo>
                    <a:pt x="16108" y="13233"/>
                    <a:pt x="16080" y="13370"/>
                    <a:pt x="16066" y="13510"/>
                  </a:cubicBezTo>
                  <a:cubicBezTo>
                    <a:pt x="16063" y="13540"/>
                    <a:pt x="16111" y="13575"/>
                    <a:pt x="16146" y="13620"/>
                  </a:cubicBezTo>
                  <a:cubicBezTo>
                    <a:pt x="16236" y="13510"/>
                    <a:pt x="16313" y="13417"/>
                    <a:pt x="16411" y="13300"/>
                  </a:cubicBezTo>
                  <a:cubicBezTo>
                    <a:pt x="16307" y="13219"/>
                    <a:pt x="16225" y="13156"/>
                    <a:pt x="16132" y="13083"/>
                  </a:cubicBezTo>
                  <a:close/>
                  <a:moveTo>
                    <a:pt x="15778" y="13514"/>
                  </a:moveTo>
                  <a:cubicBezTo>
                    <a:pt x="15804" y="13635"/>
                    <a:pt x="15808" y="13704"/>
                    <a:pt x="15838" y="13761"/>
                  </a:cubicBezTo>
                  <a:cubicBezTo>
                    <a:pt x="15850" y="13784"/>
                    <a:pt x="15954" y="13785"/>
                    <a:pt x="15955" y="13780"/>
                  </a:cubicBezTo>
                  <a:cubicBezTo>
                    <a:pt x="15973" y="13713"/>
                    <a:pt x="15995" y="13641"/>
                    <a:pt x="15981" y="13578"/>
                  </a:cubicBezTo>
                  <a:cubicBezTo>
                    <a:pt x="15975" y="13553"/>
                    <a:pt x="15886" y="13546"/>
                    <a:pt x="15778" y="13514"/>
                  </a:cubicBezTo>
                  <a:close/>
                  <a:moveTo>
                    <a:pt x="16346" y="15261"/>
                  </a:moveTo>
                  <a:cubicBezTo>
                    <a:pt x="16264" y="15013"/>
                    <a:pt x="16209" y="14848"/>
                    <a:pt x="16122" y="14582"/>
                  </a:cubicBezTo>
                  <a:cubicBezTo>
                    <a:pt x="15952" y="14938"/>
                    <a:pt x="15952" y="14938"/>
                    <a:pt x="16346" y="15261"/>
                  </a:cubicBezTo>
                  <a:close/>
                  <a:moveTo>
                    <a:pt x="15825" y="15308"/>
                  </a:moveTo>
                  <a:cubicBezTo>
                    <a:pt x="15766" y="15353"/>
                    <a:pt x="15708" y="15397"/>
                    <a:pt x="15648" y="15442"/>
                  </a:cubicBezTo>
                  <a:cubicBezTo>
                    <a:pt x="15682" y="15482"/>
                    <a:pt x="15715" y="15523"/>
                    <a:pt x="15751" y="15564"/>
                  </a:cubicBezTo>
                  <a:cubicBezTo>
                    <a:pt x="15793" y="15496"/>
                    <a:pt x="15838" y="15430"/>
                    <a:pt x="15881" y="15362"/>
                  </a:cubicBezTo>
                  <a:cubicBezTo>
                    <a:pt x="15861" y="15345"/>
                    <a:pt x="15843" y="15327"/>
                    <a:pt x="15825" y="15308"/>
                  </a:cubicBezTo>
                  <a:close/>
                  <a:moveTo>
                    <a:pt x="19172" y="28272"/>
                  </a:moveTo>
                  <a:lnTo>
                    <a:pt x="19192" y="27908"/>
                  </a:lnTo>
                  <a:cubicBezTo>
                    <a:pt x="19154" y="27907"/>
                    <a:pt x="19117" y="27904"/>
                    <a:pt x="19080" y="27903"/>
                  </a:cubicBezTo>
                  <a:cubicBezTo>
                    <a:pt x="19062" y="28017"/>
                    <a:pt x="19042" y="28129"/>
                    <a:pt x="19033" y="28243"/>
                  </a:cubicBezTo>
                  <a:cubicBezTo>
                    <a:pt x="19033" y="28248"/>
                    <a:pt x="19122" y="28260"/>
                    <a:pt x="19172" y="28272"/>
                  </a:cubicBezTo>
                  <a:cubicBezTo>
                    <a:pt x="19172" y="28277"/>
                    <a:pt x="19172" y="28280"/>
                    <a:pt x="19171" y="28286"/>
                  </a:cubicBezTo>
                  <a:cubicBezTo>
                    <a:pt x="19173" y="28285"/>
                    <a:pt x="19175" y="28286"/>
                    <a:pt x="19178" y="28285"/>
                  </a:cubicBezTo>
                  <a:cubicBezTo>
                    <a:pt x="19206" y="28405"/>
                    <a:pt x="19195" y="28562"/>
                    <a:pt x="19432" y="28550"/>
                  </a:cubicBezTo>
                  <a:cubicBezTo>
                    <a:pt x="19372" y="28405"/>
                    <a:pt x="19404" y="28226"/>
                    <a:pt x="19178" y="28285"/>
                  </a:cubicBezTo>
                  <a:cubicBezTo>
                    <a:pt x="19177" y="28280"/>
                    <a:pt x="19177" y="28275"/>
                    <a:pt x="19175" y="28272"/>
                  </a:cubicBezTo>
                  <a:close/>
                  <a:moveTo>
                    <a:pt x="12594" y="13875"/>
                  </a:moveTo>
                  <a:cubicBezTo>
                    <a:pt x="12629" y="14133"/>
                    <a:pt x="12656" y="14336"/>
                    <a:pt x="12683" y="14539"/>
                  </a:cubicBezTo>
                  <a:cubicBezTo>
                    <a:pt x="12819" y="14149"/>
                    <a:pt x="12818" y="14140"/>
                    <a:pt x="12594" y="13875"/>
                  </a:cubicBezTo>
                  <a:close/>
                  <a:moveTo>
                    <a:pt x="7332" y="15470"/>
                  </a:moveTo>
                  <a:cubicBezTo>
                    <a:pt x="7273" y="15676"/>
                    <a:pt x="7236" y="15801"/>
                    <a:pt x="7195" y="15942"/>
                  </a:cubicBezTo>
                  <a:cubicBezTo>
                    <a:pt x="7338" y="15948"/>
                    <a:pt x="7447" y="15953"/>
                    <a:pt x="7540" y="15958"/>
                  </a:cubicBezTo>
                  <a:cubicBezTo>
                    <a:pt x="7612" y="16140"/>
                    <a:pt x="7679" y="16309"/>
                    <a:pt x="7747" y="16478"/>
                  </a:cubicBezTo>
                  <a:cubicBezTo>
                    <a:pt x="7768" y="16473"/>
                    <a:pt x="7790" y="16467"/>
                    <a:pt x="7811" y="16462"/>
                  </a:cubicBezTo>
                  <a:cubicBezTo>
                    <a:pt x="7547" y="14427"/>
                    <a:pt x="7284" y="12393"/>
                    <a:pt x="7019" y="10358"/>
                  </a:cubicBezTo>
                  <a:cubicBezTo>
                    <a:pt x="6997" y="10356"/>
                    <a:pt x="6976" y="10353"/>
                    <a:pt x="6952" y="10351"/>
                  </a:cubicBezTo>
                  <a:cubicBezTo>
                    <a:pt x="6930" y="10442"/>
                    <a:pt x="6906" y="10534"/>
                    <a:pt x="6887" y="10627"/>
                  </a:cubicBezTo>
                  <a:cubicBezTo>
                    <a:pt x="6653" y="11729"/>
                    <a:pt x="6976" y="12785"/>
                    <a:pt x="7161" y="13853"/>
                  </a:cubicBezTo>
                  <a:cubicBezTo>
                    <a:pt x="7203" y="14094"/>
                    <a:pt x="7311" y="14370"/>
                    <a:pt x="7237" y="14577"/>
                  </a:cubicBezTo>
                  <a:cubicBezTo>
                    <a:pt x="7168" y="14771"/>
                    <a:pt x="7194" y="14855"/>
                    <a:pt x="7300" y="14989"/>
                  </a:cubicBezTo>
                  <a:cubicBezTo>
                    <a:pt x="7385" y="15099"/>
                    <a:pt x="7445" y="15230"/>
                    <a:pt x="7535" y="15384"/>
                  </a:cubicBezTo>
                  <a:cubicBezTo>
                    <a:pt x="7190" y="15383"/>
                    <a:pt x="7016" y="15503"/>
                    <a:pt x="7091" y="15652"/>
                  </a:cubicBezTo>
                  <a:cubicBezTo>
                    <a:pt x="7150" y="15607"/>
                    <a:pt x="7206" y="15564"/>
                    <a:pt x="7332" y="15470"/>
                  </a:cubicBezTo>
                  <a:close/>
                  <a:moveTo>
                    <a:pt x="4678" y="29435"/>
                  </a:moveTo>
                  <a:cubicBezTo>
                    <a:pt x="4454" y="28338"/>
                    <a:pt x="4248" y="27236"/>
                    <a:pt x="4023" y="26139"/>
                  </a:cubicBezTo>
                  <a:cubicBezTo>
                    <a:pt x="3965" y="25861"/>
                    <a:pt x="3933" y="25540"/>
                    <a:pt x="3774" y="25327"/>
                  </a:cubicBezTo>
                  <a:cubicBezTo>
                    <a:pt x="3550" y="25027"/>
                    <a:pt x="3866" y="24735"/>
                    <a:pt x="3690" y="24467"/>
                  </a:cubicBezTo>
                  <a:cubicBezTo>
                    <a:pt x="3674" y="24441"/>
                    <a:pt x="3659" y="24413"/>
                    <a:pt x="3647" y="24388"/>
                  </a:cubicBezTo>
                  <a:cubicBezTo>
                    <a:pt x="3566" y="24367"/>
                    <a:pt x="3488" y="24347"/>
                    <a:pt x="3330" y="24306"/>
                  </a:cubicBezTo>
                  <a:cubicBezTo>
                    <a:pt x="3485" y="24231"/>
                    <a:pt x="3550" y="24199"/>
                    <a:pt x="3649" y="24150"/>
                  </a:cubicBezTo>
                  <a:cubicBezTo>
                    <a:pt x="3610" y="23958"/>
                    <a:pt x="3569" y="23754"/>
                    <a:pt x="3529" y="23553"/>
                  </a:cubicBezTo>
                  <a:cubicBezTo>
                    <a:pt x="3447" y="23151"/>
                    <a:pt x="3357" y="22749"/>
                    <a:pt x="3284" y="22346"/>
                  </a:cubicBezTo>
                  <a:cubicBezTo>
                    <a:pt x="3185" y="21794"/>
                    <a:pt x="3102" y="21240"/>
                    <a:pt x="3008" y="20688"/>
                  </a:cubicBezTo>
                  <a:cubicBezTo>
                    <a:pt x="2962" y="20422"/>
                    <a:pt x="2877" y="20159"/>
                    <a:pt x="2866" y="19893"/>
                  </a:cubicBezTo>
                  <a:cubicBezTo>
                    <a:pt x="2857" y="19635"/>
                    <a:pt x="2631" y="19380"/>
                    <a:pt x="2839" y="19117"/>
                  </a:cubicBezTo>
                  <a:cubicBezTo>
                    <a:pt x="2560" y="18890"/>
                    <a:pt x="2772" y="18636"/>
                    <a:pt x="2795" y="18391"/>
                  </a:cubicBezTo>
                  <a:cubicBezTo>
                    <a:pt x="2801" y="18333"/>
                    <a:pt x="2801" y="18262"/>
                    <a:pt x="2777" y="18211"/>
                  </a:cubicBezTo>
                  <a:cubicBezTo>
                    <a:pt x="2617" y="17882"/>
                    <a:pt x="2611" y="17533"/>
                    <a:pt x="2613" y="17178"/>
                  </a:cubicBezTo>
                  <a:cubicBezTo>
                    <a:pt x="2615" y="16861"/>
                    <a:pt x="2603" y="16542"/>
                    <a:pt x="2580" y="16226"/>
                  </a:cubicBezTo>
                  <a:cubicBezTo>
                    <a:pt x="2560" y="15962"/>
                    <a:pt x="2460" y="15688"/>
                    <a:pt x="2503" y="15436"/>
                  </a:cubicBezTo>
                  <a:cubicBezTo>
                    <a:pt x="2549" y="15157"/>
                    <a:pt x="2533" y="14919"/>
                    <a:pt x="2425" y="14666"/>
                  </a:cubicBezTo>
                  <a:cubicBezTo>
                    <a:pt x="2394" y="14594"/>
                    <a:pt x="2474" y="14480"/>
                    <a:pt x="2460" y="14392"/>
                  </a:cubicBezTo>
                  <a:cubicBezTo>
                    <a:pt x="2434" y="14233"/>
                    <a:pt x="2642" y="14120"/>
                    <a:pt x="2587" y="14025"/>
                  </a:cubicBezTo>
                  <a:cubicBezTo>
                    <a:pt x="2475" y="13829"/>
                    <a:pt x="2579" y="13699"/>
                    <a:pt x="2628" y="13535"/>
                  </a:cubicBezTo>
                  <a:cubicBezTo>
                    <a:pt x="2700" y="13291"/>
                    <a:pt x="2752" y="13037"/>
                    <a:pt x="2780" y="12785"/>
                  </a:cubicBezTo>
                  <a:cubicBezTo>
                    <a:pt x="2805" y="12562"/>
                    <a:pt x="2754" y="12515"/>
                    <a:pt x="2483" y="12376"/>
                  </a:cubicBezTo>
                  <a:cubicBezTo>
                    <a:pt x="2719" y="12081"/>
                    <a:pt x="2693" y="11744"/>
                    <a:pt x="2670" y="11391"/>
                  </a:cubicBezTo>
                  <a:cubicBezTo>
                    <a:pt x="2652" y="11066"/>
                    <a:pt x="2481" y="10763"/>
                    <a:pt x="2579" y="10412"/>
                  </a:cubicBezTo>
                  <a:cubicBezTo>
                    <a:pt x="2622" y="10251"/>
                    <a:pt x="2507" y="10045"/>
                    <a:pt x="2450" y="9805"/>
                  </a:cubicBezTo>
                  <a:cubicBezTo>
                    <a:pt x="2273" y="10094"/>
                    <a:pt x="2142" y="10311"/>
                    <a:pt x="2013" y="10525"/>
                  </a:cubicBezTo>
                  <a:cubicBezTo>
                    <a:pt x="2043" y="10923"/>
                    <a:pt x="2446" y="11229"/>
                    <a:pt x="2136" y="11630"/>
                  </a:cubicBezTo>
                  <a:cubicBezTo>
                    <a:pt x="2127" y="11641"/>
                    <a:pt x="2146" y="11688"/>
                    <a:pt x="2165" y="11701"/>
                  </a:cubicBezTo>
                  <a:cubicBezTo>
                    <a:pt x="2362" y="11850"/>
                    <a:pt x="2188" y="12016"/>
                    <a:pt x="2115" y="12053"/>
                  </a:cubicBezTo>
                  <a:cubicBezTo>
                    <a:pt x="1644" y="12293"/>
                    <a:pt x="1664" y="12728"/>
                    <a:pt x="1658" y="13141"/>
                  </a:cubicBezTo>
                  <a:cubicBezTo>
                    <a:pt x="1643" y="13969"/>
                    <a:pt x="1643" y="14798"/>
                    <a:pt x="1660" y="15626"/>
                  </a:cubicBezTo>
                  <a:cubicBezTo>
                    <a:pt x="1674" y="16349"/>
                    <a:pt x="1670" y="17075"/>
                    <a:pt x="1761" y="17791"/>
                  </a:cubicBezTo>
                  <a:cubicBezTo>
                    <a:pt x="1961" y="19382"/>
                    <a:pt x="2210" y="20969"/>
                    <a:pt x="2448" y="22556"/>
                  </a:cubicBezTo>
                  <a:cubicBezTo>
                    <a:pt x="2560" y="23303"/>
                    <a:pt x="2668" y="24051"/>
                    <a:pt x="2823" y="24790"/>
                  </a:cubicBezTo>
                  <a:cubicBezTo>
                    <a:pt x="3034" y="25794"/>
                    <a:pt x="3279" y="26790"/>
                    <a:pt x="3525" y="27787"/>
                  </a:cubicBezTo>
                  <a:cubicBezTo>
                    <a:pt x="3777" y="28800"/>
                    <a:pt x="4033" y="29813"/>
                    <a:pt x="4320" y="30818"/>
                  </a:cubicBezTo>
                  <a:cubicBezTo>
                    <a:pt x="4566" y="31681"/>
                    <a:pt x="4856" y="32532"/>
                    <a:pt x="5132" y="33386"/>
                  </a:cubicBezTo>
                  <a:cubicBezTo>
                    <a:pt x="5268" y="33806"/>
                    <a:pt x="5414" y="34220"/>
                    <a:pt x="5554" y="34637"/>
                  </a:cubicBezTo>
                  <a:cubicBezTo>
                    <a:pt x="5591" y="34629"/>
                    <a:pt x="5628" y="34620"/>
                    <a:pt x="5665" y="34610"/>
                  </a:cubicBezTo>
                  <a:cubicBezTo>
                    <a:pt x="5605" y="34170"/>
                    <a:pt x="5567" y="33725"/>
                    <a:pt x="5480" y="33288"/>
                  </a:cubicBezTo>
                  <a:cubicBezTo>
                    <a:pt x="5222" y="32002"/>
                    <a:pt x="4941" y="30721"/>
                    <a:pt x="4678" y="29435"/>
                  </a:cubicBezTo>
                  <a:close/>
                  <a:moveTo>
                    <a:pt x="3117" y="18724"/>
                  </a:moveTo>
                  <a:cubicBezTo>
                    <a:pt x="3158" y="18851"/>
                    <a:pt x="3200" y="18979"/>
                    <a:pt x="3240" y="19106"/>
                  </a:cubicBezTo>
                  <a:cubicBezTo>
                    <a:pt x="3236" y="19111"/>
                    <a:pt x="3232" y="19118"/>
                    <a:pt x="3227" y="19123"/>
                  </a:cubicBezTo>
                  <a:cubicBezTo>
                    <a:pt x="3231" y="19135"/>
                    <a:pt x="3233" y="19146"/>
                    <a:pt x="3237" y="19156"/>
                  </a:cubicBezTo>
                  <a:cubicBezTo>
                    <a:pt x="3137" y="19449"/>
                    <a:pt x="3195" y="20048"/>
                    <a:pt x="3381" y="20412"/>
                  </a:cubicBezTo>
                  <a:cubicBezTo>
                    <a:pt x="3434" y="19956"/>
                    <a:pt x="3360" y="19553"/>
                    <a:pt x="3237" y="19156"/>
                  </a:cubicBezTo>
                  <a:cubicBezTo>
                    <a:pt x="3241" y="19147"/>
                    <a:pt x="3242" y="19133"/>
                    <a:pt x="3246" y="19125"/>
                  </a:cubicBezTo>
                  <a:cubicBezTo>
                    <a:pt x="3243" y="19118"/>
                    <a:pt x="3242" y="19111"/>
                    <a:pt x="3240" y="19105"/>
                  </a:cubicBezTo>
                  <a:cubicBezTo>
                    <a:pt x="3360" y="18954"/>
                    <a:pt x="3288" y="18827"/>
                    <a:pt x="3220" y="18699"/>
                  </a:cubicBezTo>
                  <a:cubicBezTo>
                    <a:pt x="3186" y="18708"/>
                    <a:pt x="3153" y="18715"/>
                    <a:pt x="3117" y="18724"/>
                  </a:cubicBezTo>
                  <a:close/>
                  <a:moveTo>
                    <a:pt x="6057" y="24858"/>
                  </a:moveTo>
                  <a:cubicBezTo>
                    <a:pt x="6040" y="24892"/>
                    <a:pt x="6024" y="24926"/>
                    <a:pt x="6008" y="24961"/>
                  </a:cubicBezTo>
                  <a:cubicBezTo>
                    <a:pt x="6046" y="24977"/>
                    <a:pt x="6085" y="25000"/>
                    <a:pt x="6125" y="25009"/>
                  </a:cubicBezTo>
                  <a:cubicBezTo>
                    <a:pt x="6133" y="25011"/>
                    <a:pt x="6151" y="24960"/>
                    <a:pt x="6171" y="24919"/>
                  </a:cubicBezTo>
                  <a:cubicBezTo>
                    <a:pt x="6134" y="24899"/>
                    <a:pt x="6095" y="24878"/>
                    <a:pt x="6057" y="24858"/>
                  </a:cubicBezTo>
                  <a:close/>
                  <a:moveTo>
                    <a:pt x="5992" y="25615"/>
                  </a:moveTo>
                  <a:cubicBezTo>
                    <a:pt x="6031" y="25758"/>
                    <a:pt x="6044" y="25853"/>
                    <a:pt x="6083" y="25935"/>
                  </a:cubicBezTo>
                  <a:cubicBezTo>
                    <a:pt x="6200" y="26181"/>
                    <a:pt x="6425" y="26421"/>
                    <a:pt x="6426" y="26664"/>
                  </a:cubicBezTo>
                  <a:cubicBezTo>
                    <a:pt x="6430" y="26973"/>
                    <a:pt x="6554" y="27241"/>
                    <a:pt x="6583" y="27533"/>
                  </a:cubicBezTo>
                  <a:cubicBezTo>
                    <a:pt x="6622" y="27913"/>
                    <a:pt x="6692" y="28293"/>
                    <a:pt x="6798" y="28658"/>
                  </a:cubicBezTo>
                  <a:cubicBezTo>
                    <a:pt x="7054" y="29533"/>
                    <a:pt x="7332" y="30401"/>
                    <a:pt x="7611" y="31269"/>
                  </a:cubicBezTo>
                  <a:cubicBezTo>
                    <a:pt x="7796" y="31844"/>
                    <a:pt x="7999" y="32414"/>
                    <a:pt x="8195" y="32985"/>
                  </a:cubicBezTo>
                  <a:lnTo>
                    <a:pt x="8276" y="32958"/>
                  </a:lnTo>
                  <a:cubicBezTo>
                    <a:pt x="8144" y="32398"/>
                    <a:pt x="8061" y="31822"/>
                    <a:pt x="7870" y="31282"/>
                  </a:cubicBezTo>
                  <a:cubicBezTo>
                    <a:pt x="7301" y="29680"/>
                    <a:pt x="7078" y="27991"/>
                    <a:pt x="6581" y="26372"/>
                  </a:cubicBezTo>
                  <a:cubicBezTo>
                    <a:pt x="6507" y="26130"/>
                    <a:pt x="6394" y="25900"/>
                    <a:pt x="6277" y="25678"/>
                  </a:cubicBezTo>
                  <a:cubicBezTo>
                    <a:pt x="6253" y="25633"/>
                    <a:pt x="6124" y="25642"/>
                    <a:pt x="5992" y="25615"/>
                  </a:cubicBezTo>
                  <a:close/>
                  <a:moveTo>
                    <a:pt x="6569" y="16616"/>
                  </a:moveTo>
                  <a:cubicBezTo>
                    <a:pt x="6533" y="16444"/>
                    <a:pt x="6501" y="16271"/>
                    <a:pt x="6467" y="16098"/>
                  </a:cubicBezTo>
                  <a:cubicBezTo>
                    <a:pt x="6188" y="16744"/>
                    <a:pt x="6175" y="17389"/>
                    <a:pt x="6320" y="18036"/>
                  </a:cubicBezTo>
                  <a:cubicBezTo>
                    <a:pt x="6520" y="18928"/>
                    <a:pt x="6749" y="19815"/>
                    <a:pt x="6936" y="20711"/>
                  </a:cubicBezTo>
                  <a:cubicBezTo>
                    <a:pt x="7352" y="22709"/>
                    <a:pt x="7729" y="24715"/>
                    <a:pt x="8159" y="26709"/>
                  </a:cubicBezTo>
                  <a:cubicBezTo>
                    <a:pt x="8460" y="28106"/>
                    <a:pt x="8817" y="29492"/>
                    <a:pt x="9162" y="30879"/>
                  </a:cubicBezTo>
                  <a:cubicBezTo>
                    <a:pt x="9284" y="31372"/>
                    <a:pt x="9422" y="31862"/>
                    <a:pt x="9594" y="32338"/>
                  </a:cubicBezTo>
                  <a:cubicBezTo>
                    <a:pt x="9811" y="32937"/>
                    <a:pt x="10083" y="33516"/>
                    <a:pt x="10308" y="34114"/>
                  </a:cubicBezTo>
                  <a:cubicBezTo>
                    <a:pt x="10583" y="34848"/>
                    <a:pt x="10820" y="35595"/>
                    <a:pt x="11098" y="36327"/>
                  </a:cubicBezTo>
                  <a:cubicBezTo>
                    <a:pt x="11415" y="37158"/>
                    <a:pt x="11758" y="37979"/>
                    <a:pt x="12088" y="38806"/>
                  </a:cubicBezTo>
                  <a:cubicBezTo>
                    <a:pt x="12112" y="38864"/>
                    <a:pt x="12159" y="38937"/>
                    <a:pt x="12144" y="38986"/>
                  </a:cubicBezTo>
                  <a:cubicBezTo>
                    <a:pt x="12000" y="39443"/>
                    <a:pt x="12394" y="39614"/>
                    <a:pt x="12667" y="39887"/>
                  </a:cubicBezTo>
                  <a:cubicBezTo>
                    <a:pt x="12680" y="39692"/>
                    <a:pt x="12724" y="39492"/>
                    <a:pt x="12698" y="39303"/>
                  </a:cubicBezTo>
                  <a:cubicBezTo>
                    <a:pt x="12665" y="39070"/>
                    <a:pt x="12577" y="38844"/>
                    <a:pt x="12504" y="38616"/>
                  </a:cubicBezTo>
                  <a:cubicBezTo>
                    <a:pt x="12208" y="37707"/>
                    <a:pt x="11902" y="36798"/>
                    <a:pt x="11613" y="35885"/>
                  </a:cubicBezTo>
                  <a:cubicBezTo>
                    <a:pt x="11464" y="35413"/>
                    <a:pt x="11357" y="34929"/>
                    <a:pt x="11204" y="34460"/>
                  </a:cubicBezTo>
                  <a:cubicBezTo>
                    <a:pt x="11067" y="34037"/>
                    <a:pt x="10884" y="33630"/>
                    <a:pt x="10742" y="33208"/>
                  </a:cubicBezTo>
                  <a:cubicBezTo>
                    <a:pt x="10649" y="32936"/>
                    <a:pt x="10589" y="32651"/>
                    <a:pt x="10523" y="32371"/>
                  </a:cubicBezTo>
                  <a:cubicBezTo>
                    <a:pt x="10433" y="31989"/>
                    <a:pt x="10372" y="31597"/>
                    <a:pt x="10259" y="31222"/>
                  </a:cubicBezTo>
                  <a:cubicBezTo>
                    <a:pt x="10066" y="30578"/>
                    <a:pt x="9842" y="29943"/>
                    <a:pt x="9634" y="29305"/>
                  </a:cubicBezTo>
                  <a:cubicBezTo>
                    <a:pt x="9535" y="29000"/>
                    <a:pt x="9431" y="28698"/>
                    <a:pt x="9352" y="28390"/>
                  </a:cubicBezTo>
                  <a:cubicBezTo>
                    <a:pt x="9117" y="27477"/>
                    <a:pt x="8898" y="26560"/>
                    <a:pt x="8660" y="25647"/>
                  </a:cubicBezTo>
                  <a:cubicBezTo>
                    <a:pt x="8394" y="24623"/>
                    <a:pt x="8096" y="23607"/>
                    <a:pt x="7846" y="22580"/>
                  </a:cubicBezTo>
                  <a:cubicBezTo>
                    <a:pt x="7614" y="21632"/>
                    <a:pt x="7432" y="20673"/>
                    <a:pt x="7228" y="19720"/>
                  </a:cubicBezTo>
                  <a:cubicBezTo>
                    <a:pt x="7008" y="18683"/>
                    <a:pt x="6788" y="17651"/>
                    <a:pt x="6569" y="16616"/>
                  </a:cubicBezTo>
                  <a:close/>
                  <a:moveTo>
                    <a:pt x="13486" y="27148"/>
                  </a:moveTo>
                  <a:cubicBezTo>
                    <a:pt x="13288" y="27188"/>
                    <a:pt x="13206" y="27205"/>
                    <a:pt x="13125" y="27222"/>
                  </a:cubicBezTo>
                  <a:cubicBezTo>
                    <a:pt x="13124" y="27254"/>
                    <a:pt x="13121" y="27287"/>
                    <a:pt x="13120" y="27320"/>
                  </a:cubicBezTo>
                  <a:cubicBezTo>
                    <a:pt x="13172" y="27336"/>
                    <a:pt x="13231" y="27378"/>
                    <a:pt x="13271" y="27362"/>
                  </a:cubicBezTo>
                  <a:cubicBezTo>
                    <a:pt x="13324" y="27343"/>
                    <a:pt x="13361" y="27278"/>
                    <a:pt x="13486" y="27148"/>
                  </a:cubicBezTo>
                  <a:close/>
                  <a:moveTo>
                    <a:pt x="14882" y="28097"/>
                  </a:moveTo>
                  <a:cubicBezTo>
                    <a:pt x="14656" y="28085"/>
                    <a:pt x="14656" y="28085"/>
                    <a:pt x="14590" y="28272"/>
                  </a:cubicBezTo>
                  <a:cubicBezTo>
                    <a:pt x="14697" y="28206"/>
                    <a:pt x="14767" y="28165"/>
                    <a:pt x="14882" y="28097"/>
                  </a:cubicBezTo>
                  <a:close/>
                  <a:moveTo>
                    <a:pt x="22038" y="37678"/>
                  </a:moveTo>
                  <a:cubicBezTo>
                    <a:pt x="21873" y="37660"/>
                    <a:pt x="21735" y="37762"/>
                    <a:pt x="21611" y="37746"/>
                  </a:cubicBezTo>
                  <a:cubicBezTo>
                    <a:pt x="21444" y="37725"/>
                    <a:pt x="21290" y="37610"/>
                    <a:pt x="21076" y="37510"/>
                  </a:cubicBezTo>
                  <a:cubicBezTo>
                    <a:pt x="21157" y="37812"/>
                    <a:pt x="21202" y="38057"/>
                    <a:pt x="21479" y="38096"/>
                  </a:cubicBezTo>
                  <a:cubicBezTo>
                    <a:pt x="21688" y="37941"/>
                    <a:pt x="21863" y="37809"/>
                    <a:pt x="22038" y="37678"/>
                  </a:cubicBezTo>
                  <a:close/>
                  <a:moveTo>
                    <a:pt x="21919" y="37141"/>
                  </a:moveTo>
                  <a:cubicBezTo>
                    <a:pt x="21756" y="37225"/>
                    <a:pt x="21593" y="37309"/>
                    <a:pt x="21409" y="37405"/>
                  </a:cubicBezTo>
                  <a:cubicBezTo>
                    <a:pt x="21738" y="37597"/>
                    <a:pt x="21777" y="37267"/>
                    <a:pt x="21919" y="37141"/>
                  </a:cubicBezTo>
                  <a:close/>
                  <a:moveTo>
                    <a:pt x="12935" y="25190"/>
                  </a:moveTo>
                  <a:cubicBezTo>
                    <a:pt x="13199" y="25069"/>
                    <a:pt x="13151" y="24857"/>
                    <a:pt x="13046" y="24678"/>
                  </a:cubicBezTo>
                  <a:cubicBezTo>
                    <a:pt x="12748" y="24175"/>
                    <a:pt x="12790" y="23592"/>
                    <a:pt x="12631" y="23058"/>
                  </a:cubicBezTo>
                  <a:cubicBezTo>
                    <a:pt x="12562" y="22824"/>
                    <a:pt x="12488" y="22586"/>
                    <a:pt x="12461" y="22346"/>
                  </a:cubicBezTo>
                  <a:cubicBezTo>
                    <a:pt x="12433" y="22105"/>
                    <a:pt x="12449" y="21860"/>
                    <a:pt x="12360" y="21628"/>
                  </a:cubicBezTo>
                  <a:cubicBezTo>
                    <a:pt x="12322" y="21523"/>
                    <a:pt x="12258" y="21424"/>
                    <a:pt x="12239" y="21317"/>
                  </a:cubicBezTo>
                  <a:cubicBezTo>
                    <a:pt x="12053" y="20224"/>
                    <a:pt x="11859" y="19131"/>
                    <a:pt x="11699" y="18035"/>
                  </a:cubicBezTo>
                  <a:cubicBezTo>
                    <a:pt x="11608" y="17410"/>
                    <a:pt x="11598" y="16771"/>
                    <a:pt x="11513" y="16145"/>
                  </a:cubicBezTo>
                  <a:cubicBezTo>
                    <a:pt x="11352" y="14959"/>
                    <a:pt x="11152" y="13780"/>
                    <a:pt x="10988" y="12596"/>
                  </a:cubicBezTo>
                  <a:cubicBezTo>
                    <a:pt x="10862" y="11679"/>
                    <a:pt x="10742" y="10759"/>
                    <a:pt x="10666" y="9836"/>
                  </a:cubicBezTo>
                  <a:cubicBezTo>
                    <a:pt x="10639" y="9507"/>
                    <a:pt x="10513" y="9237"/>
                    <a:pt x="10354" y="8937"/>
                  </a:cubicBezTo>
                  <a:cubicBezTo>
                    <a:pt x="10285" y="9108"/>
                    <a:pt x="10292" y="9283"/>
                    <a:pt x="10290" y="9456"/>
                  </a:cubicBezTo>
                  <a:cubicBezTo>
                    <a:pt x="10268" y="10512"/>
                    <a:pt x="10234" y="11569"/>
                    <a:pt x="10223" y="12625"/>
                  </a:cubicBezTo>
                  <a:cubicBezTo>
                    <a:pt x="10218" y="13230"/>
                    <a:pt x="10195" y="13843"/>
                    <a:pt x="10276" y="14438"/>
                  </a:cubicBezTo>
                  <a:cubicBezTo>
                    <a:pt x="10424" y="15497"/>
                    <a:pt x="10646" y="16546"/>
                    <a:pt x="10832" y="17601"/>
                  </a:cubicBezTo>
                  <a:cubicBezTo>
                    <a:pt x="10849" y="17708"/>
                    <a:pt x="10846" y="17825"/>
                    <a:pt x="10826" y="17930"/>
                  </a:cubicBezTo>
                  <a:cubicBezTo>
                    <a:pt x="10785" y="18127"/>
                    <a:pt x="10823" y="18282"/>
                    <a:pt x="10917" y="18468"/>
                  </a:cubicBezTo>
                  <a:cubicBezTo>
                    <a:pt x="11039" y="18709"/>
                    <a:pt x="11058" y="19001"/>
                    <a:pt x="11133" y="19268"/>
                  </a:cubicBezTo>
                  <a:cubicBezTo>
                    <a:pt x="11249" y="19690"/>
                    <a:pt x="11185" y="20147"/>
                    <a:pt x="11393" y="20554"/>
                  </a:cubicBezTo>
                  <a:cubicBezTo>
                    <a:pt x="11478" y="20721"/>
                    <a:pt x="11499" y="20920"/>
                    <a:pt x="11548" y="21107"/>
                  </a:cubicBezTo>
                  <a:cubicBezTo>
                    <a:pt x="11586" y="21095"/>
                    <a:pt x="11639" y="21076"/>
                    <a:pt x="11751" y="21040"/>
                  </a:cubicBezTo>
                  <a:cubicBezTo>
                    <a:pt x="11750" y="21215"/>
                    <a:pt x="11760" y="21365"/>
                    <a:pt x="11740" y="21509"/>
                  </a:cubicBezTo>
                  <a:cubicBezTo>
                    <a:pt x="11732" y="21582"/>
                    <a:pt x="11666" y="21648"/>
                    <a:pt x="11626" y="21717"/>
                  </a:cubicBezTo>
                  <a:cubicBezTo>
                    <a:pt x="11719" y="21720"/>
                    <a:pt x="11815" y="21722"/>
                    <a:pt x="11909" y="21726"/>
                  </a:cubicBezTo>
                  <a:cubicBezTo>
                    <a:pt x="12102" y="22139"/>
                    <a:pt x="11570" y="22602"/>
                    <a:pt x="11999" y="23009"/>
                  </a:cubicBezTo>
                  <a:cubicBezTo>
                    <a:pt x="12050" y="22920"/>
                    <a:pt x="12097" y="22836"/>
                    <a:pt x="12176" y="22695"/>
                  </a:cubicBezTo>
                  <a:cubicBezTo>
                    <a:pt x="12334" y="23054"/>
                    <a:pt x="12537" y="23334"/>
                    <a:pt x="12275" y="23666"/>
                  </a:cubicBezTo>
                  <a:cubicBezTo>
                    <a:pt x="12279" y="23763"/>
                    <a:pt x="12284" y="23861"/>
                    <a:pt x="12287" y="23957"/>
                  </a:cubicBezTo>
                  <a:cubicBezTo>
                    <a:pt x="12336" y="24218"/>
                    <a:pt x="12396" y="24477"/>
                    <a:pt x="12428" y="24739"/>
                  </a:cubicBezTo>
                  <a:cubicBezTo>
                    <a:pt x="12467" y="25050"/>
                    <a:pt x="12539" y="25153"/>
                    <a:pt x="12865" y="25262"/>
                  </a:cubicBezTo>
                  <a:cubicBezTo>
                    <a:pt x="12520" y="25564"/>
                    <a:pt x="12562" y="25722"/>
                    <a:pt x="13027" y="25939"/>
                  </a:cubicBezTo>
                  <a:cubicBezTo>
                    <a:pt x="13094" y="26170"/>
                    <a:pt x="13156" y="26389"/>
                    <a:pt x="13228" y="26640"/>
                  </a:cubicBezTo>
                  <a:cubicBezTo>
                    <a:pt x="13340" y="26586"/>
                    <a:pt x="13442" y="26535"/>
                    <a:pt x="13547" y="26484"/>
                  </a:cubicBezTo>
                  <a:cubicBezTo>
                    <a:pt x="13334" y="26122"/>
                    <a:pt x="13076" y="25830"/>
                    <a:pt x="13097" y="25414"/>
                  </a:cubicBezTo>
                  <a:cubicBezTo>
                    <a:pt x="13099" y="25341"/>
                    <a:pt x="12991" y="25264"/>
                    <a:pt x="12935" y="25190"/>
                  </a:cubicBezTo>
                  <a:close/>
                  <a:moveTo>
                    <a:pt x="13102" y="24315"/>
                  </a:moveTo>
                  <a:cubicBezTo>
                    <a:pt x="13254" y="24653"/>
                    <a:pt x="13389" y="24949"/>
                    <a:pt x="13525" y="25253"/>
                  </a:cubicBezTo>
                  <a:cubicBezTo>
                    <a:pt x="13834" y="25076"/>
                    <a:pt x="13543" y="24898"/>
                    <a:pt x="13573" y="24746"/>
                  </a:cubicBezTo>
                  <a:cubicBezTo>
                    <a:pt x="13651" y="24688"/>
                    <a:pt x="13713" y="24642"/>
                    <a:pt x="13791" y="24584"/>
                  </a:cubicBezTo>
                  <a:cubicBezTo>
                    <a:pt x="13553" y="24491"/>
                    <a:pt x="13358" y="24415"/>
                    <a:pt x="13102" y="24315"/>
                  </a:cubicBezTo>
                  <a:close/>
                  <a:moveTo>
                    <a:pt x="13590" y="25908"/>
                  </a:moveTo>
                  <a:cubicBezTo>
                    <a:pt x="14118" y="25600"/>
                    <a:pt x="14118" y="25600"/>
                    <a:pt x="13991" y="25169"/>
                  </a:cubicBezTo>
                  <a:cubicBezTo>
                    <a:pt x="13937" y="25303"/>
                    <a:pt x="13896" y="25467"/>
                    <a:pt x="13864" y="25466"/>
                  </a:cubicBezTo>
                  <a:cubicBezTo>
                    <a:pt x="13486" y="25451"/>
                    <a:pt x="13682" y="25717"/>
                    <a:pt x="13590" y="25908"/>
                  </a:cubicBezTo>
                  <a:close/>
                  <a:moveTo>
                    <a:pt x="21406" y="35292"/>
                  </a:moveTo>
                  <a:cubicBezTo>
                    <a:pt x="21344" y="35233"/>
                    <a:pt x="21281" y="35173"/>
                    <a:pt x="21219" y="35114"/>
                  </a:cubicBezTo>
                  <a:cubicBezTo>
                    <a:pt x="21188" y="35150"/>
                    <a:pt x="21154" y="35183"/>
                    <a:pt x="21123" y="35218"/>
                  </a:cubicBezTo>
                  <a:cubicBezTo>
                    <a:pt x="21185" y="35271"/>
                    <a:pt x="21245" y="35329"/>
                    <a:pt x="21313" y="35374"/>
                  </a:cubicBezTo>
                  <a:cubicBezTo>
                    <a:pt x="21320" y="35380"/>
                    <a:pt x="21373" y="35322"/>
                    <a:pt x="21406" y="35292"/>
                  </a:cubicBezTo>
                  <a:close/>
                  <a:moveTo>
                    <a:pt x="22413" y="36765"/>
                  </a:moveTo>
                  <a:cubicBezTo>
                    <a:pt x="22575" y="36757"/>
                    <a:pt x="22669" y="36760"/>
                    <a:pt x="22760" y="36744"/>
                  </a:cubicBezTo>
                  <a:cubicBezTo>
                    <a:pt x="22775" y="36741"/>
                    <a:pt x="22779" y="36663"/>
                    <a:pt x="22794" y="36582"/>
                  </a:cubicBezTo>
                  <a:cubicBezTo>
                    <a:pt x="22699" y="36588"/>
                    <a:pt x="22623" y="36582"/>
                    <a:pt x="22554" y="36599"/>
                  </a:cubicBezTo>
                  <a:cubicBezTo>
                    <a:pt x="22519" y="36609"/>
                    <a:pt x="22498" y="36662"/>
                    <a:pt x="22413" y="36765"/>
                  </a:cubicBezTo>
                  <a:close/>
                  <a:moveTo>
                    <a:pt x="21571" y="34243"/>
                  </a:moveTo>
                  <a:cubicBezTo>
                    <a:pt x="21524" y="33998"/>
                    <a:pt x="21486" y="33796"/>
                    <a:pt x="21437" y="33542"/>
                  </a:cubicBezTo>
                  <a:cubicBezTo>
                    <a:pt x="21158" y="33789"/>
                    <a:pt x="21391" y="34165"/>
                    <a:pt x="21055" y="34338"/>
                  </a:cubicBezTo>
                  <a:lnTo>
                    <a:pt x="21138" y="34421"/>
                  </a:lnTo>
                  <a:cubicBezTo>
                    <a:pt x="21279" y="34362"/>
                    <a:pt x="21423" y="34303"/>
                    <a:pt x="21571" y="34243"/>
                  </a:cubicBezTo>
                  <a:close/>
                  <a:moveTo>
                    <a:pt x="22149" y="34172"/>
                  </a:moveTo>
                  <a:cubicBezTo>
                    <a:pt x="21543" y="34317"/>
                    <a:pt x="21543" y="34317"/>
                    <a:pt x="21743" y="34685"/>
                  </a:cubicBezTo>
                  <a:cubicBezTo>
                    <a:pt x="21861" y="34537"/>
                    <a:pt x="21970" y="34399"/>
                    <a:pt x="22149" y="34172"/>
                  </a:cubicBezTo>
                  <a:close/>
                  <a:moveTo>
                    <a:pt x="20757" y="21012"/>
                  </a:moveTo>
                  <a:cubicBezTo>
                    <a:pt x="20681" y="20928"/>
                    <a:pt x="20606" y="20844"/>
                    <a:pt x="20538" y="20768"/>
                  </a:cubicBezTo>
                  <a:cubicBezTo>
                    <a:pt x="20490" y="20793"/>
                    <a:pt x="20477" y="20798"/>
                    <a:pt x="20465" y="20805"/>
                  </a:cubicBezTo>
                  <a:cubicBezTo>
                    <a:pt x="20473" y="20818"/>
                    <a:pt x="20482" y="20833"/>
                    <a:pt x="20490" y="20845"/>
                  </a:cubicBezTo>
                  <a:cubicBezTo>
                    <a:pt x="20529" y="20913"/>
                    <a:pt x="20565" y="20984"/>
                    <a:pt x="20611" y="21045"/>
                  </a:cubicBezTo>
                  <a:cubicBezTo>
                    <a:pt x="20636" y="21081"/>
                    <a:pt x="20679" y="21103"/>
                    <a:pt x="20713" y="21131"/>
                  </a:cubicBezTo>
                  <a:cubicBezTo>
                    <a:pt x="20726" y="21091"/>
                    <a:pt x="20742" y="21051"/>
                    <a:pt x="20757" y="21012"/>
                  </a:cubicBezTo>
                  <a:close/>
                  <a:moveTo>
                    <a:pt x="20529" y="19369"/>
                  </a:moveTo>
                  <a:cubicBezTo>
                    <a:pt x="20413" y="19361"/>
                    <a:pt x="20297" y="19355"/>
                    <a:pt x="20180" y="19349"/>
                  </a:cubicBezTo>
                  <a:cubicBezTo>
                    <a:pt x="20179" y="19378"/>
                    <a:pt x="20178" y="19410"/>
                    <a:pt x="20176" y="19440"/>
                  </a:cubicBezTo>
                  <a:cubicBezTo>
                    <a:pt x="20294" y="19445"/>
                    <a:pt x="20409" y="19450"/>
                    <a:pt x="20525" y="19455"/>
                  </a:cubicBezTo>
                  <a:cubicBezTo>
                    <a:pt x="20527" y="19426"/>
                    <a:pt x="20528" y="19397"/>
                    <a:pt x="20529" y="19369"/>
                  </a:cubicBezTo>
                  <a:close/>
                  <a:moveTo>
                    <a:pt x="18310" y="7067"/>
                  </a:moveTo>
                  <a:cubicBezTo>
                    <a:pt x="17934" y="7423"/>
                    <a:pt x="18011" y="8018"/>
                    <a:pt x="17593" y="8148"/>
                  </a:cubicBezTo>
                  <a:cubicBezTo>
                    <a:pt x="17542" y="8409"/>
                    <a:pt x="17442" y="8614"/>
                    <a:pt x="17477" y="8793"/>
                  </a:cubicBezTo>
                  <a:cubicBezTo>
                    <a:pt x="17549" y="9144"/>
                    <a:pt x="17427" y="9372"/>
                    <a:pt x="17050" y="9587"/>
                  </a:cubicBezTo>
                  <a:cubicBezTo>
                    <a:pt x="17428" y="9625"/>
                    <a:pt x="17345" y="9835"/>
                    <a:pt x="17328" y="9998"/>
                  </a:cubicBezTo>
                  <a:cubicBezTo>
                    <a:pt x="17262" y="10614"/>
                    <a:pt x="17180" y="11231"/>
                    <a:pt x="17106" y="11826"/>
                  </a:cubicBezTo>
                  <a:cubicBezTo>
                    <a:pt x="16976" y="11902"/>
                    <a:pt x="16846" y="11978"/>
                    <a:pt x="16717" y="12054"/>
                  </a:cubicBezTo>
                  <a:cubicBezTo>
                    <a:pt x="16914" y="12373"/>
                    <a:pt x="16944" y="12466"/>
                    <a:pt x="16806" y="12792"/>
                  </a:cubicBezTo>
                  <a:cubicBezTo>
                    <a:pt x="16728" y="12979"/>
                    <a:pt x="16767" y="13088"/>
                    <a:pt x="16898" y="13196"/>
                  </a:cubicBezTo>
                  <a:cubicBezTo>
                    <a:pt x="16949" y="13130"/>
                    <a:pt x="17001" y="13061"/>
                    <a:pt x="17119" y="12905"/>
                  </a:cubicBezTo>
                  <a:cubicBezTo>
                    <a:pt x="17100" y="13149"/>
                    <a:pt x="17089" y="13291"/>
                    <a:pt x="17078" y="13430"/>
                  </a:cubicBezTo>
                  <a:lnTo>
                    <a:pt x="17084" y="13430"/>
                  </a:lnTo>
                  <a:cubicBezTo>
                    <a:pt x="17099" y="13473"/>
                    <a:pt x="17139" y="13531"/>
                    <a:pt x="17124" y="13562"/>
                  </a:cubicBezTo>
                  <a:cubicBezTo>
                    <a:pt x="17048" y="13716"/>
                    <a:pt x="16962" y="13865"/>
                    <a:pt x="16872" y="14013"/>
                  </a:cubicBezTo>
                  <a:cubicBezTo>
                    <a:pt x="16717" y="14265"/>
                    <a:pt x="17146" y="14238"/>
                    <a:pt x="17076" y="14454"/>
                  </a:cubicBezTo>
                  <a:cubicBezTo>
                    <a:pt x="17029" y="14599"/>
                    <a:pt x="17008" y="14751"/>
                    <a:pt x="16966" y="14897"/>
                  </a:cubicBezTo>
                  <a:cubicBezTo>
                    <a:pt x="16908" y="15086"/>
                    <a:pt x="16748" y="15296"/>
                    <a:pt x="17105" y="15370"/>
                  </a:cubicBezTo>
                  <a:cubicBezTo>
                    <a:pt x="17144" y="15378"/>
                    <a:pt x="17201" y="15520"/>
                    <a:pt x="17178" y="15561"/>
                  </a:cubicBezTo>
                  <a:cubicBezTo>
                    <a:pt x="17033" y="15831"/>
                    <a:pt x="17193" y="16011"/>
                    <a:pt x="17336" y="16202"/>
                  </a:cubicBezTo>
                  <a:cubicBezTo>
                    <a:pt x="17351" y="16223"/>
                    <a:pt x="17339" y="16264"/>
                    <a:pt x="17339" y="16296"/>
                  </a:cubicBezTo>
                  <a:cubicBezTo>
                    <a:pt x="17252" y="16324"/>
                    <a:pt x="17165" y="16352"/>
                    <a:pt x="17043" y="16392"/>
                  </a:cubicBezTo>
                  <a:cubicBezTo>
                    <a:pt x="17215" y="16703"/>
                    <a:pt x="17256" y="17031"/>
                    <a:pt x="17235" y="17345"/>
                  </a:cubicBezTo>
                  <a:cubicBezTo>
                    <a:pt x="17214" y="17700"/>
                    <a:pt x="17304" y="17994"/>
                    <a:pt x="17490" y="18264"/>
                  </a:cubicBezTo>
                  <a:cubicBezTo>
                    <a:pt x="17600" y="18265"/>
                    <a:pt x="17704" y="18265"/>
                    <a:pt x="17816" y="18266"/>
                  </a:cubicBezTo>
                  <a:cubicBezTo>
                    <a:pt x="17849" y="18429"/>
                    <a:pt x="17875" y="18564"/>
                    <a:pt x="17909" y="18733"/>
                  </a:cubicBezTo>
                  <a:cubicBezTo>
                    <a:pt x="17769" y="18738"/>
                    <a:pt x="17667" y="18740"/>
                    <a:pt x="17565" y="18745"/>
                  </a:cubicBezTo>
                  <a:cubicBezTo>
                    <a:pt x="17419" y="19072"/>
                    <a:pt x="17646" y="19351"/>
                    <a:pt x="17662" y="19643"/>
                  </a:cubicBezTo>
                  <a:cubicBezTo>
                    <a:pt x="17680" y="19992"/>
                    <a:pt x="17756" y="20280"/>
                    <a:pt x="17934" y="20534"/>
                  </a:cubicBezTo>
                  <a:cubicBezTo>
                    <a:pt x="18055" y="20502"/>
                    <a:pt x="18152" y="20478"/>
                    <a:pt x="18246" y="20453"/>
                  </a:cubicBezTo>
                  <a:cubicBezTo>
                    <a:pt x="18311" y="20657"/>
                    <a:pt x="18368" y="20820"/>
                    <a:pt x="18412" y="20987"/>
                  </a:cubicBezTo>
                  <a:cubicBezTo>
                    <a:pt x="18419" y="21017"/>
                    <a:pt x="18365" y="21063"/>
                    <a:pt x="18320" y="21131"/>
                  </a:cubicBezTo>
                  <a:cubicBezTo>
                    <a:pt x="18256" y="21054"/>
                    <a:pt x="18201" y="20992"/>
                    <a:pt x="18149" y="20930"/>
                  </a:cubicBezTo>
                  <a:cubicBezTo>
                    <a:pt x="17938" y="21121"/>
                    <a:pt x="17913" y="21369"/>
                    <a:pt x="18039" y="22059"/>
                  </a:cubicBezTo>
                  <a:cubicBezTo>
                    <a:pt x="18200" y="22006"/>
                    <a:pt x="18361" y="21954"/>
                    <a:pt x="18519" y="21902"/>
                  </a:cubicBezTo>
                  <a:cubicBezTo>
                    <a:pt x="18530" y="21930"/>
                    <a:pt x="18539" y="21958"/>
                    <a:pt x="18549" y="21985"/>
                  </a:cubicBezTo>
                  <a:cubicBezTo>
                    <a:pt x="18412" y="22088"/>
                    <a:pt x="18274" y="22192"/>
                    <a:pt x="18131" y="22300"/>
                  </a:cubicBezTo>
                  <a:cubicBezTo>
                    <a:pt x="18201" y="22573"/>
                    <a:pt x="18268" y="22828"/>
                    <a:pt x="18332" y="23068"/>
                  </a:cubicBezTo>
                  <a:cubicBezTo>
                    <a:pt x="19003" y="23099"/>
                    <a:pt x="19003" y="23099"/>
                    <a:pt x="18931" y="23886"/>
                  </a:cubicBezTo>
                  <a:cubicBezTo>
                    <a:pt x="18769" y="23777"/>
                    <a:pt x="18623" y="23678"/>
                    <a:pt x="18457" y="23566"/>
                  </a:cubicBezTo>
                  <a:cubicBezTo>
                    <a:pt x="18487" y="23857"/>
                    <a:pt x="18487" y="23857"/>
                    <a:pt x="18721" y="24066"/>
                  </a:cubicBezTo>
                  <a:cubicBezTo>
                    <a:pt x="18687" y="24132"/>
                    <a:pt x="18609" y="24214"/>
                    <a:pt x="18623" y="24266"/>
                  </a:cubicBezTo>
                  <a:cubicBezTo>
                    <a:pt x="18690" y="24486"/>
                    <a:pt x="18769" y="24706"/>
                    <a:pt x="18873" y="24910"/>
                  </a:cubicBezTo>
                  <a:cubicBezTo>
                    <a:pt x="19012" y="25178"/>
                    <a:pt x="18987" y="25251"/>
                    <a:pt x="18689" y="25315"/>
                  </a:cubicBezTo>
                  <a:cubicBezTo>
                    <a:pt x="18616" y="25331"/>
                    <a:pt x="18545" y="25356"/>
                    <a:pt x="18505" y="25367"/>
                  </a:cubicBezTo>
                  <a:cubicBezTo>
                    <a:pt x="18519" y="25476"/>
                    <a:pt x="18531" y="25545"/>
                    <a:pt x="18541" y="25616"/>
                  </a:cubicBezTo>
                  <a:cubicBezTo>
                    <a:pt x="18554" y="25705"/>
                    <a:pt x="18567" y="25792"/>
                    <a:pt x="18588" y="25941"/>
                  </a:cubicBezTo>
                  <a:cubicBezTo>
                    <a:pt x="18676" y="25810"/>
                    <a:pt x="18725" y="25736"/>
                    <a:pt x="18775" y="25662"/>
                  </a:cubicBezTo>
                  <a:cubicBezTo>
                    <a:pt x="19079" y="25779"/>
                    <a:pt x="19360" y="25662"/>
                    <a:pt x="19564" y="25271"/>
                  </a:cubicBezTo>
                  <a:cubicBezTo>
                    <a:pt x="19555" y="25627"/>
                    <a:pt x="19740" y="25913"/>
                    <a:pt x="19477" y="26163"/>
                  </a:cubicBezTo>
                  <a:cubicBezTo>
                    <a:pt x="19471" y="26164"/>
                    <a:pt x="19468" y="26164"/>
                    <a:pt x="19463" y="26165"/>
                  </a:cubicBezTo>
                  <a:cubicBezTo>
                    <a:pt x="19460" y="26165"/>
                    <a:pt x="19459" y="26167"/>
                    <a:pt x="19456" y="26167"/>
                  </a:cubicBezTo>
                  <a:cubicBezTo>
                    <a:pt x="19421" y="26013"/>
                    <a:pt x="19385" y="25857"/>
                    <a:pt x="19336" y="25644"/>
                  </a:cubicBezTo>
                  <a:cubicBezTo>
                    <a:pt x="19172" y="25836"/>
                    <a:pt x="19068" y="25956"/>
                    <a:pt x="18963" y="26077"/>
                  </a:cubicBezTo>
                  <a:cubicBezTo>
                    <a:pt x="19204" y="26237"/>
                    <a:pt x="19208" y="26238"/>
                    <a:pt x="19456" y="26167"/>
                  </a:cubicBezTo>
                  <a:lnTo>
                    <a:pt x="19460" y="26183"/>
                  </a:lnTo>
                  <a:cubicBezTo>
                    <a:pt x="19466" y="26176"/>
                    <a:pt x="19470" y="26169"/>
                    <a:pt x="19477" y="26164"/>
                  </a:cubicBezTo>
                  <a:cubicBezTo>
                    <a:pt x="19550" y="26155"/>
                    <a:pt x="19623" y="26147"/>
                    <a:pt x="19687" y="26138"/>
                  </a:cubicBezTo>
                  <a:cubicBezTo>
                    <a:pt x="19844" y="26403"/>
                    <a:pt x="19898" y="26654"/>
                    <a:pt x="19760" y="26999"/>
                  </a:cubicBezTo>
                  <a:cubicBezTo>
                    <a:pt x="19637" y="26777"/>
                    <a:pt x="19548" y="26616"/>
                    <a:pt x="19414" y="26377"/>
                  </a:cubicBezTo>
                  <a:cubicBezTo>
                    <a:pt x="19361" y="26910"/>
                    <a:pt x="19464" y="27321"/>
                    <a:pt x="19689" y="27705"/>
                  </a:cubicBezTo>
                  <a:cubicBezTo>
                    <a:pt x="19753" y="27336"/>
                    <a:pt x="19753" y="27336"/>
                    <a:pt x="20059" y="27377"/>
                  </a:cubicBezTo>
                  <a:cubicBezTo>
                    <a:pt x="19998" y="27527"/>
                    <a:pt x="19939" y="27669"/>
                    <a:pt x="19869" y="27843"/>
                  </a:cubicBezTo>
                  <a:cubicBezTo>
                    <a:pt x="19965" y="27853"/>
                    <a:pt x="20050" y="27864"/>
                    <a:pt x="20156" y="27876"/>
                  </a:cubicBezTo>
                  <a:cubicBezTo>
                    <a:pt x="20180" y="28091"/>
                    <a:pt x="20205" y="28316"/>
                    <a:pt x="20236" y="28603"/>
                  </a:cubicBezTo>
                  <a:cubicBezTo>
                    <a:pt x="20075" y="28494"/>
                    <a:pt x="19963" y="28420"/>
                    <a:pt x="19758" y="28282"/>
                  </a:cubicBezTo>
                  <a:cubicBezTo>
                    <a:pt x="19925" y="28702"/>
                    <a:pt x="19798" y="28928"/>
                    <a:pt x="19533" y="29095"/>
                  </a:cubicBezTo>
                  <a:lnTo>
                    <a:pt x="19350" y="28923"/>
                  </a:lnTo>
                  <a:cubicBezTo>
                    <a:pt x="19179" y="29100"/>
                    <a:pt x="19370" y="29163"/>
                    <a:pt x="19407" y="29264"/>
                  </a:cubicBezTo>
                  <a:cubicBezTo>
                    <a:pt x="19450" y="29213"/>
                    <a:pt x="19492" y="29163"/>
                    <a:pt x="19537" y="29111"/>
                  </a:cubicBezTo>
                  <a:cubicBezTo>
                    <a:pt x="19636" y="29190"/>
                    <a:pt x="19734" y="29269"/>
                    <a:pt x="19831" y="29348"/>
                  </a:cubicBezTo>
                  <a:cubicBezTo>
                    <a:pt x="19797" y="29356"/>
                    <a:pt x="19762" y="29363"/>
                    <a:pt x="19727" y="29369"/>
                  </a:cubicBezTo>
                  <a:cubicBezTo>
                    <a:pt x="20041" y="29691"/>
                    <a:pt x="20041" y="29691"/>
                    <a:pt x="20206" y="29640"/>
                  </a:cubicBezTo>
                  <a:cubicBezTo>
                    <a:pt x="20096" y="29549"/>
                    <a:pt x="19976" y="29453"/>
                    <a:pt x="19856" y="29356"/>
                  </a:cubicBezTo>
                  <a:cubicBezTo>
                    <a:pt x="19925" y="29295"/>
                    <a:pt x="19996" y="29236"/>
                    <a:pt x="20064" y="29175"/>
                  </a:cubicBezTo>
                  <a:cubicBezTo>
                    <a:pt x="20021" y="29097"/>
                    <a:pt x="19977" y="29019"/>
                    <a:pt x="19933" y="28941"/>
                  </a:cubicBezTo>
                  <a:cubicBezTo>
                    <a:pt x="20042" y="28876"/>
                    <a:pt x="20149" y="28812"/>
                    <a:pt x="20260" y="28747"/>
                  </a:cubicBezTo>
                  <a:cubicBezTo>
                    <a:pt x="20435" y="28841"/>
                    <a:pt x="20500" y="29182"/>
                    <a:pt x="20383" y="29431"/>
                  </a:cubicBezTo>
                  <a:cubicBezTo>
                    <a:pt x="20340" y="29671"/>
                    <a:pt x="20394" y="29857"/>
                    <a:pt x="20679" y="29874"/>
                  </a:cubicBezTo>
                  <a:cubicBezTo>
                    <a:pt x="20657" y="30111"/>
                    <a:pt x="20638" y="30310"/>
                    <a:pt x="20616" y="30545"/>
                  </a:cubicBezTo>
                  <a:cubicBezTo>
                    <a:pt x="20451" y="30396"/>
                    <a:pt x="20329" y="30286"/>
                    <a:pt x="20203" y="30172"/>
                  </a:cubicBezTo>
                  <a:cubicBezTo>
                    <a:pt x="20112" y="30239"/>
                    <a:pt x="20045" y="30290"/>
                    <a:pt x="19974" y="30343"/>
                  </a:cubicBezTo>
                  <a:cubicBezTo>
                    <a:pt x="19689" y="29753"/>
                    <a:pt x="19689" y="29753"/>
                    <a:pt x="19482" y="29645"/>
                  </a:cubicBezTo>
                  <a:cubicBezTo>
                    <a:pt x="19470" y="29673"/>
                    <a:pt x="19445" y="29703"/>
                    <a:pt x="19448" y="29729"/>
                  </a:cubicBezTo>
                  <a:cubicBezTo>
                    <a:pt x="19505" y="30457"/>
                    <a:pt x="19601" y="31177"/>
                    <a:pt x="19791" y="31886"/>
                  </a:cubicBezTo>
                  <a:cubicBezTo>
                    <a:pt x="19867" y="32172"/>
                    <a:pt x="19883" y="32474"/>
                    <a:pt x="19946" y="32765"/>
                  </a:cubicBezTo>
                  <a:cubicBezTo>
                    <a:pt x="20045" y="33228"/>
                    <a:pt x="20170" y="33685"/>
                    <a:pt x="20266" y="34149"/>
                  </a:cubicBezTo>
                  <a:cubicBezTo>
                    <a:pt x="20375" y="34664"/>
                    <a:pt x="20609" y="35119"/>
                    <a:pt x="20897" y="35598"/>
                  </a:cubicBezTo>
                  <a:cubicBezTo>
                    <a:pt x="20946" y="35239"/>
                    <a:pt x="20872" y="34766"/>
                    <a:pt x="20783" y="34478"/>
                  </a:cubicBezTo>
                  <a:cubicBezTo>
                    <a:pt x="20684" y="34151"/>
                    <a:pt x="20621" y="33812"/>
                    <a:pt x="20543" y="33479"/>
                  </a:cubicBezTo>
                  <a:cubicBezTo>
                    <a:pt x="20500" y="33294"/>
                    <a:pt x="20579" y="33166"/>
                    <a:pt x="20742" y="33089"/>
                  </a:cubicBezTo>
                  <a:cubicBezTo>
                    <a:pt x="20840" y="33044"/>
                    <a:pt x="20944" y="33013"/>
                    <a:pt x="21045" y="32974"/>
                  </a:cubicBezTo>
                  <a:cubicBezTo>
                    <a:pt x="21102" y="33061"/>
                    <a:pt x="21161" y="33149"/>
                    <a:pt x="21277" y="33323"/>
                  </a:cubicBezTo>
                  <a:cubicBezTo>
                    <a:pt x="21354" y="33024"/>
                    <a:pt x="21507" y="32770"/>
                    <a:pt x="21438" y="32625"/>
                  </a:cubicBezTo>
                  <a:cubicBezTo>
                    <a:pt x="21299" y="32342"/>
                    <a:pt x="21365" y="32146"/>
                    <a:pt x="21549" y="31924"/>
                  </a:cubicBezTo>
                  <a:cubicBezTo>
                    <a:pt x="21347" y="31758"/>
                    <a:pt x="21180" y="31611"/>
                    <a:pt x="21263" y="31316"/>
                  </a:cubicBezTo>
                  <a:cubicBezTo>
                    <a:pt x="21305" y="31159"/>
                    <a:pt x="21229" y="30961"/>
                    <a:pt x="21179" y="30789"/>
                  </a:cubicBezTo>
                  <a:cubicBezTo>
                    <a:pt x="20985" y="30117"/>
                    <a:pt x="21057" y="29413"/>
                    <a:pt x="20880" y="28731"/>
                  </a:cubicBezTo>
                  <a:cubicBezTo>
                    <a:pt x="20714" y="28093"/>
                    <a:pt x="20730" y="27409"/>
                    <a:pt x="20656" y="26748"/>
                  </a:cubicBezTo>
                  <a:cubicBezTo>
                    <a:pt x="20616" y="26388"/>
                    <a:pt x="20553" y="26030"/>
                    <a:pt x="20498" y="25672"/>
                  </a:cubicBezTo>
                  <a:cubicBezTo>
                    <a:pt x="20409" y="25086"/>
                    <a:pt x="20320" y="24500"/>
                    <a:pt x="20232" y="23914"/>
                  </a:cubicBezTo>
                  <a:cubicBezTo>
                    <a:pt x="20200" y="23699"/>
                    <a:pt x="20173" y="23482"/>
                    <a:pt x="20147" y="23268"/>
                  </a:cubicBezTo>
                  <a:cubicBezTo>
                    <a:pt x="20097" y="22850"/>
                    <a:pt x="19992" y="22428"/>
                    <a:pt x="20017" y="22012"/>
                  </a:cubicBezTo>
                  <a:cubicBezTo>
                    <a:pt x="20052" y="21436"/>
                    <a:pt x="19927" y="20897"/>
                    <a:pt x="19814" y="20348"/>
                  </a:cubicBezTo>
                  <a:cubicBezTo>
                    <a:pt x="19716" y="19871"/>
                    <a:pt x="19675" y="19381"/>
                    <a:pt x="19574" y="18905"/>
                  </a:cubicBezTo>
                  <a:cubicBezTo>
                    <a:pt x="19476" y="18448"/>
                    <a:pt x="19588" y="17960"/>
                    <a:pt x="19344" y="17520"/>
                  </a:cubicBezTo>
                  <a:cubicBezTo>
                    <a:pt x="19293" y="17428"/>
                    <a:pt x="19393" y="17252"/>
                    <a:pt x="19428" y="17097"/>
                  </a:cubicBezTo>
                  <a:cubicBezTo>
                    <a:pt x="19002" y="16626"/>
                    <a:pt x="19283" y="15999"/>
                    <a:pt x="19098" y="15463"/>
                  </a:cubicBezTo>
                  <a:cubicBezTo>
                    <a:pt x="19093" y="15449"/>
                    <a:pt x="19098" y="15427"/>
                    <a:pt x="19107" y="15417"/>
                  </a:cubicBezTo>
                  <a:cubicBezTo>
                    <a:pt x="19338" y="15130"/>
                    <a:pt x="19164" y="14864"/>
                    <a:pt x="19074" y="14588"/>
                  </a:cubicBezTo>
                  <a:cubicBezTo>
                    <a:pt x="18854" y="13912"/>
                    <a:pt x="18641" y="13233"/>
                    <a:pt x="19042" y="12550"/>
                  </a:cubicBezTo>
                  <a:cubicBezTo>
                    <a:pt x="18909" y="12373"/>
                    <a:pt x="18824" y="12226"/>
                    <a:pt x="18844" y="11979"/>
                  </a:cubicBezTo>
                  <a:cubicBezTo>
                    <a:pt x="18871" y="11641"/>
                    <a:pt x="18626" y="11297"/>
                    <a:pt x="18819" y="10937"/>
                  </a:cubicBezTo>
                  <a:cubicBezTo>
                    <a:pt x="18841" y="10898"/>
                    <a:pt x="18786" y="10820"/>
                    <a:pt x="18772" y="10757"/>
                  </a:cubicBezTo>
                  <a:cubicBezTo>
                    <a:pt x="18710" y="10453"/>
                    <a:pt x="18622" y="10164"/>
                    <a:pt x="18621" y="9837"/>
                  </a:cubicBezTo>
                  <a:cubicBezTo>
                    <a:pt x="18621" y="9479"/>
                    <a:pt x="18742" y="9080"/>
                    <a:pt x="18496" y="8739"/>
                  </a:cubicBezTo>
                  <a:cubicBezTo>
                    <a:pt x="18480" y="8716"/>
                    <a:pt x="18486" y="8676"/>
                    <a:pt x="18482" y="8644"/>
                  </a:cubicBezTo>
                  <a:cubicBezTo>
                    <a:pt x="18428" y="8153"/>
                    <a:pt x="18374" y="7655"/>
                    <a:pt x="18310" y="7067"/>
                  </a:cubicBezTo>
                  <a:close/>
                  <a:moveTo>
                    <a:pt x="20381" y="29432"/>
                  </a:moveTo>
                  <a:cubicBezTo>
                    <a:pt x="20359" y="29289"/>
                    <a:pt x="20335" y="29143"/>
                    <a:pt x="20303" y="28936"/>
                  </a:cubicBezTo>
                  <a:cubicBezTo>
                    <a:pt x="20206" y="29046"/>
                    <a:pt x="20146" y="29117"/>
                    <a:pt x="20085" y="29184"/>
                  </a:cubicBezTo>
                  <a:cubicBezTo>
                    <a:pt x="20134" y="29322"/>
                    <a:pt x="20089" y="29577"/>
                    <a:pt x="20381" y="29432"/>
                  </a:cubicBezTo>
                  <a:close/>
                  <a:moveTo>
                    <a:pt x="19158" y="7220"/>
                  </a:moveTo>
                  <a:cubicBezTo>
                    <a:pt x="19177" y="7351"/>
                    <a:pt x="19194" y="7481"/>
                    <a:pt x="19212" y="7613"/>
                  </a:cubicBezTo>
                  <a:cubicBezTo>
                    <a:pt x="19240" y="7608"/>
                    <a:pt x="19267" y="7603"/>
                    <a:pt x="19294" y="7600"/>
                  </a:cubicBezTo>
                  <a:cubicBezTo>
                    <a:pt x="19294" y="7471"/>
                    <a:pt x="19293" y="7342"/>
                    <a:pt x="19293" y="7212"/>
                  </a:cubicBezTo>
                  <a:cubicBezTo>
                    <a:pt x="19248" y="7216"/>
                    <a:pt x="19204" y="7217"/>
                    <a:pt x="19158" y="72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941126" y="3567407"/>
              <a:ext cx="677" cy="254"/>
            </a:xfrm>
            <a:custGeom>
              <a:avLst/>
              <a:gdLst/>
              <a:ahLst/>
              <a:cxnLst/>
              <a:rect l="l" t="t" r="r" b="b"/>
              <a:pathLst>
                <a:path w="16" h="6" extrusionOk="0">
                  <a:moveTo>
                    <a:pt x="1" y="0"/>
                  </a:moveTo>
                  <a:cubicBezTo>
                    <a:pt x="2" y="2"/>
                    <a:pt x="3" y="5"/>
                    <a:pt x="3" y="6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09335" y="2359917"/>
              <a:ext cx="28431" cy="22042"/>
            </a:xfrm>
            <a:custGeom>
              <a:avLst/>
              <a:gdLst/>
              <a:ahLst/>
              <a:cxnLst/>
              <a:rect l="l" t="t" r="r" b="b"/>
              <a:pathLst>
                <a:path w="672" h="521" extrusionOk="0">
                  <a:moveTo>
                    <a:pt x="421" y="1"/>
                  </a:moveTo>
                  <a:cubicBezTo>
                    <a:pt x="271" y="159"/>
                    <a:pt x="136" y="302"/>
                    <a:pt x="0" y="444"/>
                  </a:cubicBezTo>
                  <a:cubicBezTo>
                    <a:pt x="18" y="470"/>
                    <a:pt x="37" y="495"/>
                    <a:pt x="55" y="521"/>
                  </a:cubicBezTo>
                  <a:cubicBezTo>
                    <a:pt x="198" y="479"/>
                    <a:pt x="360" y="467"/>
                    <a:pt x="480" y="390"/>
                  </a:cubicBezTo>
                  <a:cubicBezTo>
                    <a:pt x="671" y="268"/>
                    <a:pt x="590" y="136"/>
                    <a:pt x="4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989147" y="3503013"/>
              <a:ext cx="17896" cy="36934"/>
            </a:xfrm>
            <a:custGeom>
              <a:avLst/>
              <a:gdLst/>
              <a:ahLst/>
              <a:cxnLst/>
              <a:rect l="l" t="t" r="r" b="b"/>
              <a:pathLst>
                <a:path w="423" h="873" extrusionOk="0">
                  <a:moveTo>
                    <a:pt x="293" y="0"/>
                  </a:moveTo>
                  <a:cubicBezTo>
                    <a:pt x="151" y="90"/>
                    <a:pt x="75" y="138"/>
                    <a:pt x="0" y="186"/>
                  </a:cubicBezTo>
                  <a:cubicBezTo>
                    <a:pt x="261" y="300"/>
                    <a:pt x="222" y="473"/>
                    <a:pt x="107" y="662"/>
                  </a:cubicBezTo>
                  <a:cubicBezTo>
                    <a:pt x="181" y="712"/>
                    <a:pt x="258" y="763"/>
                    <a:pt x="422" y="872"/>
                  </a:cubicBezTo>
                  <a:cubicBezTo>
                    <a:pt x="370" y="519"/>
                    <a:pt x="336" y="285"/>
                    <a:pt x="2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993124" y="3530852"/>
              <a:ext cx="550" cy="846"/>
            </a:xfrm>
            <a:custGeom>
              <a:avLst/>
              <a:gdLst/>
              <a:ahLst/>
              <a:cxnLst/>
              <a:rect l="l" t="t" r="r" b="b"/>
              <a:pathLst>
                <a:path w="13" h="20" extrusionOk="0">
                  <a:moveTo>
                    <a:pt x="13" y="5"/>
                  </a:moveTo>
                  <a:cubicBezTo>
                    <a:pt x="11" y="4"/>
                    <a:pt x="7" y="2"/>
                    <a:pt x="6" y="1"/>
                  </a:cubicBezTo>
                  <a:lnTo>
                    <a:pt x="0" y="7"/>
                  </a:lnTo>
                  <a:cubicBezTo>
                    <a:pt x="1" y="10"/>
                    <a:pt x="2" y="16"/>
                    <a:pt x="4" y="19"/>
                  </a:cubicBezTo>
                  <a:cubicBezTo>
                    <a:pt x="7" y="14"/>
                    <a:pt x="11" y="9"/>
                    <a:pt x="13" y="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000401" y="3647286"/>
              <a:ext cx="10958" cy="19715"/>
            </a:xfrm>
            <a:custGeom>
              <a:avLst/>
              <a:gdLst/>
              <a:ahLst/>
              <a:cxnLst/>
              <a:rect l="l" t="t" r="r" b="b"/>
              <a:pathLst>
                <a:path w="259" h="466" extrusionOk="0">
                  <a:moveTo>
                    <a:pt x="98" y="465"/>
                  </a:moveTo>
                  <a:cubicBezTo>
                    <a:pt x="161" y="418"/>
                    <a:pt x="183" y="398"/>
                    <a:pt x="211" y="381"/>
                  </a:cubicBezTo>
                  <a:cubicBezTo>
                    <a:pt x="224" y="371"/>
                    <a:pt x="241" y="369"/>
                    <a:pt x="259" y="361"/>
                  </a:cubicBezTo>
                  <a:cubicBezTo>
                    <a:pt x="189" y="230"/>
                    <a:pt x="127" y="115"/>
                    <a:pt x="66" y="0"/>
                  </a:cubicBezTo>
                  <a:cubicBezTo>
                    <a:pt x="44" y="12"/>
                    <a:pt x="22" y="24"/>
                    <a:pt x="0" y="37"/>
                  </a:cubicBezTo>
                  <a:cubicBezTo>
                    <a:pt x="31" y="173"/>
                    <a:pt x="63" y="310"/>
                    <a:pt x="98" y="4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03292" y="3351802"/>
              <a:ext cx="7235" cy="10365"/>
            </a:xfrm>
            <a:custGeom>
              <a:avLst/>
              <a:gdLst/>
              <a:ahLst/>
              <a:cxnLst/>
              <a:rect l="l" t="t" r="r" b="b"/>
              <a:pathLst>
                <a:path w="171" h="245" extrusionOk="0">
                  <a:moveTo>
                    <a:pt x="2" y="29"/>
                  </a:moveTo>
                  <a:cubicBezTo>
                    <a:pt x="18" y="101"/>
                    <a:pt x="39" y="172"/>
                    <a:pt x="58" y="244"/>
                  </a:cubicBezTo>
                  <a:cubicBezTo>
                    <a:pt x="96" y="238"/>
                    <a:pt x="134" y="229"/>
                    <a:pt x="170" y="223"/>
                  </a:cubicBezTo>
                  <a:cubicBezTo>
                    <a:pt x="141" y="150"/>
                    <a:pt x="114" y="76"/>
                    <a:pt x="80" y="5"/>
                  </a:cubicBezTo>
                  <a:cubicBezTo>
                    <a:pt x="79" y="0"/>
                    <a:pt x="0" y="26"/>
                    <a:pt x="2" y="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6041" y="2686963"/>
              <a:ext cx="5331" cy="12650"/>
            </a:xfrm>
            <a:custGeom>
              <a:avLst/>
              <a:gdLst/>
              <a:ahLst/>
              <a:cxnLst/>
              <a:rect l="l" t="t" r="r" b="b"/>
              <a:pathLst>
                <a:path w="126" h="299" extrusionOk="0">
                  <a:moveTo>
                    <a:pt x="0" y="297"/>
                  </a:moveTo>
                  <a:cubicBezTo>
                    <a:pt x="35" y="298"/>
                    <a:pt x="67" y="298"/>
                    <a:pt x="100" y="299"/>
                  </a:cubicBezTo>
                  <a:cubicBezTo>
                    <a:pt x="109" y="202"/>
                    <a:pt x="118" y="104"/>
                    <a:pt x="125" y="5"/>
                  </a:cubicBezTo>
                  <a:cubicBezTo>
                    <a:pt x="92" y="4"/>
                    <a:pt x="58" y="2"/>
                    <a:pt x="22" y="1"/>
                  </a:cubicBezTo>
                  <a:cubicBezTo>
                    <a:pt x="15" y="100"/>
                    <a:pt x="7" y="199"/>
                    <a:pt x="0" y="2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57651" y="2402183"/>
              <a:ext cx="6346" cy="13073"/>
            </a:xfrm>
            <a:custGeom>
              <a:avLst/>
              <a:gdLst/>
              <a:ahLst/>
              <a:cxnLst/>
              <a:rect l="l" t="t" r="r" b="b"/>
              <a:pathLst>
                <a:path w="150" h="309" extrusionOk="0">
                  <a:moveTo>
                    <a:pt x="0" y="304"/>
                  </a:moveTo>
                  <a:lnTo>
                    <a:pt x="149" y="308"/>
                  </a:lnTo>
                  <a:cubicBezTo>
                    <a:pt x="135" y="207"/>
                    <a:pt x="119" y="104"/>
                    <a:pt x="105" y="1"/>
                  </a:cubicBezTo>
                  <a:cubicBezTo>
                    <a:pt x="81" y="4"/>
                    <a:pt x="56" y="6"/>
                    <a:pt x="31" y="7"/>
                  </a:cubicBezTo>
                  <a:cubicBezTo>
                    <a:pt x="20" y="108"/>
                    <a:pt x="10" y="205"/>
                    <a:pt x="0" y="3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70122" y="3173555"/>
              <a:ext cx="13961" cy="25427"/>
            </a:xfrm>
            <a:custGeom>
              <a:avLst/>
              <a:gdLst/>
              <a:ahLst/>
              <a:cxnLst/>
              <a:rect l="l" t="t" r="r" b="b"/>
              <a:pathLst>
                <a:path w="330" h="601" extrusionOk="0">
                  <a:moveTo>
                    <a:pt x="304" y="600"/>
                  </a:moveTo>
                  <a:cubicBezTo>
                    <a:pt x="329" y="162"/>
                    <a:pt x="329" y="162"/>
                    <a:pt x="1" y="1"/>
                  </a:cubicBezTo>
                  <a:cubicBezTo>
                    <a:pt x="5" y="97"/>
                    <a:pt x="10" y="195"/>
                    <a:pt x="15" y="293"/>
                  </a:cubicBezTo>
                  <a:cubicBezTo>
                    <a:pt x="54" y="450"/>
                    <a:pt x="96" y="601"/>
                    <a:pt x="304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89933" y="3414038"/>
              <a:ext cx="1142" cy="762"/>
            </a:xfrm>
            <a:custGeom>
              <a:avLst/>
              <a:gdLst/>
              <a:ahLst/>
              <a:cxnLst/>
              <a:rect l="l" t="t" r="r" b="b"/>
              <a:pathLst>
                <a:path w="27" h="18" extrusionOk="0">
                  <a:moveTo>
                    <a:pt x="0" y="4"/>
                  </a:moveTo>
                  <a:cubicBezTo>
                    <a:pt x="5" y="9"/>
                    <a:pt x="11" y="13"/>
                    <a:pt x="17" y="17"/>
                  </a:cubicBezTo>
                  <a:cubicBezTo>
                    <a:pt x="19" y="14"/>
                    <a:pt x="23" y="12"/>
                    <a:pt x="26" y="9"/>
                  </a:cubicBezTo>
                  <a:cubicBezTo>
                    <a:pt x="22" y="7"/>
                    <a:pt x="19" y="4"/>
                    <a:pt x="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96660" y="3458800"/>
              <a:ext cx="39896" cy="42138"/>
            </a:xfrm>
            <a:custGeom>
              <a:avLst/>
              <a:gdLst/>
              <a:ahLst/>
              <a:cxnLst/>
              <a:rect l="l" t="t" r="r" b="b"/>
              <a:pathLst>
                <a:path w="943" h="996" extrusionOk="0">
                  <a:moveTo>
                    <a:pt x="320" y="542"/>
                  </a:moveTo>
                  <a:cubicBezTo>
                    <a:pt x="313" y="361"/>
                    <a:pt x="308" y="225"/>
                    <a:pt x="299" y="0"/>
                  </a:cubicBezTo>
                  <a:cubicBezTo>
                    <a:pt x="0" y="417"/>
                    <a:pt x="0" y="417"/>
                    <a:pt x="334" y="854"/>
                  </a:cubicBezTo>
                  <a:cubicBezTo>
                    <a:pt x="421" y="798"/>
                    <a:pt x="510" y="741"/>
                    <a:pt x="615" y="673"/>
                  </a:cubicBezTo>
                  <a:cubicBezTo>
                    <a:pt x="697" y="783"/>
                    <a:pt x="771" y="880"/>
                    <a:pt x="858" y="995"/>
                  </a:cubicBezTo>
                  <a:cubicBezTo>
                    <a:pt x="942" y="672"/>
                    <a:pt x="850" y="472"/>
                    <a:pt x="611" y="362"/>
                  </a:cubicBezTo>
                  <a:cubicBezTo>
                    <a:pt x="506" y="428"/>
                    <a:pt x="422" y="479"/>
                    <a:pt x="320" y="5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905587" y="3505552"/>
              <a:ext cx="13538" cy="24835"/>
            </a:xfrm>
            <a:custGeom>
              <a:avLst/>
              <a:gdLst/>
              <a:ahLst/>
              <a:cxnLst/>
              <a:rect l="l" t="t" r="r" b="b"/>
              <a:pathLst>
                <a:path w="320" h="587" extrusionOk="0">
                  <a:moveTo>
                    <a:pt x="1" y="1"/>
                  </a:moveTo>
                  <a:cubicBezTo>
                    <a:pt x="31" y="195"/>
                    <a:pt x="57" y="359"/>
                    <a:pt x="92" y="586"/>
                  </a:cubicBezTo>
                  <a:cubicBezTo>
                    <a:pt x="185" y="375"/>
                    <a:pt x="247" y="234"/>
                    <a:pt x="320" y="67"/>
                  </a:cubicBezTo>
                  <a:cubicBezTo>
                    <a:pt x="214" y="44"/>
                    <a:pt x="112" y="23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910876" y="3534279"/>
              <a:ext cx="18108" cy="17558"/>
            </a:xfrm>
            <a:custGeom>
              <a:avLst/>
              <a:gdLst/>
              <a:ahLst/>
              <a:cxnLst/>
              <a:rect l="l" t="t" r="r" b="b"/>
              <a:pathLst>
                <a:path w="428" h="415" extrusionOk="0">
                  <a:moveTo>
                    <a:pt x="208" y="415"/>
                  </a:moveTo>
                  <a:cubicBezTo>
                    <a:pt x="284" y="268"/>
                    <a:pt x="355" y="135"/>
                    <a:pt x="427" y="1"/>
                  </a:cubicBezTo>
                  <a:cubicBezTo>
                    <a:pt x="1" y="140"/>
                    <a:pt x="1" y="140"/>
                    <a:pt x="208" y="4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941042" y="3567280"/>
              <a:ext cx="762" cy="254"/>
            </a:xfrm>
            <a:custGeom>
              <a:avLst/>
              <a:gdLst/>
              <a:ahLst/>
              <a:cxnLst/>
              <a:rect l="l" t="t" r="r" b="b"/>
              <a:pathLst>
                <a:path w="18" h="6" extrusionOk="0">
                  <a:moveTo>
                    <a:pt x="1" y="3"/>
                  </a:moveTo>
                  <a:cubicBezTo>
                    <a:pt x="3" y="3"/>
                    <a:pt x="17" y="5"/>
                    <a:pt x="17" y="5"/>
                  </a:cubicBezTo>
                  <a:cubicBezTo>
                    <a:pt x="12" y="3"/>
                    <a:pt x="6" y="1"/>
                    <a:pt x="1" y="0"/>
                  </a:cubicBezTo>
                  <a:cubicBezTo>
                    <a:pt x="2" y="1"/>
                    <a:pt x="1" y="2"/>
                    <a:pt x="1" y="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929407" y="3551118"/>
              <a:ext cx="13792" cy="16246"/>
            </a:xfrm>
            <a:custGeom>
              <a:avLst/>
              <a:gdLst/>
              <a:ahLst/>
              <a:cxnLst/>
              <a:rect l="l" t="t" r="r" b="b"/>
              <a:pathLst>
                <a:path w="326" h="384" extrusionOk="0">
                  <a:moveTo>
                    <a:pt x="240" y="1"/>
                  </a:moveTo>
                  <a:cubicBezTo>
                    <a:pt x="166" y="92"/>
                    <a:pt x="91" y="183"/>
                    <a:pt x="1" y="295"/>
                  </a:cubicBezTo>
                  <a:cubicBezTo>
                    <a:pt x="132" y="336"/>
                    <a:pt x="206" y="361"/>
                    <a:pt x="277" y="383"/>
                  </a:cubicBezTo>
                  <a:cubicBezTo>
                    <a:pt x="290" y="270"/>
                    <a:pt x="309" y="157"/>
                    <a:pt x="326" y="44"/>
                  </a:cubicBezTo>
                  <a:cubicBezTo>
                    <a:pt x="298" y="28"/>
                    <a:pt x="268" y="13"/>
                    <a:pt x="2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933046" y="3536733"/>
              <a:ext cx="9646" cy="12269"/>
            </a:xfrm>
            <a:custGeom>
              <a:avLst/>
              <a:gdLst/>
              <a:ahLst/>
              <a:cxnLst/>
              <a:rect l="l" t="t" r="r" b="b"/>
              <a:pathLst>
                <a:path w="228" h="290" extrusionOk="0">
                  <a:moveTo>
                    <a:pt x="0" y="245"/>
                  </a:moveTo>
                  <a:cubicBezTo>
                    <a:pt x="29" y="260"/>
                    <a:pt x="59" y="275"/>
                    <a:pt x="88" y="290"/>
                  </a:cubicBezTo>
                  <a:cubicBezTo>
                    <a:pt x="134" y="215"/>
                    <a:pt x="181" y="141"/>
                    <a:pt x="227" y="67"/>
                  </a:cubicBezTo>
                  <a:lnTo>
                    <a:pt x="105" y="0"/>
                  </a:lnTo>
                  <a:cubicBezTo>
                    <a:pt x="71" y="81"/>
                    <a:pt x="35" y="164"/>
                    <a:pt x="0" y="2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56721" y="3196106"/>
              <a:ext cx="6008" cy="10577"/>
            </a:xfrm>
            <a:custGeom>
              <a:avLst/>
              <a:gdLst/>
              <a:ahLst/>
              <a:cxnLst/>
              <a:rect l="l" t="t" r="r" b="b"/>
              <a:pathLst>
                <a:path w="142" h="250" extrusionOk="0">
                  <a:moveTo>
                    <a:pt x="58" y="249"/>
                  </a:moveTo>
                  <a:cubicBezTo>
                    <a:pt x="85" y="240"/>
                    <a:pt x="114" y="230"/>
                    <a:pt x="141" y="221"/>
                  </a:cubicBezTo>
                  <a:cubicBezTo>
                    <a:pt x="115" y="148"/>
                    <a:pt x="88" y="74"/>
                    <a:pt x="61" y="0"/>
                  </a:cubicBezTo>
                  <a:cubicBezTo>
                    <a:pt x="41" y="6"/>
                    <a:pt x="20" y="13"/>
                    <a:pt x="0" y="18"/>
                  </a:cubicBezTo>
                  <a:cubicBezTo>
                    <a:pt x="18" y="95"/>
                    <a:pt x="38" y="172"/>
                    <a:pt x="58" y="2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9;p2"/>
          <p:cNvGrpSpPr/>
          <p:nvPr/>
        </p:nvGrpSpPr>
        <p:grpSpPr>
          <a:xfrm rot="5400000">
            <a:off x="6640703" y="1179071"/>
            <a:ext cx="2430972" cy="4634846"/>
            <a:chOff x="50825" y="2172278"/>
            <a:chExt cx="984199" cy="1876380"/>
          </a:xfrm>
        </p:grpSpPr>
        <p:sp>
          <p:nvSpPr>
            <p:cNvPr id="30" name="Google Shape;30;p2"/>
            <p:cNvSpPr/>
            <p:nvPr/>
          </p:nvSpPr>
          <p:spPr>
            <a:xfrm>
              <a:off x="876902" y="3403376"/>
              <a:ext cx="846" cy="804"/>
            </a:xfrm>
            <a:custGeom>
              <a:avLst/>
              <a:gdLst/>
              <a:ahLst/>
              <a:cxnLst/>
              <a:rect l="l" t="t" r="r" b="b"/>
              <a:pathLst>
                <a:path w="20" h="19" extrusionOk="0">
                  <a:moveTo>
                    <a:pt x="9" y="0"/>
                  </a:moveTo>
                  <a:cubicBezTo>
                    <a:pt x="7" y="2"/>
                    <a:pt x="4" y="4"/>
                    <a:pt x="1" y="8"/>
                  </a:cubicBezTo>
                  <a:cubicBezTo>
                    <a:pt x="4" y="11"/>
                    <a:pt x="9" y="14"/>
                    <a:pt x="13" y="18"/>
                  </a:cubicBezTo>
                  <a:lnTo>
                    <a:pt x="19" y="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0825" y="2172278"/>
              <a:ext cx="984199" cy="1876380"/>
            </a:xfrm>
            <a:custGeom>
              <a:avLst/>
              <a:gdLst/>
              <a:ahLst/>
              <a:cxnLst/>
              <a:rect l="l" t="t" r="r" b="b"/>
              <a:pathLst>
                <a:path w="23263" h="44351" extrusionOk="0">
                  <a:moveTo>
                    <a:pt x="18632" y="5639"/>
                  </a:moveTo>
                  <a:cubicBezTo>
                    <a:pt x="18855" y="5764"/>
                    <a:pt x="19067" y="5883"/>
                    <a:pt x="19307" y="6017"/>
                  </a:cubicBezTo>
                  <a:cubicBezTo>
                    <a:pt x="19340" y="6197"/>
                    <a:pt x="19380" y="6399"/>
                    <a:pt x="19422" y="6628"/>
                  </a:cubicBezTo>
                  <a:cubicBezTo>
                    <a:pt x="19250" y="6665"/>
                    <a:pt x="19107" y="6696"/>
                    <a:pt x="18964" y="6727"/>
                  </a:cubicBezTo>
                  <a:cubicBezTo>
                    <a:pt x="18955" y="6757"/>
                    <a:pt x="18947" y="6787"/>
                    <a:pt x="18938" y="6819"/>
                  </a:cubicBezTo>
                  <a:cubicBezTo>
                    <a:pt x="19018" y="6862"/>
                    <a:pt x="19096" y="6941"/>
                    <a:pt x="19179" y="6945"/>
                  </a:cubicBezTo>
                  <a:cubicBezTo>
                    <a:pt x="19385" y="6955"/>
                    <a:pt x="19448" y="7054"/>
                    <a:pt x="19469" y="7246"/>
                  </a:cubicBezTo>
                  <a:cubicBezTo>
                    <a:pt x="19559" y="7992"/>
                    <a:pt x="19677" y="8736"/>
                    <a:pt x="19760" y="9483"/>
                  </a:cubicBezTo>
                  <a:cubicBezTo>
                    <a:pt x="19787" y="9731"/>
                    <a:pt x="19745" y="9987"/>
                    <a:pt x="19734" y="10238"/>
                  </a:cubicBezTo>
                  <a:cubicBezTo>
                    <a:pt x="19732" y="10269"/>
                    <a:pt x="19724" y="10302"/>
                    <a:pt x="19726" y="10333"/>
                  </a:cubicBezTo>
                  <a:cubicBezTo>
                    <a:pt x="19750" y="10620"/>
                    <a:pt x="19776" y="10908"/>
                    <a:pt x="19794" y="11128"/>
                  </a:cubicBezTo>
                  <a:cubicBezTo>
                    <a:pt x="19709" y="11370"/>
                    <a:pt x="19369" y="11134"/>
                    <a:pt x="19412" y="11442"/>
                  </a:cubicBezTo>
                  <a:cubicBezTo>
                    <a:pt x="19418" y="11484"/>
                    <a:pt x="19517" y="11515"/>
                    <a:pt x="19597" y="11566"/>
                  </a:cubicBezTo>
                  <a:cubicBezTo>
                    <a:pt x="19526" y="11694"/>
                    <a:pt x="19451" y="11831"/>
                    <a:pt x="19360" y="11995"/>
                  </a:cubicBezTo>
                  <a:cubicBezTo>
                    <a:pt x="19604" y="12140"/>
                    <a:pt x="19428" y="12326"/>
                    <a:pt x="19346" y="12526"/>
                  </a:cubicBezTo>
                  <a:cubicBezTo>
                    <a:pt x="19546" y="12706"/>
                    <a:pt x="19735" y="12871"/>
                    <a:pt x="19955" y="13068"/>
                  </a:cubicBezTo>
                  <a:cubicBezTo>
                    <a:pt x="19945" y="13131"/>
                    <a:pt x="19935" y="13257"/>
                    <a:pt x="19898" y="13374"/>
                  </a:cubicBezTo>
                  <a:cubicBezTo>
                    <a:pt x="19855" y="13508"/>
                    <a:pt x="19737" y="13632"/>
                    <a:pt x="19742" y="13757"/>
                  </a:cubicBezTo>
                  <a:cubicBezTo>
                    <a:pt x="19747" y="13858"/>
                    <a:pt x="19887" y="13952"/>
                    <a:pt x="19932" y="14005"/>
                  </a:cubicBezTo>
                  <a:cubicBezTo>
                    <a:pt x="19904" y="14219"/>
                    <a:pt x="19834" y="14402"/>
                    <a:pt x="19878" y="14551"/>
                  </a:cubicBezTo>
                  <a:cubicBezTo>
                    <a:pt x="19916" y="14674"/>
                    <a:pt x="19753" y="14936"/>
                    <a:pt x="20085" y="14949"/>
                  </a:cubicBezTo>
                  <a:cubicBezTo>
                    <a:pt x="20141" y="14952"/>
                    <a:pt x="20184" y="15244"/>
                    <a:pt x="20248" y="15448"/>
                  </a:cubicBezTo>
                  <a:cubicBezTo>
                    <a:pt x="20110" y="15449"/>
                    <a:pt x="20038" y="15450"/>
                    <a:pt x="19914" y="15452"/>
                  </a:cubicBezTo>
                  <a:cubicBezTo>
                    <a:pt x="20252" y="15694"/>
                    <a:pt x="20304" y="16025"/>
                    <a:pt x="20310" y="16392"/>
                  </a:cubicBezTo>
                  <a:cubicBezTo>
                    <a:pt x="20154" y="16377"/>
                    <a:pt x="19997" y="16365"/>
                    <a:pt x="19838" y="16350"/>
                  </a:cubicBezTo>
                  <a:cubicBezTo>
                    <a:pt x="19612" y="16888"/>
                    <a:pt x="20167" y="16897"/>
                    <a:pt x="20336" y="17166"/>
                  </a:cubicBezTo>
                  <a:cubicBezTo>
                    <a:pt x="20261" y="17223"/>
                    <a:pt x="20189" y="17277"/>
                    <a:pt x="20070" y="17366"/>
                  </a:cubicBezTo>
                  <a:cubicBezTo>
                    <a:pt x="20195" y="17411"/>
                    <a:pt x="20283" y="17440"/>
                    <a:pt x="20368" y="17470"/>
                  </a:cubicBezTo>
                  <a:cubicBezTo>
                    <a:pt x="20455" y="17856"/>
                    <a:pt x="20545" y="18250"/>
                    <a:pt x="20631" y="18642"/>
                  </a:cubicBezTo>
                  <a:cubicBezTo>
                    <a:pt x="20672" y="18830"/>
                    <a:pt x="20703" y="19019"/>
                    <a:pt x="20737" y="19208"/>
                  </a:cubicBezTo>
                  <a:cubicBezTo>
                    <a:pt x="20784" y="19461"/>
                    <a:pt x="20752" y="19684"/>
                    <a:pt x="20527" y="19855"/>
                  </a:cubicBezTo>
                  <a:cubicBezTo>
                    <a:pt x="20479" y="19892"/>
                    <a:pt x="20471" y="19977"/>
                    <a:pt x="20505" y="20090"/>
                  </a:cubicBezTo>
                  <a:cubicBezTo>
                    <a:pt x="20605" y="20014"/>
                    <a:pt x="20704" y="19940"/>
                    <a:pt x="20836" y="19841"/>
                  </a:cubicBezTo>
                  <a:cubicBezTo>
                    <a:pt x="20925" y="20498"/>
                    <a:pt x="21016" y="21123"/>
                    <a:pt x="21090" y="21751"/>
                  </a:cubicBezTo>
                  <a:cubicBezTo>
                    <a:pt x="21099" y="21825"/>
                    <a:pt x="21022" y="21909"/>
                    <a:pt x="20964" y="22039"/>
                  </a:cubicBezTo>
                  <a:cubicBezTo>
                    <a:pt x="21033" y="22169"/>
                    <a:pt x="21147" y="22379"/>
                    <a:pt x="21258" y="22586"/>
                  </a:cubicBezTo>
                  <a:cubicBezTo>
                    <a:pt x="21172" y="22685"/>
                    <a:pt x="21100" y="22764"/>
                    <a:pt x="21012" y="22863"/>
                  </a:cubicBezTo>
                  <a:cubicBezTo>
                    <a:pt x="21324" y="23017"/>
                    <a:pt x="21300" y="23308"/>
                    <a:pt x="21344" y="23561"/>
                  </a:cubicBezTo>
                  <a:cubicBezTo>
                    <a:pt x="21448" y="24159"/>
                    <a:pt x="21539" y="24759"/>
                    <a:pt x="21623" y="25358"/>
                  </a:cubicBezTo>
                  <a:cubicBezTo>
                    <a:pt x="21696" y="25875"/>
                    <a:pt x="21753" y="26394"/>
                    <a:pt x="21814" y="26913"/>
                  </a:cubicBezTo>
                  <a:cubicBezTo>
                    <a:pt x="21821" y="26981"/>
                    <a:pt x="21834" y="27087"/>
                    <a:pt x="21798" y="27111"/>
                  </a:cubicBezTo>
                  <a:cubicBezTo>
                    <a:pt x="21641" y="27221"/>
                    <a:pt x="21698" y="27367"/>
                    <a:pt x="21779" y="27437"/>
                  </a:cubicBezTo>
                  <a:cubicBezTo>
                    <a:pt x="22061" y="27684"/>
                    <a:pt x="21959" y="27946"/>
                    <a:pt x="21854" y="28216"/>
                  </a:cubicBezTo>
                  <a:cubicBezTo>
                    <a:pt x="21831" y="28274"/>
                    <a:pt x="21805" y="28331"/>
                    <a:pt x="21802" y="28342"/>
                  </a:cubicBezTo>
                  <a:cubicBezTo>
                    <a:pt x="21927" y="28524"/>
                    <a:pt x="22070" y="28660"/>
                    <a:pt x="22118" y="28824"/>
                  </a:cubicBezTo>
                  <a:cubicBezTo>
                    <a:pt x="22170" y="29002"/>
                    <a:pt x="22116" y="29180"/>
                    <a:pt x="21961" y="29345"/>
                  </a:cubicBezTo>
                  <a:cubicBezTo>
                    <a:pt x="21784" y="29535"/>
                    <a:pt x="21840" y="29611"/>
                    <a:pt x="22122" y="29767"/>
                  </a:cubicBezTo>
                  <a:cubicBezTo>
                    <a:pt x="22193" y="29806"/>
                    <a:pt x="22284" y="29911"/>
                    <a:pt x="22273" y="29971"/>
                  </a:cubicBezTo>
                  <a:cubicBezTo>
                    <a:pt x="22217" y="30304"/>
                    <a:pt x="22133" y="30630"/>
                    <a:pt x="22049" y="30999"/>
                  </a:cubicBezTo>
                  <a:cubicBezTo>
                    <a:pt x="22152" y="31003"/>
                    <a:pt x="22262" y="31007"/>
                    <a:pt x="22445" y="31014"/>
                  </a:cubicBezTo>
                  <a:cubicBezTo>
                    <a:pt x="22347" y="31233"/>
                    <a:pt x="22261" y="31427"/>
                    <a:pt x="22174" y="31622"/>
                  </a:cubicBezTo>
                  <a:cubicBezTo>
                    <a:pt x="22123" y="31575"/>
                    <a:pt x="22049" y="31478"/>
                    <a:pt x="22026" y="31490"/>
                  </a:cubicBezTo>
                  <a:cubicBezTo>
                    <a:pt x="21842" y="31577"/>
                    <a:pt x="21949" y="31698"/>
                    <a:pt x="21980" y="31898"/>
                  </a:cubicBezTo>
                  <a:cubicBezTo>
                    <a:pt x="22055" y="31777"/>
                    <a:pt x="22086" y="31731"/>
                    <a:pt x="22116" y="31684"/>
                  </a:cubicBezTo>
                  <a:lnTo>
                    <a:pt x="22272" y="32118"/>
                  </a:lnTo>
                  <a:cubicBezTo>
                    <a:pt x="22142" y="32291"/>
                    <a:pt x="22092" y="32009"/>
                    <a:pt x="21985" y="32061"/>
                  </a:cubicBezTo>
                  <a:cubicBezTo>
                    <a:pt x="21906" y="32322"/>
                    <a:pt x="21906" y="32322"/>
                    <a:pt x="22149" y="32740"/>
                  </a:cubicBezTo>
                  <a:cubicBezTo>
                    <a:pt x="22300" y="32707"/>
                    <a:pt x="22461" y="32670"/>
                    <a:pt x="22679" y="32622"/>
                  </a:cubicBezTo>
                  <a:cubicBezTo>
                    <a:pt x="22688" y="33228"/>
                    <a:pt x="23029" y="33754"/>
                    <a:pt x="22871" y="34393"/>
                  </a:cubicBezTo>
                  <a:cubicBezTo>
                    <a:pt x="22698" y="34312"/>
                    <a:pt x="22436" y="34378"/>
                    <a:pt x="22460" y="34036"/>
                  </a:cubicBezTo>
                  <a:cubicBezTo>
                    <a:pt x="22462" y="34008"/>
                    <a:pt x="22302" y="33967"/>
                    <a:pt x="22216" y="33932"/>
                  </a:cubicBezTo>
                  <a:lnTo>
                    <a:pt x="22216" y="33931"/>
                  </a:lnTo>
                  <a:cubicBezTo>
                    <a:pt x="22445" y="33791"/>
                    <a:pt x="22417" y="33577"/>
                    <a:pt x="22363" y="33358"/>
                  </a:cubicBezTo>
                  <a:cubicBezTo>
                    <a:pt x="22313" y="33443"/>
                    <a:pt x="22295" y="33536"/>
                    <a:pt x="22277" y="33629"/>
                  </a:cubicBezTo>
                  <a:cubicBezTo>
                    <a:pt x="22258" y="33729"/>
                    <a:pt x="22236" y="33829"/>
                    <a:pt x="22215" y="33930"/>
                  </a:cubicBezTo>
                  <a:cubicBezTo>
                    <a:pt x="22215" y="33930"/>
                    <a:pt x="22215" y="33931"/>
                    <a:pt x="22216" y="33931"/>
                  </a:cubicBezTo>
                  <a:lnTo>
                    <a:pt x="22215" y="33931"/>
                  </a:lnTo>
                  <a:lnTo>
                    <a:pt x="22216" y="33931"/>
                  </a:lnTo>
                  <a:cubicBezTo>
                    <a:pt x="22386" y="34225"/>
                    <a:pt x="22384" y="34227"/>
                    <a:pt x="22111" y="34462"/>
                  </a:cubicBezTo>
                  <a:cubicBezTo>
                    <a:pt x="22352" y="34524"/>
                    <a:pt x="22300" y="34694"/>
                    <a:pt x="22191" y="34880"/>
                  </a:cubicBezTo>
                  <a:cubicBezTo>
                    <a:pt x="22165" y="34776"/>
                    <a:pt x="22141" y="34671"/>
                    <a:pt x="22115" y="34566"/>
                  </a:cubicBezTo>
                  <a:cubicBezTo>
                    <a:pt x="22126" y="34812"/>
                    <a:pt x="21983" y="34869"/>
                    <a:pt x="21688" y="34830"/>
                  </a:cubicBezTo>
                  <a:cubicBezTo>
                    <a:pt x="22044" y="35089"/>
                    <a:pt x="21466" y="35283"/>
                    <a:pt x="21752" y="35528"/>
                  </a:cubicBezTo>
                  <a:cubicBezTo>
                    <a:pt x="22398" y="35090"/>
                    <a:pt x="22683" y="35668"/>
                    <a:pt x="23042" y="36037"/>
                  </a:cubicBezTo>
                  <a:cubicBezTo>
                    <a:pt x="23058" y="36376"/>
                    <a:pt x="23064" y="36726"/>
                    <a:pt x="23091" y="37077"/>
                  </a:cubicBezTo>
                  <a:cubicBezTo>
                    <a:pt x="23122" y="37469"/>
                    <a:pt x="23132" y="37468"/>
                    <a:pt x="22831" y="37735"/>
                  </a:cubicBezTo>
                  <a:cubicBezTo>
                    <a:pt x="22948" y="37743"/>
                    <a:pt x="23021" y="37748"/>
                    <a:pt x="23123" y="37756"/>
                  </a:cubicBezTo>
                  <a:cubicBezTo>
                    <a:pt x="23168" y="38063"/>
                    <a:pt x="23216" y="38387"/>
                    <a:pt x="23262" y="38705"/>
                  </a:cubicBezTo>
                  <a:cubicBezTo>
                    <a:pt x="23011" y="38798"/>
                    <a:pt x="22741" y="38583"/>
                    <a:pt x="22534" y="38820"/>
                  </a:cubicBezTo>
                  <a:cubicBezTo>
                    <a:pt x="22413" y="38724"/>
                    <a:pt x="22292" y="38626"/>
                    <a:pt x="22163" y="38523"/>
                  </a:cubicBezTo>
                  <a:cubicBezTo>
                    <a:pt x="21847" y="38731"/>
                    <a:pt x="22019" y="38982"/>
                    <a:pt x="22068" y="39250"/>
                  </a:cubicBezTo>
                  <a:cubicBezTo>
                    <a:pt x="21501" y="39372"/>
                    <a:pt x="21975" y="39965"/>
                    <a:pt x="21610" y="40200"/>
                  </a:cubicBezTo>
                  <a:cubicBezTo>
                    <a:pt x="21719" y="40357"/>
                    <a:pt x="21913" y="40454"/>
                    <a:pt x="21773" y="40669"/>
                  </a:cubicBezTo>
                  <a:cubicBezTo>
                    <a:pt x="21737" y="40726"/>
                    <a:pt x="21781" y="40856"/>
                    <a:pt x="21820" y="40938"/>
                  </a:cubicBezTo>
                  <a:cubicBezTo>
                    <a:pt x="21915" y="41133"/>
                    <a:pt x="21787" y="41246"/>
                    <a:pt x="21673" y="41350"/>
                  </a:cubicBezTo>
                  <a:cubicBezTo>
                    <a:pt x="21550" y="41464"/>
                    <a:pt x="20996" y="41386"/>
                    <a:pt x="20881" y="41255"/>
                  </a:cubicBezTo>
                  <a:cubicBezTo>
                    <a:pt x="20851" y="41219"/>
                    <a:pt x="20840" y="41133"/>
                    <a:pt x="20816" y="41131"/>
                  </a:cubicBezTo>
                  <a:cubicBezTo>
                    <a:pt x="20387" y="41099"/>
                    <a:pt x="20381" y="40625"/>
                    <a:pt x="20122" y="40461"/>
                  </a:cubicBezTo>
                  <a:cubicBezTo>
                    <a:pt x="19607" y="40135"/>
                    <a:pt x="19557" y="39625"/>
                    <a:pt x="19449" y="39125"/>
                  </a:cubicBezTo>
                  <a:cubicBezTo>
                    <a:pt x="19265" y="38280"/>
                    <a:pt x="19095" y="37432"/>
                    <a:pt x="18912" y="36587"/>
                  </a:cubicBezTo>
                  <a:cubicBezTo>
                    <a:pt x="18874" y="36411"/>
                    <a:pt x="18861" y="36196"/>
                    <a:pt x="18586" y="36199"/>
                  </a:cubicBezTo>
                  <a:cubicBezTo>
                    <a:pt x="18636" y="36106"/>
                    <a:pt x="18684" y="36019"/>
                    <a:pt x="18782" y="35837"/>
                  </a:cubicBezTo>
                  <a:cubicBezTo>
                    <a:pt x="18605" y="35905"/>
                    <a:pt x="18521" y="35938"/>
                    <a:pt x="18397" y="35984"/>
                  </a:cubicBezTo>
                  <a:cubicBezTo>
                    <a:pt x="18309" y="35823"/>
                    <a:pt x="18195" y="35667"/>
                    <a:pt x="18132" y="35490"/>
                  </a:cubicBezTo>
                  <a:cubicBezTo>
                    <a:pt x="17934" y="34936"/>
                    <a:pt x="17704" y="34406"/>
                    <a:pt x="17424" y="33881"/>
                  </a:cubicBezTo>
                  <a:cubicBezTo>
                    <a:pt x="17068" y="33213"/>
                    <a:pt x="16916" y="32438"/>
                    <a:pt x="16660" y="31716"/>
                  </a:cubicBezTo>
                  <a:cubicBezTo>
                    <a:pt x="16448" y="31114"/>
                    <a:pt x="16208" y="30524"/>
                    <a:pt x="15988" y="29925"/>
                  </a:cubicBezTo>
                  <a:cubicBezTo>
                    <a:pt x="15929" y="29765"/>
                    <a:pt x="15929" y="29582"/>
                    <a:pt x="15858" y="29431"/>
                  </a:cubicBezTo>
                  <a:cubicBezTo>
                    <a:pt x="15717" y="29140"/>
                    <a:pt x="15545" y="28866"/>
                    <a:pt x="15345" y="28513"/>
                  </a:cubicBezTo>
                  <a:cubicBezTo>
                    <a:pt x="15375" y="28975"/>
                    <a:pt x="15655" y="29354"/>
                    <a:pt x="15272" y="29720"/>
                  </a:cubicBezTo>
                  <a:cubicBezTo>
                    <a:pt x="15360" y="29785"/>
                    <a:pt x="15446" y="29849"/>
                    <a:pt x="15559" y="29934"/>
                  </a:cubicBezTo>
                  <a:cubicBezTo>
                    <a:pt x="15505" y="30020"/>
                    <a:pt x="15452" y="30109"/>
                    <a:pt x="15380" y="30224"/>
                  </a:cubicBezTo>
                  <a:cubicBezTo>
                    <a:pt x="15536" y="30347"/>
                    <a:pt x="15614" y="30560"/>
                    <a:pt x="15750" y="30686"/>
                  </a:cubicBezTo>
                  <a:cubicBezTo>
                    <a:pt x="15954" y="30879"/>
                    <a:pt x="15903" y="31078"/>
                    <a:pt x="15863" y="31317"/>
                  </a:cubicBezTo>
                  <a:cubicBezTo>
                    <a:pt x="15806" y="31203"/>
                    <a:pt x="15749" y="31092"/>
                    <a:pt x="15682" y="30961"/>
                  </a:cubicBezTo>
                  <a:cubicBezTo>
                    <a:pt x="15658" y="31002"/>
                    <a:pt x="15613" y="31047"/>
                    <a:pt x="15622" y="31071"/>
                  </a:cubicBezTo>
                  <a:cubicBezTo>
                    <a:pt x="15683" y="31227"/>
                    <a:pt x="15724" y="31409"/>
                    <a:pt x="15833" y="31526"/>
                  </a:cubicBezTo>
                  <a:cubicBezTo>
                    <a:pt x="16135" y="31853"/>
                    <a:pt x="16250" y="32205"/>
                    <a:pt x="16087" y="32651"/>
                  </a:cubicBezTo>
                  <a:cubicBezTo>
                    <a:pt x="16004" y="32622"/>
                    <a:pt x="15922" y="32590"/>
                    <a:pt x="15731" y="32520"/>
                  </a:cubicBezTo>
                  <a:cubicBezTo>
                    <a:pt x="15996" y="32789"/>
                    <a:pt x="16429" y="32745"/>
                    <a:pt x="16422" y="33204"/>
                  </a:cubicBezTo>
                  <a:cubicBezTo>
                    <a:pt x="16330" y="33157"/>
                    <a:pt x="16282" y="33132"/>
                    <a:pt x="16234" y="33106"/>
                  </a:cubicBezTo>
                  <a:cubicBezTo>
                    <a:pt x="16199" y="33087"/>
                    <a:pt x="16163" y="33067"/>
                    <a:pt x="16120" y="33042"/>
                  </a:cubicBezTo>
                  <a:cubicBezTo>
                    <a:pt x="16090" y="33386"/>
                    <a:pt x="16090" y="33386"/>
                    <a:pt x="16614" y="33548"/>
                  </a:cubicBezTo>
                  <a:cubicBezTo>
                    <a:pt x="16698" y="33906"/>
                    <a:pt x="16785" y="34282"/>
                    <a:pt x="16886" y="34713"/>
                  </a:cubicBezTo>
                  <a:cubicBezTo>
                    <a:pt x="17332" y="34939"/>
                    <a:pt x="17256" y="35505"/>
                    <a:pt x="17478" y="35965"/>
                  </a:cubicBezTo>
                  <a:cubicBezTo>
                    <a:pt x="17364" y="35996"/>
                    <a:pt x="17277" y="36026"/>
                    <a:pt x="17190" y="36043"/>
                  </a:cubicBezTo>
                  <a:cubicBezTo>
                    <a:pt x="17016" y="36077"/>
                    <a:pt x="16950" y="36182"/>
                    <a:pt x="16983" y="36352"/>
                  </a:cubicBezTo>
                  <a:cubicBezTo>
                    <a:pt x="17013" y="36512"/>
                    <a:pt x="17135" y="36553"/>
                    <a:pt x="17271" y="36546"/>
                  </a:cubicBezTo>
                  <a:cubicBezTo>
                    <a:pt x="17408" y="36538"/>
                    <a:pt x="17544" y="36505"/>
                    <a:pt x="17699" y="36483"/>
                  </a:cubicBezTo>
                  <a:cubicBezTo>
                    <a:pt x="17523" y="36890"/>
                    <a:pt x="17523" y="36890"/>
                    <a:pt x="17070" y="36782"/>
                  </a:cubicBezTo>
                  <a:cubicBezTo>
                    <a:pt x="16990" y="36981"/>
                    <a:pt x="16907" y="37187"/>
                    <a:pt x="16820" y="37404"/>
                  </a:cubicBezTo>
                  <a:cubicBezTo>
                    <a:pt x="16865" y="37417"/>
                    <a:pt x="16943" y="37448"/>
                    <a:pt x="16947" y="37440"/>
                  </a:cubicBezTo>
                  <a:cubicBezTo>
                    <a:pt x="17104" y="37140"/>
                    <a:pt x="17428" y="37083"/>
                    <a:pt x="17749" y="36890"/>
                  </a:cubicBezTo>
                  <a:cubicBezTo>
                    <a:pt x="17687" y="37065"/>
                    <a:pt x="17968" y="37197"/>
                    <a:pt x="17672" y="37355"/>
                  </a:cubicBezTo>
                  <a:cubicBezTo>
                    <a:pt x="17605" y="37390"/>
                    <a:pt x="17632" y="37644"/>
                    <a:pt x="17839" y="37653"/>
                  </a:cubicBezTo>
                  <a:cubicBezTo>
                    <a:pt x="18194" y="37668"/>
                    <a:pt x="18292" y="37943"/>
                    <a:pt x="18411" y="38198"/>
                  </a:cubicBezTo>
                  <a:cubicBezTo>
                    <a:pt x="18516" y="38424"/>
                    <a:pt x="18610" y="38656"/>
                    <a:pt x="18709" y="38882"/>
                  </a:cubicBezTo>
                  <a:cubicBezTo>
                    <a:pt x="18617" y="38906"/>
                    <a:pt x="18497" y="38936"/>
                    <a:pt x="18322" y="38980"/>
                  </a:cubicBezTo>
                  <a:cubicBezTo>
                    <a:pt x="18449" y="39142"/>
                    <a:pt x="18651" y="39207"/>
                    <a:pt x="18542" y="39426"/>
                  </a:cubicBezTo>
                  <a:cubicBezTo>
                    <a:pt x="18474" y="39561"/>
                    <a:pt x="18482" y="39734"/>
                    <a:pt x="18449" y="39927"/>
                  </a:cubicBezTo>
                  <a:cubicBezTo>
                    <a:pt x="18673" y="39973"/>
                    <a:pt x="18796" y="40355"/>
                    <a:pt x="19116" y="40007"/>
                  </a:cubicBezTo>
                  <a:cubicBezTo>
                    <a:pt x="19130" y="40042"/>
                    <a:pt x="19142" y="40074"/>
                    <a:pt x="19157" y="40108"/>
                  </a:cubicBezTo>
                  <a:cubicBezTo>
                    <a:pt x="19021" y="40276"/>
                    <a:pt x="18887" y="40444"/>
                    <a:pt x="18742" y="40624"/>
                  </a:cubicBezTo>
                  <a:cubicBezTo>
                    <a:pt x="18395" y="40203"/>
                    <a:pt x="18090" y="39835"/>
                    <a:pt x="17786" y="39469"/>
                  </a:cubicBezTo>
                  <a:cubicBezTo>
                    <a:pt x="17766" y="39445"/>
                    <a:pt x="17709" y="39423"/>
                    <a:pt x="17711" y="39417"/>
                  </a:cubicBezTo>
                  <a:cubicBezTo>
                    <a:pt x="17859" y="38997"/>
                    <a:pt x="17453" y="38864"/>
                    <a:pt x="17297" y="38603"/>
                  </a:cubicBezTo>
                  <a:cubicBezTo>
                    <a:pt x="17127" y="38317"/>
                    <a:pt x="16973" y="38021"/>
                    <a:pt x="16813" y="37730"/>
                  </a:cubicBezTo>
                  <a:cubicBezTo>
                    <a:pt x="16768" y="37646"/>
                    <a:pt x="16742" y="37551"/>
                    <a:pt x="16687" y="37473"/>
                  </a:cubicBezTo>
                  <a:cubicBezTo>
                    <a:pt x="16616" y="37371"/>
                    <a:pt x="16526" y="37282"/>
                    <a:pt x="16370" y="37104"/>
                  </a:cubicBezTo>
                  <a:cubicBezTo>
                    <a:pt x="16309" y="36890"/>
                    <a:pt x="16427" y="36496"/>
                    <a:pt x="16111" y="36228"/>
                  </a:cubicBezTo>
                  <a:cubicBezTo>
                    <a:pt x="16092" y="36212"/>
                    <a:pt x="16078" y="36162"/>
                    <a:pt x="16087" y="36139"/>
                  </a:cubicBezTo>
                  <a:cubicBezTo>
                    <a:pt x="16240" y="35729"/>
                    <a:pt x="15872" y="35511"/>
                    <a:pt x="15752" y="35204"/>
                  </a:cubicBezTo>
                  <a:cubicBezTo>
                    <a:pt x="15670" y="34990"/>
                    <a:pt x="15589" y="34759"/>
                    <a:pt x="15590" y="34536"/>
                  </a:cubicBezTo>
                  <a:cubicBezTo>
                    <a:pt x="15593" y="34275"/>
                    <a:pt x="15459" y="34094"/>
                    <a:pt x="15343" y="33895"/>
                  </a:cubicBezTo>
                  <a:cubicBezTo>
                    <a:pt x="15288" y="33802"/>
                    <a:pt x="15224" y="33716"/>
                    <a:pt x="15165" y="33624"/>
                  </a:cubicBezTo>
                  <a:cubicBezTo>
                    <a:pt x="14960" y="33307"/>
                    <a:pt x="14978" y="32973"/>
                    <a:pt x="15135" y="32610"/>
                  </a:cubicBezTo>
                  <a:cubicBezTo>
                    <a:pt x="14681" y="32474"/>
                    <a:pt x="14580" y="32103"/>
                    <a:pt x="14493" y="31732"/>
                  </a:cubicBezTo>
                  <a:cubicBezTo>
                    <a:pt x="14337" y="31071"/>
                    <a:pt x="14229" y="30394"/>
                    <a:pt x="14029" y="29747"/>
                  </a:cubicBezTo>
                  <a:cubicBezTo>
                    <a:pt x="13902" y="29341"/>
                    <a:pt x="13800" y="28947"/>
                    <a:pt x="13786" y="28522"/>
                  </a:cubicBezTo>
                  <a:cubicBezTo>
                    <a:pt x="13779" y="28325"/>
                    <a:pt x="13652" y="28173"/>
                    <a:pt x="13505" y="28007"/>
                  </a:cubicBezTo>
                  <a:cubicBezTo>
                    <a:pt x="13230" y="27696"/>
                    <a:pt x="12954" y="27355"/>
                    <a:pt x="12842" y="26925"/>
                  </a:cubicBezTo>
                  <a:cubicBezTo>
                    <a:pt x="12629" y="26120"/>
                    <a:pt x="12401" y="25320"/>
                    <a:pt x="12183" y="24518"/>
                  </a:cubicBezTo>
                  <a:cubicBezTo>
                    <a:pt x="12131" y="24325"/>
                    <a:pt x="12092" y="24128"/>
                    <a:pt x="12048" y="23940"/>
                  </a:cubicBezTo>
                  <a:cubicBezTo>
                    <a:pt x="11765" y="23959"/>
                    <a:pt x="11683" y="24101"/>
                    <a:pt x="11718" y="24303"/>
                  </a:cubicBezTo>
                  <a:cubicBezTo>
                    <a:pt x="11832" y="24964"/>
                    <a:pt x="11854" y="25636"/>
                    <a:pt x="12029" y="26288"/>
                  </a:cubicBezTo>
                  <a:cubicBezTo>
                    <a:pt x="12152" y="26751"/>
                    <a:pt x="12202" y="27231"/>
                    <a:pt x="12313" y="27697"/>
                  </a:cubicBezTo>
                  <a:cubicBezTo>
                    <a:pt x="12459" y="28301"/>
                    <a:pt x="12609" y="28906"/>
                    <a:pt x="12805" y="29494"/>
                  </a:cubicBezTo>
                  <a:cubicBezTo>
                    <a:pt x="13001" y="30086"/>
                    <a:pt x="13270" y="30653"/>
                    <a:pt x="13478" y="31240"/>
                  </a:cubicBezTo>
                  <a:cubicBezTo>
                    <a:pt x="13604" y="31597"/>
                    <a:pt x="13649" y="31983"/>
                    <a:pt x="13779" y="32339"/>
                  </a:cubicBezTo>
                  <a:cubicBezTo>
                    <a:pt x="14144" y="33331"/>
                    <a:pt x="14540" y="34311"/>
                    <a:pt x="14911" y="35300"/>
                  </a:cubicBezTo>
                  <a:cubicBezTo>
                    <a:pt x="15021" y="35594"/>
                    <a:pt x="15145" y="35878"/>
                    <a:pt x="15094" y="36227"/>
                  </a:cubicBezTo>
                  <a:cubicBezTo>
                    <a:pt x="15067" y="36416"/>
                    <a:pt x="15259" y="36634"/>
                    <a:pt x="15343" y="36842"/>
                  </a:cubicBezTo>
                  <a:cubicBezTo>
                    <a:pt x="15443" y="37089"/>
                    <a:pt x="15572" y="37311"/>
                    <a:pt x="15436" y="37616"/>
                  </a:cubicBezTo>
                  <a:cubicBezTo>
                    <a:pt x="15360" y="37787"/>
                    <a:pt x="15455" y="38049"/>
                    <a:pt x="15509" y="38260"/>
                  </a:cubicBezTo>
                  <a:cubicBezTo>
                    <a:pt x="15579" y="38533"/>
                    <a:pt x="15714" y="38792"/>
                    <a:pt x="15769" y="39068"/>
                  </a:cubicBezTo>
                  <a:cubicBezTo>
                    <a:pt x="15872" y="39579"/>
                    <a:pt x="15755" y="39744"/>
                    <a:pt x="15241" y="39914"/>
                  </a:cubicBezTo>
                  <a:cubicBezTo>
                    <a:pt x="15168" y="39939"/>
                    <a:pt x="15094" y="39958"/>
                    <a:pt x="15033" y="39976"/>
                  </a:cubicBezTo>
                  <a:cubicBezTo>
                    <a:pt x="14833" y="39794"/>
                    <a:pt x="14662" y="39565"/>
                    <a:pt x="14434" y="39450"/>
                  </a:cubicBezTo>
                  <a:cubicBezTo>
                    <a:pt x="14189" y="39328"/>
                    <a:pt x="14072" y="39177"/>
                    <a:pt x="14061" y="38901"/>
                  </a:cubicBezTo>
                  <a:cubicBezTo>
                    <a:pt x="13831" y="39241"/>
                    <a:pt x="13736" y="39572"/>
                    <a:pt x="13986" y="39942"/>
                  </a:cubicBezTo>
                  <a:cubicBezTo>
                    <a:pt x="13852" y="40011"/>
                    <a:pt x="13743" y="40067"/>
                    <a:pt x="13566" y="40156"/>
                  </a:cubicBezTo>
                  <a:cubicBezTo>
                    <a:pt x="13749" y="40242"/>
                    <a:pt x="13881" y="40304"/>
                    <a:pt x="14011" y="40366"/>
                  </a:cubicBezTo>
                  <a:cubicBezTo>
                    <a:pt x="14012" y="40642"/>
                    <a:pt x="14014" y="40918"/>
                    <a:pt x="14015" y="41236"/>
                  </a:cubicBezTo>
                  <a:cubicBezTo>
                    <a:pt x="13797" y="41208"/>
                    <a:pt x="13670" y="41309"/>
                    <a:pt x="13671" y="41538"/>
                  </a:cubicBezTo>
                  <a:cubicBezTo>
                    <a:pt x="13671" y="41552"/>
                    <a:pt x="13654" y="41564"/>
                    <a:pt x="13646" y="41576"/>
                  </a:cubicBezTo>
                  <a:cubicBezTo>
                    <a:pt x="13625" y="41555"/>
                    <a:pt x="13604" y="41534"/>
                    <a:pt x="13581" y="41513"/>
                  </a:cubicBezTo>
                  <a:cubicBezTo>
                    <a:pt x="13584" y="41512"/>
                    <a:pt x="13587" y="41511"/>
                    <a:pt x="13590" y="41511"/>
                  </a:cubicBezTo>
                  <a:cubicBezTo>
                    <a:pt x="13587" y="41507"/>
                    <a:pt x="13581" y="41503"/>
                    <a:pt x="13576" y="41499"/>
                  </a:cubicBezTo>
                  <a:cubicBezTo>
                    <a:pt x="13538" y="41204"/>
                    <a:pt x="13605" y="40959"/>
                    <a:pt x="13908" y="40849"/>
                  </a:cubicBezTo>
                  <a:cubicBezTo>
                    <a:pt x="13861" y="40537"/>
                    <a:pt x="13699" y="40387"/>
                    <a:pt x="13430" y="40396"/>
                  </a:cubicBezTo>
                  <a:cubicBezTo>
                    <a:pt x="13298" y="40543"/>
                    <a:pt x="13181" y="40673"/>
                    <a:pt x="13025" y="40849"/>
                  </a:cubicBezTo>
                  <a:cubicBezTo>
                    <a:pt x="13375" y="40882"/>
                    <a:pt x="13562" y="41012"/>
                    <a:pt x="13430" y="41360"/>
                  </a:cubicBezTo>
                  <a:cubicBezTo>
                    <a:pt x="13421" y="41385"/>
                    <a:pt x="13517" y="41449"/>
                    <a:pt x="13576" y="41500"/>
                  </a:cubicBezTo>
                  <a:cubicBezTo>
                    <a:pt x="13576" y="41505"/>
                    <a:pt x="13576" y="41508"/>
                    <a:pt x="13577" y="41512"/>
                  </a:cubicBezTo>
                  <a:lnTo>
                    <a:pt x="13581" y="41516"/>
                  </a:lnTo>
                  <a:cubicBezTo>
                    <a:pt x="13337" y="41586"/>
                    <a:pt x="13209" y="41843"/>
                    <a:pt x="12907" y="41877"/>
                  </a:cubicBezTo>
                  <a:cubicBezTo>
                    <a:pt x="12699" y="41901"/>
                    <a:pt x="12589" y="41887"/>
                    <a:pt x="12467" y="41744"/>
                  </a:cubicBezTo>
                  <a:cubicBezTo>
                    <a:pt x="12248" y="41490"/>
                    <a:pt x="12025" y="41237"/>
                    <a:pt x="11798" y="40990"/>
                  </a:cubicBezTo>
                  <a:cubicBezTo>
                    <a:pt x="11740" y="40928"/>
                    <a:pt x="11666" y="40869"/>
                    <a:pt x="11588" y="40844"/>
                  </a:cubicBezTo>
                  <a:cubicBezTo>
                    <a:pt x="11436" y="40794"/>
                    <a:pt x="11401" y="40702"/>
                    <a:pt x="11406" y="40553"/>
                  </a:cubicBezTo>
                  <a:cubicBezTo>
                    <a:pt x="11409" y="40454"/>
                    <a:pt x="11394" y="40327"/>
                    <a:pt x="11336" y="40257"/>
                  </a:cubicBezTo>
                  <a:cubicBezTo>
                    <a:pt x="11076" y="39952"/>
                    <a:pt x="10915" y="39590"/>
                    <a:pt x="10739" y="39238"/>
                  </a:cubicBezTo>
                  <a:cubicBezTo>
                    <a:pt x="10670" y="39099"/>
                    <a:pt x="10588" y="38926"/>
                    <a:pt x="10613" y="38785"/>
                  </a:cubicBezTo>
                  <a:cubicBezTo>
                    <a:pt x="10660" y="38525"/>
                    <a:pt x="10553" y="38359"/>
                    <a:pt x="10357" y="38148"/>
                  </a:cubicBezTo>
                  <a:cubicBezTo>
                    <a:pt x="10305" y="38288"/>
                    <a:pt x="10265" y="38397"/>
                    <a:pt x="10223" y="38510"/>
                  </a:cubicBezTo>
                  <a:cubicBezTo>
                    <a:pt x="9700" y="38770"/>
                    <a:pt x="9432" y="38297"/>
                    <a:pt x="9073" y="38074"/>
                  </a:cubicBezTo>
                  <a:cubicBezTo>
                    <a:pt x="9039" y="38052"/>
                    <a:pt x="9035" y="37963"/>
                    <a:pt x="9002" y="37953"/>
                  </a:cubicBezTo>
                  <a:cubicBezTo>
                    <a:pt x="8409" y="37764"/>
                    <a:pt x="8437" y="37186"/>
                    <a:pt x="8236" y="36750"/>
                  </a:cubicBezTo>
                  <a:cubicBezTo>
                    <a:pt x="8144" y="36551"/>
                    <a:pt x="8047" y="36353"/>
                    <a:pt x="7952" y="36154"/>
                  </a:cubicBezTo>
                  <a:lnTo>
                    <a:pt x="7838" y="36186"/>
                  </a:lnTo>
                  <a:cubicBezTo>
                    <a:pt x="7935" y="36889"/>
                    <a:pt x="8020" y="37593"/>
                    <a:pt x="8132" y="38295"/>
                  </a:cubicBezTo>
                  <a:cubicBezTo>
                    <a:pt x="8247" y="39020"/>
                    <a:pt x="8367" y="39745"/>
                    <a:pt x="8524" y="40460"/>
                  </a:cubicBezTo>
                  <a:cubicBezTo>
                    <a:pt x="8724" y="41366"/>
                    <a:pt x="8915" y="42270"/>
                    <a:pt x="8979" y="43200"/>
                  </a:cubicBezTo>
                  <a:cubicBezTo>
                    <a:pt x="8994" y="43402"/>
                    <a:pt x="9085" y="43597"/>
                    <a:pt x="9148" y="43815"/>
                  </a:cubicBezTo>
                  <a:cubicBezTo>
                    <a:pt x="9065" y="43830"/>
                    <a:pt x="9005" y="43842"/>
                    <a:pt x="8906" y="43860"/>
                  </a:cubicBezTo>
                  <a:cubicBezTo>
                    <a:pt x="8910" y="43974"/>
                    <a:pt x="8914" y="44100"/>
                    <a:pt x="8917" y="44225"/>
                  </a:cubicBezTo>
                  <a:cubicBezTo>
                    <a:pt x="8888" y="44232"/>
                    <a:pt x="8857" y="44241"/>
                    <a:pt x="8827" y="44247"/>
                  </a:cubicBezTo>
                  <a:cubicBezTo>
                    <a:pt x="8778" y="44148"/>
                    <a:pt x="8728" y="44050"/>
                    <a:pt x="8672" y="43940"/>
                  </a:cubicBezTo>
                  <a:cubicBezTo>
                    <a:pt x="8651" y="43960"/>
                    <a:pt x="8585" y="44000"/>
                    <a:pt x="8576" y="44048"/>
                  </a:cubicBezTo>
                  <a:cubicBezTo>
                    <a:pt x="8559" y="44138"/>
                    <a:pt x="8576" y="44232"/>
                    <a:pt x="8578" y="44350"/>
                  </a:cubicBezTo>
                  <a:cubicBezTo>
                    <a:pt x="8492" y="44335"/>
                    <a:pt x="8406" y="44346"/>
                    <a:pt x="8373" y="44310"/>
                  </a:cubicBezTo>
                  <a:cubicBezTo>
                    <a:pt x="8112" y="44028"/>
                    <a:pt x="7760" y="43872"/>
                    <a:pt x="7466" y="43639"/>
                  </a:cubicBezTo>
                  <a:cubicBezTo>
                    <a:pt x="7250" y="43469"/>
                    <a:pt x="7090" y="43239"/>
                    <a:pt x="7052" y="42959"/>
                  </a:cubicBezTo>
                  <a:cubicBezTo>
                    <a:pt x="6851" y="41417"/>
                    <a:pt x="6069" y="40089"/>
                    <a:pt x="5491" y="38684"/>
                  </a:cubicBezTo>
                  <a:cubicBezTo>
                    <a:pt x="5388" y="38436"/>
                    <a:pt x="5238" y="38260"/>
                    <a:pt x="5059" y="38071"/>
                  </a:cubicBezTo>
                  <a:cubicBezTo>
                    <a:pt x="4851" y="37850"/>
                    <a:pt x="4638" y="37629"/>
                    <a:pt x="4438" y="37403"/>
                  </a:cubicBezTo>
                  <a:cubicBezTo>
                    <a:pt x="4246" y="37187"/>
                    <a:pt x="4169" y="36853"/>
                    <a:pt x="4081" y="36559"/>
                  </a:cubicBezTo>
                  <a:cubicBezTo>
                    <a:pt x="3848" y="35769"/>
                    <a:pt x="3566" y="34982"/>
                    <a:pt x="3443" y="34173"/>
                  </a:cubicBezTo>
                  <a:cubicBezTo>
                    <a:pt x="3356" y="33603"/>
                    <a:pt x="3138" y="33079"/>
                    <a:pt x="3029" y="32519"/>
                  </a:cubicBezTo>
                  <a:cubicBezTo>
                    <a:pt x="2900" y="31862"/>
                    <a:pt x="2642" y="31231"/>
                    <a:pt x="2451" y="30583"/>
                  </a:cubicBezTo>
                  <a:cubicBezTo>
                    <a:pt x="2409" y="30439"/>
                    <a:pt x="2405" y="30279"/>
                    <a:pt x="2407" y="30125"/>
                  </a:cubicBezTo>
                  <a:cubicBezTo>
                    <a:pt x="2410" y="29703"/>
                    <a:pt x="2199" y="29347"/>
                    <a:pt x="2058" y="28972"/>
                  </a:cubicBezTo>
                  <a:cubicBezTo>
                    <a:pt x="1969" y="28739"/>
                    <a:pt x="1820" y="28523"/>
                    <a:pt x="1758" y="28285"/>
                  </a:cubicBezTo>
                  <a:cubicBezTo>
                    <a:pt x="1461" y="27155"/>
                    <a:pt x="1183" y="26023"/>
                    <a:pt x="898" y="24891"/>
                  </a:cubicBezTo>
                  <a:cubicBezTo>
                    <a:pt x="894" y="24875"/>
                    <a:pt x="883" y="24861"/>
                    <a:pt x="881" y="24845"/>
                  </a:cubicBezTo>
                  <a:cubicBezTo>
                    <a:pt x="790" y="24201"/>
                    <a:pt x="704" y="23557"/>
                    <a:pt x="605" y="22914"/>
                  </a:cubicBezTo>
                  <a:cubicBezTo>
                    <a:pt x="548" y="22539"/>
                    <a:pt x="460" y="22167"/>
                    <a:pt x="402" y="21792"/>
                  </a:cubicBezTo>
                  <a:cubicBezTo>
                    <a:pt x="335" y="21365"/>
                    <a:pt x="288" y="20934"/>
                    <a:pt x="229" y="20504"/>
                  </a:cubicBezTo>
                  <a:cubicBezTo>
                    <a:pt x="190" y="20236"/>
                    <a:pt x="133" y="19969"/>
                    <a:pt x="102" y="19699"/>
                  </a:cubicBezTo>
                  <a:cubicBezTo>
                    <a:pt x="86" y="19558"/>
                    <a:pt x="74" y="19401"/>
                    <a:pt x="122" y="19273"/>
                  </a:cubicBezTo>
                  <a:cubicBezTo>
                    <a:pt x="247" y="18942"/>
                    <a:pt x="211" y="18631"/>
                    <a:pt x="68" y="18319"/>
                  </a:cubicBezTo>
                  <a:cubicBezTo>
                    <a:pt x="48" y="18277"/>
                    <a:pt x="18" y="18231"/>
                    <a:pt x="18" y="18186"/>
                  </a:cubicBezTo>
                  <a:cubicBezTo>
                    <a:pt x="18" y="17563"/>
                    <a:pt x="23" y="16942"/>
                    <a:pt x="23" y="16319"/>
                  </a:cubicBezTo>
                  <a:cubicBezTo>
                    <a:pt x="23" y="16085"/>
                    <a:pt x="1" y="15850"/>
                    <a:pt x="11" y="15618"/>
                  </a:cubicBezTo>
                  <a:cubicBezTo>
                    <a:pt x="27" y="15235"/>
                    <a:pt x="37" y="14852"/>
                    <a:pt x="91" y="14474"/>
                  </a:cubicBezTo>
                  <a:cubicBezTo>
                    <a:pt x="149" y="14081"/>
                    <a:pt x="262" y="13695"/>
                    <a:pt x="335" y="13305"/>
                  </a:cubicBezTo>
                  <a:cubicBezTo>
                    <a:pt x="461" y="12629"/>
                    <a:pt x="578" y="11953"/>
                    <a:pt x="698" y="11278"/>
                  </a:cubicBezTo>
                  <a:cubicBezTo>
                    <a:pt x="913" y="10059"/>
                    <a:pt x="1143" y="8846"/>
                    <a:pt x="1549" y="7670"/>
                  </a:cubicBezTo>
                  <a:cubicBezTo>
                    <a:pt x="1684" y="7282"/>
                    <a:pt x="1981" y="7038"/>
                    <a:pt x="2210" y="6737"/>
                  </a:cubicBezTo>
                  <a:cubicBezTo>
                    <a:pt x="2351" y="6550"/>
                    <a:pt x="2665" y="6622"/>
                    <a:pt x="2777" y="6845"/>
                  </a:cubicBezTo>
                  <a:cubicBezTo>
                    <a:pt x="2860" y="7013"/>
                    <a:pt x="2964" y="7212"/>
                    <a:pt x="2944" y="7387"/>
                  </a:cubicBezTo>
                  <a:cubicBezTo>
                    <a:pt x="2905" y="7748"/>
                    <a:pt x="3185" y="7939"/>
                    <a:pt x="3304" y="8211"/>
                  </a:cubicBezTo>
                  <a:cubicBezTo>
                    <a:pt x="3331" y="8275"/>
                    <a:pt x="3460" y="8295"/>
                    <a:pt x="3564" y="8347"/>
                  </a:cubicBezTo>
                  <a:cubicBezTo>
                    <a:pt x="3407" y="8777"/>
                    <a:pt x="3480" y="9208"/>
                    <a:pt x="3556" y="9653"/>
                  </a:cubicBezTo>
                  <a:cubicBezTo>
                    <a:pt x="3686" y="10411"/>
                    <a:pt x="3766" y="11180"/>
                    <a:pt x="3853" y="11947"/>
                  </a:cubicBezTo>
                  <a:cubicBezTo>
                    <a:pt x="3866" y="12067"/>
                    <a:pt x="3814" y="12196"/>
                    <a:pt x="3780" y="12318"/>
                  </a:cubicBezTo>
                  <a:cubicBezTo>
                    <a:pt x="3733" y="12483"/>
                    <a:pt x="3675" y="12643"/>
                    <a:pt x="3612" y="12833"/>
                  </a:cubicBezTo>
                  <a:cubicBezTo>
                    <a:pt x="3905" y="12863"/>
                    <a:pt x="3985" y="13035"/>
                    <a:pt x="4002" y="13266"/>
                  </a:cubicBezTo>
                  <a:cubicBezTo>
                    <a:pt x="4046" y="13858"/>
                    <a:pt x="4098" y="14448"/>
                    <a:pt x="4149" y="15039"/>
                  </a:cubicBezTo>
                  <a:cubicBezTo>
                    <a:pt x="4184" y="15448"/>
                    <a:pt x="4233" y="15854"/>
                    <a:pt x="4258" y="16264"/>
                  </a:cubicBezTo>
                  <a:cubicBezTo>
                    <a:pt x="4272" y="16474"/>
                    <a:pt x="4247" y="16687"/>
                    <a:pt x="4237" y="16899"/>
                  </a:cubicBezTo>
                  <a:cubicBezTo>
                    <a:pt x="4231" y="16900"/>
                    <a:pt x="4225" y="16902"/>
                    <a:pt x="4218" y="16905"/>
                  </a:cubicBezTo>
                  <a:cubicBezTo>
                    <a:pt x="4133" y="16837"/>
                    <a:pt x="4050" y="16767"/>
                    <a:pt x="3965" y="16699"/>
                  </a:cubicBezTo>
                  <a:cubicBezTo>
                    <a:pt x="3940" y="16715"/>
                    <a:pt x="3917" y="16731"/>
                    <a:pt x="3892" y="16746"/>
                  </a:cubicBezTo>
                  <a:cubicBezTo>
                    <a:pt x="3910" y="16824"/>
                    <a:pt x="3928" y="16902"/>
                    <a:pt x="3946" y="16981"/>
                  </a:cubicBezTo>
                  <a:cubicBezTo>
                    <a:pt x="4037" y="16957"/>
                    <a:pt x="4127" y="16931"/>
                    <a:pt x="4218" y="16906"/>
                  </a:cubicBezTo>
                  <a:lnTo>
                    <a:pt x="4237" y="16921"/>
                  </a:lnTo>
                  <a:cubicBezTo>
                    <a:pt x="4237" y="16915"/>
                    <a:pt x="4238" y="16907"/>
                    <a:pt x="4238" y="16900"/>
                  </a:cubicBezTo>
                  <a:cubicBezTo>
                    <a:pt x="4240" y="16900"/>
                    <a:pt x="4240" y="16900"/>
                    <a:pt x="4242" y="16899"/>
                  </a:cubicBezTo>
                  <a:cubicBezTo>
                    <a:pt x="4301" y="17172"/>
                    <a:pt x="4372" y="17443"/>
                    <a:pt x="4418" y="17719"/>
                  </a:cubicBezTo>
                  <a:cubicBezTo>
                    <a:pt x="4454" y="17939"/>
                    <a:pt x="4504" y="18173"/>
                    <a:pt x="4467" y="18385"/>
                  </a:cubicBezTo>
                  <a:cubicBezTo>
                    <a:pt x="4407" y="18718"/>
                    <a:pt x="4585" y="18934"/>
                    <a:pt x="4783" y="19177"/>
                  </a:cubicBezTo>
                  <a:cubicBezTo>
                    <a:pt x="4780" y="18996"/>
                    <a:pt x="4772" y="18813"/>
                    <a:pt x="4775" y="18632"/>
                  </a:cubicBezTo>
                  <a:cubicBezTo>
                    <a:pt x="4782" y="18203"/>
                    <a:pt x="4830" y="17770"/>
                    <a:pt x="4795" y="17344"/>
                  </a:cubicBezTo>
                  <a:cubicBezTo>
                    <a:pt x="4722" y="16467"/>
                    <a:pt x="4592" y="15594"/>
                    <a:pt x="4508" y="14716"/>
                  </a:cubicBezTo>
                  <a:cubicBezTo>
                    <a:pt x="4366" y="13224"/>
                    <a:pt x="4404" y="11732"/>
                    <a:pt x="4524" y="10242"/>
                  </a:cubicBezTo>
                  <a:cubicBezTo>
                    <a:pt x="4543" y="10023"/>
                    <a:pt x="4612" y="9800"/>
                    <a:pt x="4699" y="9595"/>
                  </a:cubicBezTo>
                  <a:cubicBezTo>
                    <a:pt x="4732" y="9515"/>
                    <a:pt x="4877" y="9484"/>
                    <a:pt x="4972" y="9430"/>
                  </a:cubicBezTo>
                  <a:cubicBezTo>
                    <a:pt x="4972" y="9338"/>
                    <a:pt x="4944" y="9196"/>
                    <a:pt x="4977" y="9071"/>
                  </a:cubicBezTo>
                  <a:cubicBezTo>
                    <a:pt x="5049" y="8811"/>
                    <a:pt x="5124" y="8794"/>
                    <a:pt x="5418" y="8905"/>
                  </a:cubicBezTo>
                  <a:cubicBezTo>
                    <a:pt x="5539" y="8950"/>
                    <a:pt x="5665" y="8984"/>
                    <a:pt x="5825" y="9035"/>
                  </a:cubicBezTo>
                  <a:cubicBezTo>
                    <a:pt x="5982" y="8398"/>
                    <a:pt x="6066" y="7733"/>
                    <a:pt x="6315" y="7136"/>
                  </a:cubicBezTo>
                  <a:cubicBezTo>
                    <a:pt x="6551" y="6566"/>
                    <a:pt x="6471" y="5866"/>
                    <a:pt x="7025" y="5368"/>
                  </a:cubicBezTo>
                  <a:cubicBezTo>
                    <a:pt x="7151" y="5602"/>
                    <a:pt x="7253" y="5809"/>
                    <a:pt x="7373" y="6006"/>
                  </a:cubicBezTo>
                  <a:cubicBezTo>
                    <a:pt x="7461" y="6150"/>
                    <a:pt x="7447" y="6409"/>
                    <a:pt x="7738" y="6357"/>
                  </a:cubicBezTo>
                  <a:cubicBezTo>
                    <a:pt x="7768" y="6352"/>
                    <a:pt x="7831" y="6439"/>
                    <a:pt x="7851" y="6494"/>
                  </a:cubicBezTo>
                  <a:cubicBezTo>
                    <a:pt x="7883" y="6584"/>
                    <a:pt x="7900" y="6680"/>
                    <a:pt x="7910" y="6775"/>
                  </a:cubicBezTo>
                  <a:cubicBezTo>
                    <a:pt x="8091" y="8340"/>
                    <a:pt x="8268" y="9904"/>
                    <a:pt x="8450" y="11467"/>
                  </a:cubicBezTo>
                  <a:cubicBezTo>
                    <a:pt x="8487" y="11781"/>
                    <a:pt x="8549" y="12094"/>
                    <a:pt x="8676" y="12430"/>
                  </a:cubicBezTo>
                  <a:cubicBezTo>
                    <a:pt x="8717" y="12346"/>
                    <a:pt x="8790" y="12263"/>
                    <a:pt x="8792" y="12177"/>
                  </a:cubicBezTo>
                  <a:cubicBezTo>
                    <a:pt x="8804" y="11827"/>
                    <a:pt x="8776" y="11474"/>
                    <a:pt x="8797" y="11124"/>
                  </a:cubicBezTo>
                  <a:cubicBezTo>
                    <a:pt x="8849" y="10260"/>
                    <a:pt x="8926" y="9398"/>
                    <a:pt x="8982" y="8535"/>
                  </a:cubicBezTo>
                  <a:cubicBezTo>
                    <a:pt x="9016" y="8015"/>
                    <a:pt x="9026" y="7494"/>
                    <a:pt x="9055" y="6973"/>
                  </a:cubicBezTo>
                  <a:cubicBezTo>
                    <a:pt x="9065" y="6803"/>
                    <a:pt x="9080" y="6631"/>
                    <a:pt x="9115" y="6464"/>
                  </a:cubicBezTo>
                  <a:cubicBezTo>
                    <a:pt x="9214" y="5991"/>
                    <a:pt x="9327" y="5521"/>
                    <a:pt x="9429" y="5048"/>
                  </a:cubicBezTo>
                  <a:cubicBezTo>
                    <a:pt x="9445" y="4975"/>
                    <a:pt x="9421" y="4896"/>
                    <a:pt x="9420" y="4819"/>
                  </a:cubicBezTo>
                  <a:cubicBezTo>
                    <a:pt x="9417" y="4693"/>
                    <a:pt x="9364" y="4516"/>
                    <a:pt x="9426" y="4448"/>
                  </a:cubicBezTo>
                  <a:cubicBezTo>
                    <a:pt x="9719" y="4128"/>
                    <a:pt x="9599" y="3706"/>
                    <a:pt x="9735" y="3351"/>
                  </a:cubicBezTo>
                  <a:cubicBezTo>
                    <a:pt x="9795" y="3194"/>
                    <a:pt x="9748" y="3003"/>
                    <a:pt x="9938" y="2891"/>
                  </a:cubicBezTo>
                  <a:cubicBezTo>
                    <a:pt x="9988" y="2860"/>
                    <a:pt x="9982" y="2720"/>
                    <a:pt x="9983" y="2630"/>
                  </a:cubicBezTo>
                  <a:cubicBezTo>
                    <a:pt x="9992" y="2258"/>
                    <a:pt x="10073" y="1918"/>
                    <a:pt x="10269" y="1589"/>
                  </a:cubicBezTo>
                  <a:cubicBezTo>
                    <a:pt x="10518" y="1168"/>
                    <a:pt x="10713" y="716"/>
                    <a:pt x="10962" y="216"/>
                  </a:cubicBezTo>
                  <a:cubicBezTo>
                    <a:pt x="11010" y="234"/>
                    <a:pt x="11112" y="271"/>
                    <a:pt x="11245" y="320"/>
                  </a:cubicBezTo>
                  <a:cubicBezTo>
                    <a:pt x="11274" y="225"/>
                    <a:pt x="11279" y="150"/>
                    <a:pt x="11315" y="94"/>
                  </a:cubicBezTo>
                  <a:cubicBezTo>
                    <a:pt x="11342" y="51"/>
                    <a:pt x="11404" y="17"/>
                    <a:pt x="11454" y="6"/>
                  </a:cubicBezTo>
                  <a:cubicBezTo>
                    <a:pt x="11483" y="0"/>
                    <a:pt x="11557" y="63"/>
                    <a:pt x="11553" y="74"/>
                  </a:cubicBezTo>
                  <a:cubicBezTo>
                    <a:pt x="11473" y="296"/>
                    <a:pt x="11614" y="486"/>
                    <a:pt x="11634" y="692"/>
                  </a:cubicBezTo>
                  <a:cubicBezTo>
                    <a:pt x="11639" y="742"/>
                    <a:pt x="11581" y="799"/>
                    <a:pt x="11570" y="819"/>
                  </a:cubicBezTo>
                  <a:cubicBezTo>
                    <a:pt x="11688" y="888"/>
                    <a:pt x="11806" y="958"/>
                    <a:pt x="11966" y="1051"/>
                  </a:cubicBezTo>
                  <a:cubicBezTo>
                    <a:pt x="11975" y="1044"/>
                    <a:pt x="12045" y="992"/>
                    <a:pt x="12154" y="911"/>
                  </a:cubicBezTo>
                  <a:cubicBezTo>
                    <a:pt x="12165" y="1260"/>
                    <a:pt x="12190" y="1558"/>
                    <a:pt x="12159" y="1881"/>
                  </a:cubicBezTo>
                  <a:cubicBezTo>
                    <a:pt x="12120" y="2286"/>
                    <a:pt x="11959" y="2696"/>
                    <a:pt x="12125" y="3131"/>
                  </a:cubicBezTo>
                  <a:cubicBezTo>
                    <a:pt x="12201" y="3331"/>
                    <a:pt x="12146" y="3612"/>
                    <a:pt x="12074" y="3830"/>
                  </a:cubicBezTo>
                  <a:cubicBezTo>
                    <a:pt x="11990" y="4081"/>
                    <a:pt x="11928" y="4283"/>
                    <a:pt x="12063" y="4553"/>
                  </a:cubicBezTo>
                  <a:cubicBezTo>
                    <a:pt x="12244" y="4914"/>
                    <a:pt x="12086" y="5320"/>
                    <a:pt x="12086" y="5707"/>
                  </a:cubicBezTo>
                  <a:cubicBezTo>
                    <a:pt x="12086" y="5752"/>
                    <a:pt x="12037" y="5805"/>
                    <a:pt x="12051" y="5840"/>
                  </a:cubicBezTo>
                  <a:cubicBezTo>
                    <a:pt x="12363" y="6744"/>
                    <a:pt x="12119" y="7681"/>
                    <a:pt x="12220" y="8598"/>
                  </a:cubicBezTo>
                  <a:cubicBezTo>
                    <a:pt x="12248" y="8850"/>
                    <a:pt x="12308" y="9098"/>
                    <a:pt x="12331" y="9352"/>
                  </a:cubicBezTo>
                  <a:cubicBezTo>
                    <a:pt x="12383" y="9939"/>
                    <a:pt x="12415" y="10529"/>
                    <a:pt x="12467" y="11117"/>
                  </a:cubicBezTo>
                  <a:cubicBezTo>
                    <a:pt x="12480" y="11291"/>
                    <a:pt x="12527" y="11463"/>
                    <a:pt x="12563" y="11634"/>
                  </a:cubicBezTo>
                  <a:cubicBezTo>
                    <a:pt x="12623" y="11920"/>
                    <a:pt x="12612" y="12186"/>
                    <a:pt x="12390" y="12369"/>
                  </a:cubicBezTo>
                  <a:cubicBezTo>
                    <a:pt x="12531" y="12599"/>
                    <a:pt x="12661" y="12813"/>
                    <a:pt x="12797" y="13037"/>
                  </a:cubicBezTo>
                  <a:cubicBezTo>
                    <a:pt x="12921" y="12992"/>
                    <a:pt x="12958" y="12896"/>
                    <a:pt x="12909" y="12749"/>
                  </a:cubicBezTo>
                  <a:cubicBezTo>
                    <a:pt x="12786" y="12388"/>
                    <a:pt x="12756" y="12039"/>
                    <a:pt x="12884" y="11651"/>
                  </a:cubicBezTo>
                  <a:cubicBezTo>
                    <a:pt x="12969" y="11396"/>
                    <a:pt x="12889" y="11085"/>
                    <a:pt x="12875" y="10800"/>
                  </a:cubicBezTo>
                  <a:cubicBezTo>
                    <a:pt x="12858" y="10442"/>
                    <a:pt x="12712" y="10073"/>
                    <a:pt x="13000" y="9749"/>
                  </a:cubicBezTo>
                  <a:cubicBezTo>
                    <a:pt x="13035" y="9710"/>
                    <a:pt x="13025" y="9627"/>
                    <a:pt x="13027" y="9562"/>
                  </a:cubicBezTo>
                  <a:cubicBezTo>
                    <a:pt x="13051" y="8841"/>
                    <a:pt x="13166" y="8143"/>
                    <a:pt x="13417" y="7456"/>
                  </a:cubicBezTo>
                  <a:cubicBezTo>
                    <a:pt x="13526" y="7158"/>
                    <a:pt x="13478" y="6799"/>
                    <a:pt x="13478" y="6466"/>
                  </a:cubicBezTo>
                  <a:cubicBezTo>
                    <a:pt x="13477" y="6035"/>
                    <a:pt x="13715" y="5674"/>
                    <a:pt x="13806" y="5266"/>
                  </a:cubicBezTo>
                  <a:cubicBezTo>
                    <a:pt x="13913" y="4790"/>
                    <a:pt x="14154" y="4346"/>
                    <a:pt x="14317" y="3882"/>
                  </a:cubicBezTo>
                  <a:cubicBezTo>
                    <a:pt x="14401" y="3643"/>
                    <a:pt x="14425" y="3382"/>
                    <a:pt x="14514" y="3144"/>
                  </a:cubicBezTo>
                  <a:cubicBezTo>
                    <a:pt x="14625" y="2839"/>
                    <a:pt x="14812" y="2810"/>
                    <a:pt x="14978" y="3078"/>
                  </a:cubicBezTo>
                  <a:cubicBezTo>
                    <a:pt x="15093" y="3267"/>
                    <a:pt x="15239" y="3386"/>
                    <a:pt x="15421" y="3496"/>
                  </a:cubicBezTo>
                  <a:cubicBezTo>
                    <a:pt x="15562" y="3580"/>
                    <a:pt x="15783" y="3632"/>
                    <a:pt x="15699" y="3891"/>
                  </a:cubicBezTo>
                  <a:cubicBezTo>
                    <a:pt x="15698" y="3896"/>
                    <a:pt x="15778" y="3929"/>
                    <a:pt x="15842" y="3960"/>
                  </a:cubicBezTo>
                  <a:cubicBezTo>
                    <a:pt x="15762" y="4018"/>
                    <a:pt x="15692" y="4071"/>
                    <a:pt x="15624" y="4123"/>
                  </a:cubicBezTo>
                  <a:cubicBezTo>
                    <a:pt x="15635" y="4159"/>
                    <a:pt x="15637" y="4204"/>
                    <a:pt x="15655" y="4211"/>
                  </a:cubicBezTo>
                  <a:cubicBezTo>
                    <a:pt x="15874" y="4297"/>
                    <a:pt x="15922" y="4486"/>
                    <a:pt x="15912" y="4684"/>
                  </a:cubicBezTo>
                  <a:cubicBezTo>
                    <a:pt x="15850" y="5949"/>
                    <a:pt x="15979" y="7202"/>
                    <a:pt x="16088" y="8458"/>
                  </a:cubicBezTo>
                  <a:cubicBezTo>
                    <a:pt x="16100" y="8595"/>
                    <a:pt x="16084" y="8734"/>
                    <a:pt x="16080" y="8872"/>
                  </a:cubicBezTo>
                  <a:cubicBezTo>
                    <a:pt x="16078" y="8874"/>
                    <a:pt x="16074" y="8877"/>
                    <a:pt x="16072" y="8880"/>
                  </a:cubicBezTo>
                  <a:cubicBezTo>
                    <a:pt x="16022" y="8822"/>
                    <a:pt x="15970" y="8763"/>
                    <a:pt x="15880" y="8659"/>
                  </a:cubicBezTo>
                  <a:cubicBezTo>
                    <a:pt x="15874" y="8809"/>
                    <a:pt x="15870" y="8906"/>
                    <a:pt x="15863" y="9057"/>
                  </a:cubicBezTo>
                  <a:cubicBezTo>
                    <a:pt x="15958" y="8976"/>
                    <a:pt x="16015" y="8926"/>
                    <a:pt x="16072" y="8880"/>
                  </a:cubicBezTo>
                  <a:cubicBezTo>
                    <a:pt x="16074" y="8883"/>
                    <a:pt x="16077" y="8887"/>
                    <a:pt x="16079" y="8889"/>
                  </a:cubicBezTo>
                  <a:cubicBezTo>
                    <a:pt x="16079" y="8884"/>
                    <a:pt x="16079" y="8877"/>
                    <a:pt x="16080" y="8872"/>
                  </a:cubicBezTo>
                  <a:lnTo>
                    <a:pt x="16082" y="8871"/>
                  </a:lnTo>
                  <a:cubicBezTo>
                    <a:pt x="16101" y="9220"/>
                    <a:pt x="16111" y="9570"/>
                    <a:pt x="16142" y="9919"/>
                  </a:cubicBezTo>
                  <a:cubicBezTo>
                    <a:pt x="16161" y="10127"/>
                    <a:pt x="16209" y="10331"/>
                    <a:pt x="16246" y="10538"/>
                  </a:cubicBezTo>
                  <a:cubicBezTo>
                    <a:pt x="16241" y="10545"/>
                    <a:pt x="16235" y="10551"/>
                    <a:pt x="16231" y="10557"/>
                  </a:cubicBezTo>
                  <a:cubicBezTo>
                    <a:pt x="16235" y="10561"/>
                    <a:pt x="16239" y="10564"/>
                    <a:pt x="16244" y="10567"/>
                  </a:cubicBezTo>
                  <a:cubicBezTo>
                    <a:pt x="16083" y="10749"/>
                    <a:pt x="16188" y="10899"/>
                    <a:pt x="16280" y="11060"/>
                  </a:cubicBezTo>
                  <a:cubicBezTo>
                    <a:pt x="16582" y="10842"/>
                    <a:pt x="16390" y="10707"/>
                    <a:pt x="16244" y="10567"/>
                  </a:cubicBezTo>
                  <a:cubicBezTo>
                    <a:pt x="16246" y="10565"/>
                    <a:pt x="16247" y="10562"/>
                    <a:pt x="16250" y="10559"/>
                  </a:cubicBezTo>
                  <a:cubicBezTo>
                    <a:pt x="16249" y="10552"/>
                    <a:pt x="16247" y="10545"/>
                    <a:pt x="16246" y="10538"/>
                  </a:cubicBezTo>
                  <a:cubicBezTo>
                    <a:pt x="16298" y="10465"/>
                    <a:pt x="16381" y="10389"/>
                    <a:pt x="16375" y="10322"/>
                  </a:cubicBezTo>
                  <a:cubicBezTo>
                    <a:pt x="16334" y="9903"/>
                    <a:pt x="16489" y="9540"/>
                    <a:pt x="16626" y="9158"/>
                  </a:cubicBezTo>
                  <a:cubicBezTo>
                    <a:pt x="16734" y="8856"/>
                    <a:pt x="16693" y="8502"/>
                    <a:pt x="16750" y="8178"/>
                  </a:cubicBezTo>
                  <a:cubicBezTo>
                    <a:pt x="16791" y="7952"/>
                    <a:pt x="16890" y="7739"/>
                    <a:pt x="16955" y="7518"/>
                  </a:cubicBezTo>
                  <a:cubicBezTo>
                    <a:pt x="16981" y="7429"/>
                    <a:pt x="16980" y="7331"/>
                    <a:pt x="17006" y="7242"/>
                  </a:cubicBezTo>
                  <a:cubicBezTo>
                    <a:pt x="17065" y="7050"/>
                    <a:pt x="17132" y="6861"/>
                    <a:pt x="17199" y="6671"/>
                  </a:cubicBezTo>
                  <a:cubicBezTo>
                    <a:pt x="17215" y="6626"/>
                    <a:pt x="17260" y="6582"/>
                    <a:pt x="17256" y="6540"/>
                  </a:cubicBezTo>
                  <a:cubicBezTo>
                    <a:pt x="17207" y="6001"/>
                    <a:pt x="17681" y="5672"/>
                    <a:pt x="17761" y="5168"/>
                  </a:cubicBezTo>
                  <a:cubicBezTo>
                    <a:pt x="18203" y="5240"/>
                    <a:pt x="18572" y="4787"/>
                    <a:pt x="19022" y="5121"/>
                  </a:cubicBezTo>
                  <a:cubicBezTo>
                    <a:pt x="18887" y="5294"/>
                    <a:pt x="18760" y="5467"/>
                    <a:pt x="18632" y="5639"/>
                  </a:cubicBezTo>
                  <a:close/>
                  <a:moveTo>
                    <a:pt x="16452" y="34024"/>
                  </a:moveTo>
                  <a:cubicBezTo>
                    <a:pt x="16312" y="34055"/>
                    <a:pt x="16199" y="34081"/>
                    <a:pt x="16017" y="34123"/>
                  </a:cubicBezTo>
                  <a:cubicBezTo>
                    <a:pt x="16153" y="34362"/>
                    <a:pt x="16264" y="34558"/>
                    <a:pt x="16384" y="34770"/>
                  </a:cubicBezTo>
                  <a:cubicBezTo>
                    <a:pt x="16631" y="34537"/>
                    <a:pt x="16526" y="34311"/>
                    <a:pt x="16452" y="34024"/>
                  </a:cubicBezTo>
                  <a:close/>
                  <a:moveTo>
                    <a:pt x="16669" y="11355"/>
                  </a:moveTo>
                  <a:cubicBezTo>
                    <a:pt x="17008" y="11430"/>
                    <a:pt x="17008" y="11430"/>
                    <a:pt x="17011" y="11001"/>
                  </a:cubicBezTo>
                  <a:cubicBezTo>
                    <a:pt x="16882" y="11134"/>
                    <a:pt x="16797" y="11223"/>
                    <a:pt x="16669" y="11355"/>
                  </a:cubicBezTo>
                  <a:close/>
                  <a:moveTo>
                    <a:pt x="16085" y="10700"/>
                  </a:moveTo>
                  <a:cubicBezTo>
                    <a:pt x="15874" y="10789"/>
                    <a:pt x="15743" y="10846"/>
                    <a:pt x="15611" y="10901"/>
                  </a:cubicBezTo>
                  <a:cubicBezTo>
                    <a:pt x="15811" y="11000"/>
                    <a:pt x="15957" y="10978"/>
                    <a:pt x="16085" y="10700"/>
                  </a:cubicBezTo>
                  <a:close/>
                  <a:moveTo>
                    <a:pt x="13624" y="14553"/>
                  </a:moveTo>
                  <a:cubicBezTo>
                    <a:pt x="13614" y="14578"/>
                    <a:pt x="13660" y="14636"/>
                    <a:pt x="13692" y="14666"/>
                  </a:cubicBezTo>
                  <a:cubicBezTo>
                    <a:pt x="13824" y="14791"/>
                    <a:pt x="13833" y="14894"/>
                    <a:pt x="13675" y="15016"/>
                  </a:cubicBezTo>
                  <a:cubicBezTo>
                    <a:pt x="13609" y="15068"/>
                    <a:pt x="13628" y="15422"/>
                    <a:pt x="13665" y="15455"/>
                  </a:cubicBezTo>
                  <a:cubicBezTo>
                    <a:pt x="13927" y="15692"/>
                    <a:pt x="13968" y="15825"/>
                    <a:pt x="13879" y="16157"/>
                  </a:cubicBezTo>
                  <a:cubicBezTo>
                    <a:pt x="13865" y="16214"/>
                    <a:pt x="13839" y="16314"/>
                    <a:pt x="13855" y="16323"/>
                  </a:cubicBezTo>
                  <a:cubicBezTo>
                    <a:pt x="14124" y="16463"/>
                    <a:pt x="13928" y="16657"/>
                    <a:pt x="13925" y="16828"/>
                  </a:cubicBezTo>
                  <a:cubicBezTo>
                    <a:pt x="13918" y="17132"/>
                    <a:pt x="13806" y="17456"/>
                    <a:pt x="14141" y="17688"/>
                  </a:cubicBezTo>
                  <a:cubicBezTo>
                    <a:pt x="14231" y="17751"/>
                    <a:pt x="14281" y="17906"/>
                    <a:pt x="14301" y="18027"/>
                  </a:cubicBezTo>
                  <a:cubicBezTo>
                    <a:pt x="14334" y="18216"/>
                    <a:pt x="14308" y="18417"/>
                    <a:pt x="14338" y="18609"/>
                  </a:cubicBezTo>
                  <a:cubicBezTo>
                    <a:pt x="14384" y="18903"/>
                    <a:pt x="14421" y="19206"/>
                    <a:pt x="14525" y="19482"/>
                  </a:cubicBezTo>
                  <a:cubicBezTo>
                    <a:pt x="14650" y="19817"/>
                    <a:pt x="14640" y="20005"/>
                    <a:pt x="14333" y="20280"/>
                  </a:cubicBezTo>
                  <a:cubicBezTo>
                    <a:pt x="14479" y="20319"/>
                    <a:pt x="14600" y="20353"/>
                    <a:pt x="14746" y="20392"/>
                  </a:cubicBezTo>
                  <a:cubicBezTo>
                    <a:pt x="14665" y="20611"/>
                    <a:pt x="14548" y="20799"/>
                    <a:pt x="14748" y="20984"/>
                  </a:cubicBezTo>
                  <a:cubicBezTo>
                    <a:pt x="14792" y="21025"/>
                    <a:pt x="14781" y="21137"/>
                    <a:pt x="14780" y="21216"/>
                  </a:cubicBezTo>
                  <a:cubicBezTo>
                    <a:pt x="14775" y="21586"/>
                    <a:pt x="15059" y="21914"/>
                    <a:pt x="14937" y="22300"/>
                  </a:cubicBezTo>
                  <a:cubicBezTo>
                    <a:pt x="15220" y="22630"/>
                    <a:pt x="15142" y="23068"/>
                    <a:pt x="15272" y="23444"/>
                  </a:cubicBezTo>
                  <a:cubicBezTo>
                    <a:pt x="15332" y="23615"/>
                    <a:pt x="15432" y="23809"/>
                    <a:pt x="15393" y="23965"/>
                  </a:cubicBezTo>
                  <a:cubicBezTo>
                    <a:pt x="15324" y="24252"/>
                    <a:pt x="15440" y="24461"/>
                    <a:pt x="15554" y="24690"/>
                  </a:cubicBezTo>
                  <a:cubicBezTo>
                    <a:pt x="15715" y="25014"/>
                    <a:pt x="15892" y="25334"/>
                    <a:pt x="16017" y="25670"/>
                  </a:cubicBezTo>
                  <a:cubicBezTo>
                    <a:pt x="16425" y="26779"/>
                    <a:pt x="16803" y="27898"/>
                    <a:pt x="17212" y="29005"/>
                  </a:cubicBezTo>
                  <a:cubicBezTo>
                    <a:pt x="17375" y="29446"/>
                    <a:pt x="17589" y="29869"/>
                    <a:pt x="17778" y="30301"/>
                  </a:cubicBezTo>
                  <a:cubicBezTo>
                    <a:pt x="17814" y="30292"/>
                    <a:pt x="17849" y="30285"/>
                    <a:pt x="17886" y="30278"/>
                  </a:cubicBezTo>
                  <a:cubicBezTo>
                    <a:pt x="17862" y="30081"/>
                    <a:pt x="17846" y="29882"/>
                    <a:pt x="17813" y="29686"/>
                  </a:cubicBezTo>
                  <a:cubicBezTo>
                    <a:pt x="17769" y="29435"/>
                    <a:pt x="17709" y="29186"/>
                    <a:pt x="17664" y="28935"/>
                  </a:cubicBezTo>
                  <a:cubicBezTo>
                    <a:pt x="17549" y="28291"/>
                    <a:pt x="17449" y="27645"/>
                    <a:pt x="17324" y="27004"/>
                  </a:cubicBezTo>
                  <a:cubicBezTo>
                    <a:pt x="17250" y="26623"/>
                    <a:pt x="17127" y="26252"/>
                    <a:pt x="17047" y="25871"/>
                  </a:cubicBezTo>
                  <a:cubicBezTo>
                    <a:pt x="16932" y="25336"/>
                    <a:pt x="16839" y="24795"/>
                    <a:pt x="16731" y="24257"/>
                  </a:cubicBezTo>
                  <a:cubicBezTo>
                    <a:pt x="16595" y="23571"/>
                    <a:pt x="16446" y="22887"/>
                    <a:pt x="16315" y="22200"/>
                  </a:cubicBezTo>
                  <a:cubicBezTo>
                    <a:pt x="16158" y="21367"/>
                    <a:pt x="16037" y="20527"/>
                    <a:pt x="15861" y="19698"/>
                  </a:cubicBezTo>
                  <a:cubicBezTo>
                    <a:pt x="15669" y="18797"/>
                    <a:pt x="15635" y="17869"/>
                    <a:pt x="15360" y="16982"/>
                  </a:cubicBezTo>
                  <a:cubicBezTo>
                    <a:pt x="15308" y="16814"/>
                    <a:pt x="15407" y="16603"/>
                    <a:pt x="15399" y="16414"/>
                  </a:cubicBezTo>
                  <a:cubicBezTo>
                    <a:pt x="15390" y="16199"/>
                    <a:pt x="15627" y="15901"/>
                    <a:pt x="15216" y="15792"/>
                  </a:cubicBezTo>
                  <a:cubicBezTo>
                    <a:pt x="15185" y="15782"/>
                    <a:pt x="15187" y="15649"/>
                    <a:pt x="15175" y="15572"/>
                  </a:cubicBezTo>
                  <a:cubicBezTo>
                    <a:pt x="15100" y="15037"/>
                    <a:pt x="14997" y="14506"/>
                    <a:pt x="14955" y="13969"/>
                  </a:cubicBezTo>
                  <a:cubicBezTo>
                    <a:pt x="14850" y="12664"/>
                    <a:pt x="14793" y="11353"/>
                    <a:pt x="14669" y="10050"/>
                  </a:cubicBezTo>
                  <a:cubicBezTo>
                    <a:pt x="14646" y="9800"/>
                    <a:pt x="14798" y="9607"/>
                    <a:pt x="14721" y="9332"/>
                  </a:cubicBezTo>
                  <a:cubicBezTo>
                    <a:pt x="14596" y="8886"/>
                    <a:pt x="14617" y="8400"/>
                    <a:pt x="14583" y="7931"/>
                  </a:cubicBezTo>
                  <a:cubicBezTo>
                    <a:pt x="14554" y="7545"/>
                    <a:pt x="14534" y="7158"/>
                    <a:pt x="14511" y="6770"/>
                  </a:cubicBezTo>
                  <a:cubicBezTo>
                    <a:pt x="14473" y="6763"/>
                    <a:pt x="14437" y="6757"/>
                    <a:pt x="14398" y="6752"/>
                  </a:cubicBezTo>
                  <a:cubicBezTo>
                    <a:pt x="14303" y="7119"/>
                    <a:pt x="14208" y="7486"/>
                    <a:pt x="14111" y="7853"/>
                  </a:cubicBezTo>
                  <a:cubicBezTo>
                    <a:pt x="13934" y="7820"/>
                    <a:pt x="13792" y="7792"/>
                    <a:pt x="13702" y="7775"/>
                  </a:cubicBezTo>
                  <a:cubicBezTo>
                    <a:pt x="13656" y="7981"/>
                    <a:pt x="13620" y="8144"/>
                    <a:pt x="13579" y="8326"/>
                  </a:cubicBezTo>
                  <a:cubicBezTo>
                    <a:pt x="13710" y="8342"/>
                    <a:pt x="13841" y="8358"/>
                    <a:pt x="13958" y="8372"/>
                  </a:cubicBezTo>
                  <a:cubicBezTo>
                    <a:pt x="13999" y="8864"/>
                    <a:pt x="13987" y="9299"/>
                    <a:pt x="13564" y="9598"/>
                  </a:cubicBezTo>
                  <a:cubicBezTo>
                    <a:pt x="13511" y="9636"/>
                    <a:pt x="13491" y="9722"/>
                    <a:pt x="13455" y="9786"/>
                  </a:cubicBezTo>
                  <a:cubicBezTo>
                    <a:pt x="13473" y="9801"/>
                    <a:pt x="13489" y="9815"/>
                    <a:pt x="13504" y="9829"/>
                  </a:cubicBezTo>
                  <a:cubicBezTo>
                    <a:pt x="13610" y="9738"/>
                    <a:pt x="13714" y="9648"/>
                    <a:pt x="13879" y="9505"/>
                  </a:cubicBezTo>
                  <a:cubicBezTo>
                    <a:pt x="13834" y="9758"/>
                    <a:pt x="13802" y="9927"/>
                    <a:pt x="13772" y="10094"/>
                  </a:cubicBezTo>
                  <a:cubicBezTo>
                    <a:pt x="13655" y="9786"/>
                    <a:pt x="13496" y="9959"/>
                    <a:pt x="13330" y="10031"/>
                  </a:cubicBezTo>
                  <a:cubicBezTo>
                    <a:pt x="13356" y="10251"/>
                    <a:pt x="13312" y="10470"/>
                    <a:pt x="13548" y="10597"/>
                  </a:cubicBezTo>
                  <a:cubicBezTo>
                    <a:pt x="13610" y="10520"/>
                    <a:pt x="13659" y="10458"/>
                    <a:pt x="13709" y="10397"/>
                  </a:cubicBezTo>
                  <a:cubicBezTo>
                    <a:pt x="13723" y="10475"/>
                    <a:pt x="13751" y="10555"/>
                    <a:pt x="13750" y="10633"/>
                  </a:cubicBezTo>
                  <a:cubicBezTo>
                    <a:pt x="13736" y="11321"/>
                    <a:pt x="13750" y="12010"/>
                    <a:pt x="13689" y="12693"/>
                  </a:cubicBezTo>
                  <a:cubicBezTo>
                    <a:pt x="13636" y="13312"/>
                    <a:pt x="13874" y="13941"/>
                    <a:pt x="13624" y="14553"/>
                  </a:cubicBezTo>
                  <a:close/>
                  <a:moveTo>
                    <a:pt x="16902" y="13213"/>
                  </a:moveTo>
                  <a:cubicBezTo>
                    <a:pt x="16849" y="13254"/>
                    <a:pt x="16791" y="13296"/>
                    <a:pt x="16650" y="13404"/>
                  </a:cubicBezTo>
                  <a:cubicBezTo>
                    <a:pt x="16854" y="13416"/>
                    <a:pt x="16962" y="13424"/>
                    <a:pt x="17064" y="13431"/>
                  </a:cubicBezTo>
                  <a:cubicBezTo>
                    <a:pt x="17008" y="13358"/>
                    <a:pt x="16955" y="13286"/>
                    <a:pt x="16902" y="13213"/>
                  </a:cubicBezTo>
                  <a:close/>
                  <a:moveTo>
                    <a:pt x="16132" y="13083"/>
                  </a:moveTo>
                  <a:cubicBezTo>
                    <a:pt x="16108" y="13233"/>
                    <a:pt x="16080" y="13370"/>
                    <a:pt x="16066" y="13510"/>
                  </a:cubicBezTo>
                  <a:cubicBezTo>
                    <a:pt x="16063" y="13540"/>
                    <a:pt x="16111" y="13575"/>
                    <a:pt x="16146" y="13620"/>
                  </a:cubicBezTo>
                  <a:cubicBezTo>
                    <a:pt x="16236" y="13510"/>
                    <a:pt x="16313" y="13417"/>
                    <a:pt x="16411" y="13300"/>
                  </a:cubicBezTo>
                  <a:cubicBezTo>
                    <a:pt x="16307" y="13219"/>
                    <a:pt x="16225" y="13156"/>
                    <a:pt x="16132" y="13083"/>
                  </a:cubicBezTo>
                  <a:close/>
                  <a:moveTo>
                    <a:pt x="15778" y="13514"/>
                  </a:moveTo>
                  <a:cubicBezTo>
                    <a:pt x="15804" y="13635"/>
                    <a:pt x="15808" y="13704"/>
                    <a:pt x="15838" y="13761"/>
                  </a:cubicBezTo>
                  <a:cubicBezTo>
                    <a:pt x="15850" y="13784"/>
                    <a:pt x="15954" y="13785"/>
                    <a:pt x="15955" y="13780"/>
                  </a:cubicBezTo>
                  <a:cubicBezTo>
                    <a:pt x="15973" y="13713"/>
                    <a:pt x="15995" y="13641"/>
                    <a:pt x="15981" y="13578"/>
                  </a:cubicBezTo>
                  <a:cubicBezTo>
                    <a:pt x="15975" y="13553"/>
                    <a:pt x="15886" y="13546"/>
                    <a:pt x="15778" y="13514"/>
                  </a:cubicBezTo>
                  <a:close/>
                  <a:moveTo>
                    <a:pt x="16346" y="15261"/>
                  </a:moveTo>
                  <a:cubicBezTo>
                    <a:pt x="16264" y="15013"/>
                    <a:pt x="16209" y="14848"/>
                    <a:pt x="16122" y="14582"/>
                  </a:cubicBezTo>
                  <a:cubicBezTo>
                    <a:pt x="15952" y="14938"/>
                    <a:pt x="15952" y="14938"/>
                    <a:pt x="16346" y="15261"/>
                  </a:cubicBezTo>
                  <a:close/>
                  <a:moveTo>
                    <a:pt x="15825" y="15308"/>
                  </a:moveTo>
                  <a:cubicBezTo>
                    <a:pt x="15766" y="15353"/>
                    <a:pt x="15708" y="15397"/>
                    <a:pt x="15648" y="15442"/>
                  </a:cubicBezTo>
                  <a:cubicBezTo>
                    <a:pt x="15682" y="15482"/>
                    <a:pt x="15715" y="15523"/>
                    <a:pt x="15751" y="15564"/>
                  </a:cubicBezTo>
                  <a:cubicBezTo>
                    <a:pt x="15793" y="15496"/>
                    <a:pt x="15838" y="15430"/>
                    <a:pt x="15881" y="15362"/>
                  </a:cubicBezTo>
                  <a:cubicBezTo>
                    <a:pt x="15861" y="15345"/>
                    <a:pt x="15843" y="15327"/>
                    <a:pt x="15825" y="15308"/>
                  </a:cubicBezTo>
                  <a:close/>
                  <a:moveTo>
                    <a:pt x="19172" y="28272"/>
                  </a:moveTo>
                  <a:lnTo>
                    <a:pt x="19192" y="27908"/>
                  </a:lnTo>
                  <a:cubicBezTo>
                    <a:pt x="19154" y="27907"/>
                    <a:pt x="19117" y="27904"/>
                    <a:pt x="19080" y="27903"/>
                  </a:cubicBezTo>
                  <a:cubicBezTo>
                    <a:pt x="19062" y="28017"/>
                    <a:pt x="19042" y="28129"/>
                    <a:pt x="19033" y="28243"/>
                  </a:cubicBezTo>
                  <a:cubicBezTo>
                    <a:pt x="19033" y="28248"/>
                    <a:pt x="19122" y="28260"/>
                    <a:pt x="19172" y="28272"/>
                  </a:cubicBezTo>
                  <a:cubicBezTo>
                    <a:pt x="19172" y="28277"/>
                    <a:pt x="19172" y="28280"/>
                    <a:pt x="19171" y="28286"/>
                  </a:cubicBezTo>
                  <a:cubicBezTo>
                    <a:pt x="19173" y="28285"/>
                    <a:pt x="19175" y="28286"/>
                    <a:pt x="19178" y="28285"/>
                  </a:cubicBezTo>
                  <a:cubicBezTo>
                    <a:pt x="19206" y="28405"/>
                    <a:pt x="19195" y="28562"/>
                    <a:pt x="19432" y="28550"/>
                  </a:cubicBezTo>
                  <a:cubicBezTo>
                    <a:pt x="19372" y="28405"/>
                    <a:pt x="19404" y="28226"/>
                    <a:pt x="19178" y="28285"/>
                  </a:cubicBezTo>
                  <a:cubicBezTo>
                    <a:pt x="19177" y="28280"/>
                    <a:pt x="19177" y="28275"/>
                    <a:pt x="19175" y="28272"/>
                  </a:cubicBezTo>
                  <a:close/>
                  <a:moveTo>
                    <a:pt x="12594" y="13875"/>
                  </a:moveTo>
                  <a:cubicBezTo>
                    <a:pt x="12629" y="14133"/>
                    <a:pt x="12656" y="14336"/>
                    <a:pt x="12683" y="14539"/>
                  </a:cubicBezTo>
                  <a:cubicBezTo>
                    <a:pt x="12819" y="14149"/>
                    <a:pt x="12818" y="14140"/>
                    <a:pt x="12594" y="13875"/>
                  </a:cubicBezTo>
                  <a:close/>
                  <a:moveTo>
                    <a:pt x="7332" y="15470"/>
                  </a:moveTo>
                  <a:cubicBezTo>
                    <a:pt x="7273" y="15676"/>
                    <a:pt x="7236" y="15801"/>
                    <a:pt x="7195" y="15942"/>
                  </a:cubicBezTo>
                  <a:cubicBezTo>
                    <a:pt x="7338" y="15948"/>
                    <a:pt x="7447" y="15953"/>
                    <a:pt x="7540" y="15958"/>
                  </a:cubicBezTo>
                  <a:cubicBezTo>
                    <a:pt x="7612" y="16140"/>
                    <a:pt x="7679" y="16309"/>
                    <a:pt x="7747" y="16478"/>
                  </a:cubicBezTo>
                  <a:cubicBezTo>
                    <a:pt x="7768" y="16473"/>
                    <a:pt x="7790" y="16467"/>
                    <a:pt x="7811" y="16462"/>
                  </a:cubicBezTo>
                  <a:cubicBezTo>
                    <a:pt x="7547" y="14427"/>
                    <a:pt x="7284" y="12393"/>
                    <a:pt x="7019" y="10358"/>
                  </a:cubicBezTo>
                  <a:cubicBezTo>
                    <a:pt x="6997" y="10356"/>
                    <a:pt x="6976" y="10353"/>
                    <a:pt x="6952" y="10351"/>
                  </a:cubicBezTo>
                  <a:cubicBezTo>
                    <a:pt x="6930" y="10442"/>
                    <a:pt x="6906" y="10534"/>
                    <a:pt x="6887" y="10627"/>
                  </a:cubicBezTo>
                  <a:cubicBezTo>
                    <a:pt x="6653" y="11729"/>
                    <a:pt x="6976" y="12785"/>
                    <a:pt x="7161" y="13853"/>
                  </a:cubicBezTo>
                  <a:cubicBezTo>
                    <a:pt x="7203" y="14094"/>
                    <a:pt x="7311" y="14370"/>
                    <a:pt x="7237" y="14577"/>
                  </a:cubicBezTo>
                  <a:cubicBezTo>
                    <a:pt x="7168" y="14771"/>
                    <a:pt x="7194" y="14855"/>
                    <a:pt x="7300" y="14989"/>
                  </a:cubicBezTo>
                  <a:cubicBezTo>
                    <a:pt x="7385" y="15099"/>
                    <a:pt x="7445" y="15230"/>
                    <a:pt x="7535" y="15384"/>
                  </a:cubicBezTo>
                  <a:cubicBezTo>
                    <a:pt x="7190" y="15383"/>
                    <a:pt x="7016" y="15503"/>
                    <a:pt x="7091" y="15652"/>
                  </a:cubicBezTo>
                  <a:cubicBezTo>
                    <a:pt x="7150" y="15607"/>
                    <a:pt x="7206" y="15564"/>
                    <a:pt x="7332" y="15470"/>
                  </a:cubicBezTo>
                  <a:close/>
                  <a:moveTo>
                    <a:pt x="4678" y="29435"/>
                  </a:moveTo>
                  <a:cubicBezTo>
                    <a:pt x="4454" y="28338"/>
                    <a:pt x="4248" y="27236"/>
                    <a:pt x="4023" y="26139"/>
                  </a:cubicBezTo>
                  <a:cubicBezTo>
                    <a:pt x="3965" y="25861"/>
                    <a:pt x="3933" y="25540"/>
                    <a:pt x="3774" y="25327"/>
                  </a:cubicBezTo>
                  <a:cubicBezTo>
                    <a:pt x="3550" y="25027"/>
                    <a:pt x="3866" y="24735"/>
                    <a:pt x="3690" y="24467"/>
                  </a:cubicBezTo>
                  <a:cubicBezTo>
                    <a:pt x="3674" y="24441"/>
                    <a:pt x="3659" y="24413"/>
                    <a:pt x="3647" y="24388"/>
                  </a:cubicBezTo>
                  <a:cubicBezTo>
                    <a:pt x="3566" y="24367"/>
                    <a:pt x="3488" y="24347"/>
                    <a:pt x="3330" y="24306"/>
                  </a:cubicBezTo>
                  <a:cubicBezTo>
                    <a:pt x="3485" y="24231"/>
                    <a:pt x="3550" y="24199"/>
                    <a:pt x="3649" y="24150"/>
                  </a:cubicBezTo>
                  <a:cubicBezTo>
                    <a:pt x="3610" y="23958"/>
                    <a:pt x="3569" y="23754"/>
                    <a:pt x="3529" y="23553"/>
                  </a:cubicBezTo>
                  <a:cubicBezTo>
                    <a:pt x="3447" y="23151"/>
                    <a:pt x="3357" y="22749"/>
                    <a:pt x="3284" y="22346"/>
                  </a:cubicBezTo>
                  <a:cubicBezTo>
                    <a:pt x="3185" y="21794"/>
                    <a:pt x="3102" y="21240"/>
                    <a:pt x="3008" y="20688"/>
                  </a:cubicBezTo>
                  <a:cubicBezTo>
                    <a:pt x="2962" y="20422"/>
                    <a:pt x="2877" y="20159"/>
                    <a:pt x="2866" y="19893"/>
                  </a:cubicBezTo>
                  <a:cubicBezTo>
                    <a:pt x="2857" y="19635"/>
                    <a:pt x="2631" y="19380"/>
                    <a:pt x="2839" y="19117"/>
                  </a:cubicBezTo>
                  <a:cubicBezTo>
                    <a:pt x="2560" y="18890"/>
                    <a:pt x="2772" y="18636"/>
                    <a:pt x="2795" y="18391"/>
                  </a:cubicBezTo>
                  <a:cubicBezTo>
                    <a:pt x="2801" y="18333"/>
                    <a:pt x="2801" y="18262"/>
                    <a:pt x="2777" y="18211"/>
                  </a:cubicBezTo>
                  <a:cubicBezTo>
                    <a:pt x="2617" y="17882"/>
                    <a:pt x="2611" y="17533"/>
                    <a:pt x="2613" y="17178"/>
                  </a:cubicBezTo>
                  <a:cubicBezTo>
                    <a:pt x="2615" y="16861"/>
                    <a:pt x="2603" y="16542"/>
                    <a:pt x="2580" y="16226"/>
                  </a:cubicBezTo>
                  <a:cubicBezTo>
                    <a:pt x="2560" y="15962"/>
                    <a:pt x="2460" y="15688"/>
                    <a:pt x="2503" y="15436"/>
                  </a:cubicBezTo>
                  <a:cubicBezTo>
                    <a:pt x="2549" y="15157"/>
                    <a:pt x="2533" y="14919"/>
                    <a:pt x="2425" y="14666"/>
                  </a:cubicBezTo>
                  <a:cubicBezTo>
                    <a:pt x="2394" y="14594"/>
                    <a:pt x="2474" y="14480"/>
                    <a:pt x="2460" y="14392"/>
                  </a:cubicBezTo>
                  <a:cubicBezTo>
                    <a:pt x="2434" y="14233"/>
                    <a:pt x="2642" y="14120"/>
                    <a:pt x="2587" y="14025"/>
                  </a:cubicBezTo>
                  <a:cubicBezTo>
                    <a:pt x="2475" y="13829"/>
                    <a:pt x="2579" y="13699"/>
                    <a:pt x="2628" y="13535"/>
                  </a:cubicBezTo>
                  <a:cubicBezTo>
                    <a:pt x="2700" y="13291"/>
                    <a:pt x="2752" y="13037"/>
                    <a:pt x="2780" y="12785"/>
                  </a:cubicBezTo>
                  <a:cubicBezTo>
                    <a:pt x="2805" y="12562"/>
                    <a:pt x="2754" y="12515"/>
                    <a:pt x="2483" y="12376"/>
                  </a:cubicBezTo>
                  <a:cubicBezTo>
                    <a:pt x="2719" y="12081"/>
                    <a:pt x="2693" y="11744"/>
                    <a:pt x="2670" y="11391"/>
                  </a:cubicBezTo>
                  <a:cubicBezTo>
                    <a:pt x="2652" y="11066"/>
                    <a:pt x="2481" y="10763"/>
                    <a:pt x="2579" y="10412"/>
                  </a:cubicBezTo>
                  <a:cubicBezTo>
                    <a:pt x="2622" y="10251"/>
                    <a:pt x="2507" y="10045"/>
                    <a:pt x="2450" y="9805"/>
                  </a:cubicBezTo>
                  <a:cubicBezTo>
                    <a:pt x="2273" y="10094"/>
                    <a:pt x="2142" y="10311"/>
                    <a:pt x="2013" y="10525"/>
                  </a:cubicBezTo>
                  <a:cubicBezTo>
                    <a:pt x="2043" y="10923"/>
                    <a:pt x="2446" y="11229"/>
                    <a:pt x="2136" y="11630"/>
                  </a:cubicBezTo>
                  <a:cubicBezTo>
                    <a:pt x="2127" y="11641"/>
                    <a:pt x="2146" y="11688"/>
                    <a:pt x="2165" y="11701"/>
                  </a:cubicBezTo>
                  <a:cubicBezTo>
                    <a:pt x="2362" y="11850"/>
                    <a:pt x="2188" y="12016"/>
                    <a:pt x="2115" y="12053"/>
                  </a:cubicBezTo>
                  <a:cubicBezTo>
                    <a:pt x="1644" y="12293"/>
                    <a:pt x="1664" y="12728"/>
                    <a:pt x="1658" y="13141"/>
                  </a:cubicBezTo>
                  <a:cubicBezTo>
                    <a:pt x="1643" y="13969"/>
                    <a:pt x="1643" y="14798"/>
                    <a:pt x="1660" y="15626"/>
                  </a:cubicBezTo>
                  <a:cubicBezTo>
                    <a:pt x="1674" y="16349"/>
                    <a:pt x="1670" y="17075"/>
                    <a:pt x="1761" y="17791"/>
                  </a:cubicBezTo>
                  <a:cubicBezTo>
                    <a:pt x="1961" y="19382"/>
                    <a:pt x="2210" y="20969"/>
                    <a:pt x="2448" y="22556"/>
                  </a:cubicBezTo>
                  <a:cubicBezTo>
                    <a:pt x="2560" y="23303"/>
                    <a:pt x="2668" y="24051"/>
                    <a:pt x="2823" y="24790"/>
                  </a:cubicBezTo>
                  <a:cubicBezTo>
                    <a:pt x="3034" y="25794"/>
                    <a:pt x="3279" y="26790"/>
                    <a:pt x="3525" y="27787"/>
                  </a:cubicBezTo>
                  <a:cubicBezTo>
                    <a:pt x="3777" y="28800"/>
                    <a:pt x="4033" y="29813"/>
                    <a:pt x="4320" y="30818"/>
                  </a:cubicBezTo>
                  <a:cubicBezTo>
                    <a:pt x="4566" y="31681"/>
                    <a:pt x="4856" y="32532"/>
                    <a:pt x="5132" y="33386"/>
                  </a:cubicBezTo>
                  <a:cubicBezTo>
                    <a:pt x="5268" y="33806"/>
                    <a:pt x="5414" y="34220"/>
                    <a:pt x="5554" y="34637"/>
                  </a:cubicBezTo>
                  <a:cubicBezTo>
                    <a:pt x="5591" y="34629"/>
                    <a:pt x="5628" y="34620"/>
                    <a:pt x="5665" y="34610"/>
                  </a:cubicBezTo>
                  <a:cubicBezTo>
                    <a:pt x="5605" y="34170"/>
                    <a:pt x="5567" y="33725"/>
                    <a:pt x="5480" y="33288"/>
                  </a:cubicBezTo>
                  <a:cubicBezTo>
                    <a:pt x="5222" y="32002"/>
                    <a:pt x="4941" y="30721"/>
                    <a:pt x="4678" y="29435"/>
                  </a:cubicBezTo>
                  <a:close/>
                  <a:moveTo>
                    <a:pt x="3117" y="18724"/>
                  </a:moveTo>
                  <a:cubicBezTo>
                    <a:pt x="3158" y="18851"/>
                    <a:pt x="3200" y="18979"/>
                    <a:pt x="3240" y="19106"/>
                  </a:cubicBezTo>
                  <a:cubicBezTo>
                    <a:pt x="3236" y="19111"/>
                    <a:pt x="3232" y="19118"/>
                    <a:pt x="3227" y="19123"/>
                  </a:cubicBezTo>
                  <a:cubicBezTo>
                    <a:pt x="3231" y="19135"/>
                    <a:pt x="3233" y="19146"/>
                    <a:pt x="3237" y="19156"/>
                  </a:cubicBezTo>
                  <a:cubicBezTo>
                    <a:pt x="3137" y="19449"/>
                    <a:pt x="3195" y="20048"/>
                    <a:pt x="3381" y="20412"/>
                  </a:cubicBezTo>
                  <a:cubicBezTo>
                    <a:pt x="3434" y="19956"/>
                    <a:pt x="3360" y="19553"/>
                    <a:pt x="3237" y="19156"/>
                  </a:cubicBezTo>
                  <a:cubicBezTo>
                    <a:pt x="3241" y="19147"/>
                    <a:pt x="3242" y="19133"/>
                    <a:pt x="3246" y="19125"/>
                  </a:cubicBezTo>
                  <a:cubicBezTo>
                    <a:pt x="3243" y="19118"/>
                    <a:pt x="3242" y="19111"/>
                    <a:pt x="3240" y="19105"/>
                  </a:cubicBezTo>
                  <a:cubicBezTo>
                    <a:pt x="3360" y="18954"/>
                    <a:pt x="3288" y="18827"/>
                    <a:pt x="3220" y="18699"/>
                  </a:cubicBezTo>
                  <a:cubicBezTo>
                    <a:pt x="3186" y="18708"/>
                    <a:pt x="3153" y="18715"/>
                    <a:pt x="3117" y="18724"/>
                  </a:cubicBezTo>
                  <a:close/>
                  <a:moveTo>
                    <a:pt x="6057" y="24858"/>
                  </a:moveTo>
                  <a:cubicBezTo>
                    <a:pt x="6040" y="24892"/>
                    <a:pt x="6024" y="24926"/>
                    <a:pt x="6008" y="24961"/>
                  </a:cubicBezTo>
                  <a:cubicBezTo>
                    <a:pt x="6046" y="24977"/>
                    <a:pt x="6085" y="25000"/>
                    <a:pt x="6125" y="25009"/>
                  </a:cubicBezTo>
                  <a:cubicBezTo>
                    <a:pt x="6133" y="25011"/>
                    <a:pt x="6151" y="24960"/>
                    <a:pt x="6171" y="24919"/>
                  </a:cubicBezTo>
                  <a:cubicBezTo>
                    <a:pt x="6134" y="24899"/>
                    <a:pt x="6095" y="24878"/>
                    <a:pt x="6057" y="24858"/>
                  </a:cubicBezTo>
                  <a:close/>
                  <a:moveTo>
                    <a:pt x="5992" y="25615"/>
                  </a:moveTo>
                  <a:cubicBezTo>
                    <a:pt x="6031" y="25758"/>
                    <a:pt x="6044" y="25853"/>
                    <a:pt x="6083" y="25935"/>
                  </a:cubicBezTo>
                  <a:cubicBezTo>
                    <a:pt x="6200" y="26181"/>
                    <a:pt x="6425" y="26421"/>
                    <a:pt x="6426" y="26664"/>
                  </a:cubicBezTo>
                  <a:cubicBezTo>
                    <a:pt x="6430" y="26973"/>
                    <a:pt x="6554" y="27241"/>
                    <a:pt x="6583" y="27533"/>
                  </a:cubicBezTo>
                  <a:cubicBezTo>
                    <a:pt x="6622" y="27913"/>
                    <a:pt x="6692" y="28293"/>
                    <a:pt x="6798" y="28658"/>
                  </a:cubicBezTo>
                  <a:cubicBezTo>
                    <a:pt x="7054" y="29533"/>
                    <a:pt x="7332" y="30401"/>
                    <a:pt x="7611" y="31269"/>
                  </a:cubicBezTo>
                  <a:cubicBezTo>
                    <a:pt x="7796" y="31844"/>
                    <a:pt x="7999" y="32414"/>
                    <a:pt x="8195" y="32985"/>
                  </a:cubicBezTo>
                  <a:lnTo>
                    <a:pt x="8276" y="32958"/>
                  </a:lnTo>
                  <a:cubicBezTo>
                    <a:pt x="8144" y="32398"/>
                    <a:pt x="8061" y="31822"/>
                    <a:pt x="7870" y="31282"/>
                  </a:cubicBezTo>
                  <a:cubicBezTo>
                    <a:pt x="7301" y="29680"/>
                    <a:pt x="7078" y="27991"/>
                    <a:pt x="6581" y="26372"/>
                  </a:cubicBezTo>
                  <a:cubicBezTo>
                    <a:pt x="6507" y="26130"/>
                    <a:pt x="6394" y="25900"/>
                    <a:pt x="6277" y="25678"/>
                  </a:cubicBezTo>
                  <a:cubicBezTo>
                    <a:pt x="6253" y="25633"/>
                    <a:pt x="6124" y="25642"/>
                    <a:pt x="5992" y="25615"/>
                  </a:cubicBezTo>
                  <a:close/>
                  <a:moveTo>
                    <a:pt x="6569" y="16616"/>
                  </a:moveTo>
                  <a:cubicBezTo>
                    <a:pt x="6533" y="16444"/>
                    <a:pt x="6501" y="16271"/>
                    <a:pt x="6467" y="16098"/>
                  </a:cubicBezTo>
                  <a:cubicBezTo>
                    <a:pt x="6188" y="16744"/>
                    <a:pt x="6175" y="17389"/>
                    <a:pt x="6320" y="18036"/>
                  </a:cubicBezTo>
                  <a:cubicBezTo>
                    <a:pt x="6520" y="18928"/>
                    <a:pt x="6749" y="19815"/>
                    <a:pt x="6936" y="20711"/>
                  </a:cubicBezTo>
                  <a:cubicBezTo>
                    <a:pt x="7352" y="22709"/>
                    <a:pt x="7729" y="24715"/>
                    <a:pt x="8159" y="26709"/>
                  </a:cubicBezTo>
                  <a:cubicBezTo>
                    <a:pt x="8460" y="28106"/>
                    <a:pt x="8817" y="29492"/>
                    <a:pt x="9162" y="30879"/>
                  </a:cubicBezTo>
                  <a:cubicBezTo>
                    <a:pt x="9284" y="31372"/>
                    <a:pt x="9422" y="31862"/>
                    <a:pt x="9594" y="32338"/>
                  </a:cubicBezTo>
                  <a:cubicBezTo>
                    <a:pt x="9811" y="32937"/>
                    <a:pt x="10083" y="33516"/>
                    <a:pt x="10308" y="34114"/>
                  </a:cubicBezTo>
                  <a:cubicBezTo>
                    <a:pt x="10583" y="34848"/>
                    <a:pt x="10820" y="35595"/>
                    <a:pt x="11098" y="36327"/>
                  </a:cubicBezTo>
                  <a:cubicBezTo>
                    <a:pt x="11415" y="37158"/>
                    <a:pt x="11758" y="37979"/>
                    <a:pt x="12088" y="38806"/>
                  </a:cubicBezTo>
                  <a:cubicBezTo>
                    <a:pt x="12112" y="38864"/>
                    <a:pt x="12159" y="38937"/>
                    <a:pt x="12144" y="38986"/>
                  </a:cubicBezTo>
                  <a:cubicBezTo>
                    <a:pt x="12000" y="39443"/>
                    <a:pt x="12394" y="39614"/>
                    <a:pt x="12667" y="39887"/>
                  </a:cubicBezTo>
                  <a:cubicBezTo>
                    <a:pt x="12680" y="39692"/>
                    <a:pt x="12724" y="39492"/>
                    <a:pt x="12698" y="39303"/>
                  </a:cubicBezTo>
                  <a:cubicBezTo>
                    <a:pt x="12665" y="39070"/>
                    <a:pt x="12577" y="38844"/>
                    <a:pt x="12504" y="38616"/>
                  </a:cubicBezTo>
                  <a:cubicBezTo>
                    <a:pt x="12208" y="37707"/>
                    <a:pt x="11902" y="36798"/>
                    <a:pt x="11613" y="35885"/>
                  </a:cubicBezTo>
                  <a:cubicBezTo>
                    <a:pt x="11464" y="35413"/>
                    <a:pt x="11357" y="34929"/>
                    <a:pt x="11204" y="34460"/>
                  </a:cubicBezTo>
                  <a:cubicBezTo>
                    <a:pt x="11067" y="34037"/>
                    <a:pt x="10884" y="33630"/>
                    <a:pt x="10742" y="33208"/>
                  </a:cubicBezTo>
                  <a:cubicBezTo>
                    <a:pt x="10649" y="32936"/>
                    <a:pt x="10589" y="32651"/>
                    <a:pt x="10523" y="32371"/>
                  </a:cubicBezTo>
                  <a:cubicBezTo>
                    <a:pt x="10433" y="31989"/>
                    <a:pt x="10372" y="31597"/>
                    <a:pt x="10259" y="31222"/>
                  </a:cubicBezTo>
                  <a:cubicBezTo>
                    <a:pt x="10066" y="30578"/>
                    <a:pt x="9842" y="29943"/>
                    <a:pt x="9634" y="29305"/>
                  </a:cubicBezTo>
                  <a:cubicBezTo>
                    <a:pt x="9535" y="29000"/>
                    <a:pt x="9431" y="28698"/>
                    <a:pt x="9352" y="28390"/>
                  </a:cubicBezTo>
                  <a:cubicBezTo>
                    <a:pt x="9117" y="27477"/>
                    <a:pt x="8898" y="26560"/>
                    <a:pt x="8660" y="25647"/>
                  </a:cubicBezTo>
                  <a:cubicBezTo>
                    <a:pt x="8394" y="24623"/>
                    <a:pt x="8096" y="23607"/>
                    <a:pt x="7846" y="22580"/>
                  </a:cubicBezTo>
                  <a:cubicBezTo>
                    <a:pt x="7614" y="21632"/>
                    <a:pt x="7432" y="20673"/>
                    <a:pt x="7228" y="19720"/>
                  </a:cubicBezTo>
                  <a:cubicBezTo>
                    <a:pt x="7008" y="18683"/>
                    <a:pt x="6788" y="17651"/>
                    <a:pt x="6569" y="16616"/>
                  </a:cubicBezTo>
                  <a:close/>
                  <a:moveTo>
                    <a:pt x="13486" y="27148"/>
                  </a:moveTo>
                  <a:cubicBezTo>
                    <a:pt x="13288" y="27188"/>
                    <a:pt x="13206" y="27205"/>
                    <a:pt x="13125" y="27222"/>
                  </a:cubicBezTo>
                  <a:cubicBezTo>
                    <a:pt x="13124" y="27254"/>
                    <a:pt x="13121" y="27287"/>
                    <a:pt x="13120" y="27320"/>
                  </a:cubicBezTo>
                  <a:cubicBezTo>
                    <a:pt x="13172" y="27336"/>
                    <a:pt x="13231" y="27378"/>
                    <a:pt x="13271" y="27362"/>
                  </a:cubicBezTo>
                  <a:cubicBezTo>
                    <a:pt x="13324" y="27343"/>
                    <a:pt x="13361" y="27278"/>
                    <a:pt x="13486" y="27148"/>
                  </a:cubicBezTo>
                  <a:close/>
                  <a:moveTo>
                    <a:pt x="14882" y="28097"/>
                  </a:moveTo>
                  <a:cubicBezTo>
                    <a:pt x="14656" y="28085"/>
                    <a:pt x="14656" y="28085"/>
                    <a:pt x="14590" y="28272"/>
                  </a:cubicBezTo>
                  <a:cubicBezTo>
                    <a:pt x="14697" y="28206"/>
                    <a:pt x="14767" y="28165"/>
                    <a:pt x="14882" y="28097"/>
                  </a:cubicBezTo>
                  <a:close/>
                  <a:moveTo>
                    <a:pt x="22038" y="37678"/>
                  </a:moveTo>
                  <a:cubicBezTo>
                    <a:pt x="21873" y="37660"/>
                    <a:pt x="21735" y="37762"/>
                    <a:pt x="21611" y="37746"/>
                  </a:cubicBezTo>
                  <a:cubicBezTo>
                    <a:pt x="21444" y="37725"/>
                    <a:pt x="21290" y="37610"/>
                    <a:pt x="21076" y="37510"/>
                  </a:cubicBezTo>
                  <a:cubicBezTo>
                    <a:pt x="21157" y="37812"/>
                    <a:pt x="21202" y="38057"/>
                    <a:pt x="21479" y="38096"/>
                  </a:cubicBezTo>
                  <a:cubicBezTo>
                    <a:pt x="21688" y="37941"/>
                    <a:pt x="21863" y="37809"/>
                    <a:pt x="22038" y="37678"/>
                  </a:cubicBezTo>
                  <a:close/>
                  <a:moveTo>
                    <a:pt x="21919" y="37141"/>
                  </a:moveTo>
                  <a:cubicBezTo>
                    <a:pt x="21756" y="37225"/>
                    <a:pt x="21593" y="37309"/>
                    <a:pt x="21409" y="37405"/>
                  </a:cubicBezTo>
                  <a:cubicBezTo>
                    <a:pt x="21738" y="37597"/>
                    <a:pt x="21777" y="37267"/>
                    <a:pt x="21919" y="37141"/>
                  </a:cubicBezTo>
                  <a:close/>
                  <a:moveTo>
                    <a:pt x="12935" y="25190"/>
                  </a:moveTo>
                  <a:cubicBezTo>
                    <a:pt x="13199" y="25069"/>
                    <a:pt x="13151" y="24857"/>
                    <a:pt x="13046" y="24678"/>
                  </a:cubicBezTo>
                  <a:cubicBezTo>
                    <a:pt x="12748" y="24175"/>
                    <a:pt x="12790" y="23592"/>
                    <a:pt x="12631" y="23058"/>
                  </a:cubicBezTo>
                  <a:cubicBezTo>
                    <a:pt x="12562" y="22824"/>
                    <a:pt x="12488" y="22586"/>
                    <a:pt x="12461" y="22346"/>
                  </a:cubicBezTo>
                  <a:cubicBezTo>
                    <a:pt x="12433" y="22105"/>
                    <a:pt x="12449" y="21860"/>
                    <a:pt x="12360" y="21628"/>
                  </a:cubicBezTo>
                  <a:cubicBezTo>
                    <a:pt x="12322" y="21523"/>
                    <a:pt x="12258" y="21424"/>
                    <a:pt x="12239" y="21317"/>
                  </a:cubicBezTo>
                  <a:cubicBezTo>
                    <a:pt x="12053" y="20224"/>
                    <a:pt x="11859" y="19131"/>
                    <a:pt x="11699" y="18035"/>
                  </a:cubicBezTo>
                  <a:cubicBezTo>
                    <a:pt x="11608" y="17410"/>
                    <a:pt x="11598" y="16771"/>
                    <a:pt x="11513" y="16145"/>
                  </a:cubicBezTo>
                  <a:cubicBezTo>
                    <a:pt x="11352" y="14959"/>
                    <a:pt x="11152" y="13780"/>
                    <a:pt x="10988" y="12596"/>
                  </a:cubicBezTo>
                  <a:cubicBezTo>
                    <a:pt x="10862" y="11679"/>
                    <a:pt x="10742" y="10759"/>
                    <a:pt x="10666" y="9836"/>
                  </a:cubicBezTo>
                  <a:cubicBezTo>
                    <a:pt x="10639" y="9507"/>
                    <a:pt x="10513" y="9237"/>
                    <a:pt x="10354" y="8937"/>
                  </a:cubicBezTo>
                  <a:cubicBezTo>
                    <a:pt x="10285" y="9108"/>
                    <a:pt x="10292" y="9283"/>
                    <a:pt x="10290" y="9456"/>
                  </a:cubicBezTo>
                  <a:cubicBezTo>
                    <a:pt x="10268" y="10512"/>
                    <a:pt x="10234" y="11569"/>
                    <a:pt x="10223" y="12625"/>
                  </a:cubicBezTo>
                  <a:cubicBezTo>
                    <a:pt x="10218" y="13230"/>
                    <a:pt x="10195" y="13843"/>
                    <a:pt x="10276" y="14438"/>
                  </a:cubicBezTo>
                  <a:cubicBezTo>
                    <a:pt x="10424" y="15497"/>
                    <a:pt x="10646" y="16546"/>
                    <a:pt x="10832" y="17601"/>
                  </a:cubicBezTo>
                  <a:cubicBezTo>
                    <a:pt x="10849" y="17708"/>
                    <a:pt x="10846" y="17825"/>
                    <a:pt x="10826" y="17930"/>
                  </a:cubicBezTo>
                  <a:cubicBezTo>
                    <a:pt x="10785" y="18127"/>
                    <a:pt x="10823" y="18282"/>
                    <a:pt x="10917" y="18468"/>
                  </a:cubicBezTo>
                  <a:cubicBezTo>
                    <a:pt x="11039" y="18709"/>
                    <a:pt x="11058" y="19001"/>
                    <a:pt x="11133" y="19268"/>
                  </a:cubicBezTo>
                  <a:cubicBezTo>
                    <a:pt x="11249" y="19690"/>
                    <a:pt x="11185" y="20147"/>
                    <a:pt x="11393" y="20554"/>
                  </a:cubicBezTo>
                  <a:cubicBezTo>
                    <a:pt x="11478" y="20721"/>
                    <a:pt x="11499" y="20920"/>
                    <a:pt x="11548" y="21107"/>
                  </a:cubicBezTo>
                  <a:cubicBezTo>
                    <a:pt x="11586" y="21095"/>
                    <a:pt x="11639" y="21076"/>
                    <a:pt x="11751" y="21040"/>
                  </a:cubicBezTo>
                  <a:cubicBezTo>
                    <a:pt x="11750" y="21215"/>
                    <a:pt x="11760" y="21365"/>
                    <a:pt x="11740" y="21509"/>
                  </a:cubicBezTo>
                  <a:cubicBezTo>
                    <a:pt x="11732" y="21582"/>
                    <a:pt x="11666" y="21648"/>
                    <a:pt x="11626" y="21717"/>
                  </a:cubicBezTo>
                  <a:cubicBezTo>
                    <a:pt x="11719" y="21720"/>
                    <a:pt x="11815" y="21722"/>
                    <a:pt x="11909" y="21726"/>
                  </a:cubicBezTo>
                  <a:cubicBezTo>
                    <a:pt x="12102" y="22139"/>
                    <a:pt x="11570" y="22602"/>
                    <a:pt x="11999" y="23009"/>
                  </a:cubicBezTo>
                  <a:cubicBezTo>
                    <a:pt x="12050" y="22920"/>
                    <a:pt x="12097" y="22836"/>
                    <a:pt x="12176" y="22695"/>
                  </a:cubicBezTo>
                  <a:cubicBezTo>
                    <a:pt x="12334" y="23054"/>
                    <a:pt x="12537" y="23334"/>
                    <a:pt x="12275" y="23666"/>
                  </a:cubicBezTo>
                  <a:cubicBezTo>
                    <a:pt x="12279" y="23763"/>
                    <a:pt x="12284" y="23861"/>
                    <a:pt x="12287" y="23957"/>
                  </a:cubicBezTo>
                  <a:cubicBezTo>
                    <a:pt x="12336" y="24218"/>
                    <a:pt x="12396" y="24477"/>
                    <a:pt x="12428" y="24739"/>
                  </a:cubicBezTo>
                  <a:cubicBezTo>
                    <a:pt x="12467" y="25050"/>
                    <a:pt x="12539" y="25153"/>
                    <a:pt x="12865" y="25262"/>
                  </a:cubicBezTo>
                  <a:cubicBezTo>
                    <a:pt x="12520" y="25564"/>
                    <a:pt x="12562" y="25722"/>
                    <a:pt x="13027" y="25939"/>
                  </a:cubicBezTo>
                  <a:cubicBezTo>
                    <a:pt x="13094" y="26170"/>
                    <a:pt x="13156" y="26389"/>
                    <a:pt x="13228" y="26640"/>
                  </a:cubicBezTo>
                  <a:cubicBezTo>
                    <a:pt x="13340" y="26586"/>
                    <a:pt x="13442" y="26535"/>
                    <a:pt x="13547" y="26484"/>
                  </a:cubicBezTo>
                  <a:cubicBezTo>
                    <a:pt x="13334" y="26122"/>
                    <a:pt x="13076" y="25830"/>
                    <a:pt x="13097" y="25414"/>
                  </a:cubicBezTo>
                  <a:cubicBezTo>
                    <a:pt x="13099" y="25341"/>
                    <a:pt x="12991" y="25264"/>
                    <a:pt x="12935" y="25190"/>
                  </a:cubicBezTo>
                  <a:close/>
                  <a:moveTo>
                    <a:pt x="13102" y="24315"/>
                  </a:moveTo>
                  <a:cubicBezTo>
                    <a:pt x="13254" y="24653"/>
                    <a:pt x="13389" y="24949"/>
                    <a:pt x="13525" y="25253"/>
                  </a:cubicBezTo>
                  <a:cubicBezTo>
                    <a:pt x="13834" y="25076"/>
                    <a:pt x="13543" y="24898"/>
                    <a:pt x="13573" y="24746"/>
                  </a:cubicBezTo>
                  <a:cubicBezTo>
                    <a:pt x="13651" y="24688"/>
                    <a:pt x="13713" y="24642"/>
                    <a:pt x="13791" y="24584"/>
                  </a:cubicBezTo>
                  <a:cubicBezTo>
                    <a:pt x="13553" y="24491"/>
                    <a:pt x="13358" y="24415"/>
                    <a:pt x="13102" y="24315"/>
                  </a:cubicBezTo>
                  <a:close/>
                  <a:moveTo>
                    <a:pt x="13590" y="25908"/>
                  </a:moveTo>
                  <a:cubicBezTo>
                    <a:pt x="14118" y="25600"/>
                    <a:pt x="14118" y="25600"/>
                    <a:pt x="13991" y="25169"/>
                  </a:cubicBezTo>
                  <a:cubicBezTo>
                    <a:pt x="13937" y="25303"/>
                    <a:pt x="13896" y="25467"/>
                    <a:pt x="13864" y="25466"/>
                  </a:cubicBezTo>
                  <a:cubicBezTo>
                    <a:pt x="13486" y="25451"/>
                    <a:pt x="13682" y="25717"/>
                    <a:pt x="13590" y="25908"/>
                  </a:cubicBezTo>
                  <a:close/>
                  <a:moveTo>
                    <a:pt x="21406" y="35292"/>
                  </a:moveTo>
                  <a:cubicBezTo>
                    <a:pt x="21344" y="35233"/>
                    <a:pt x="21281" y="35173"/>
                    <a:pt x="21219" y="35114"/>
                  </a:cubicBezTo>
                  <a:cubicBezTo>
                    <a:pt x="21188" y="35150"/>
                    <a:pt x="21154" y="35183"/>
                    <a:pt x="21123" y="35218"/>
                  </a:cubicBezTo>
                  <a:cubicBezTo>
                    <a:pt x="21185" y="35271"/>
                    <a:pt x="21245" y="35329"/>
                    <a:pt x="21313" y="35374"/>
                  </a:cubicBezTo>
                  <a:cubicBezTo>
                    <a:pt x="21320" y="35380"/>
                    <a:pt x="21373" y="35322"/>
                    <a:pt x="21406" y="35292"/>
                  </a:cubicBezTo>
                  <a:close/>
                  <a:moveTo>
                    <a:pt x="22413" y="36765"/>
                  </a:moveTo>
                  <a:cubicBezTo>
                    <a:pt x="22575" y="36757"/>
                    <a:pt x="22669" y="36760"/>
                    <a:pt x="22760" y="36744"/>
                  </a:cubicBezTo>
                  <a:cubicBezTo>
                    <a:pt x="22775" y="36741"/>
                    <a:pt x="22779" y="36663"/>
                    <a:pt x="22794" y="36582"/>
                  </a:cubicBezTo>
                  <a:cubicBezTo>
                    <a:pt x="22699" y="36588"/>
                    <a:pt x="22623" y="36582"/>
                    <a:pt x="22554" y="36599"/>
                  </a:cubicBezTo>
                  <a:cubicBezTo>
                    <a:pt x="22519" y="36609"/>
                    <a:pt x="22498" y="36662"/>
                    <a:pt x="22413" y="36765"/>
                  </a:cubicBezTo>
                  <a:close/>
                  <a:moveTo>
                    <a:pt x="21571" y="34243"/>
                  </a:moveTo>
                  <a:cubicBezTo>
                    <a:pt x="21524" y="33998"/>
                    <a:pt x="21486" y="33796"/>
                    <a:pt x="21437" y="33542"/>
                  </a:cubicBezTo>
                  <a:cubicBezTo>
                    <a:pt x="21158" y="33789"/>
                    <a:pt x="21391" y="34165"/>
                    <a:pt x="21055" y="34338"/>
                  </a:cubicBezTo>
                  <a:lnTo>
                    <a:pt x="21138" y="34421"/>
                  </a:lnTo>
                  <a:cubicBezTo>
                    <a:pt x="21279" y="34362"/>
                    <a:pt x="21423" y="34303"/>
                    <a:pt x="21571" y="34243"/>
                  </a:cubicBezTo>
                  <a:close/>
                  <a:moveTo>
                    <a:pt x="22149" y="34172"/>
                  </a:moveTo>
                  <a:cubicBezTo>
                    <a:pt x="21543" y="34317"/>
                    <a:pt x="21543" y="34317"/>
                    <a:pt x="21743" y="34685"/>
                  </a:cubicBezTo>
                  <a:cubicBezTo>
                    <a:pt x="21861" y="34537"/>
                    <a:pt x="21970" y="34399"/>
                    <a:pt x="22149" y="34172"/>
                  </a:cubicBezTo>
                  <a:close/>
                  <a:moveTo>
                    <a:pt x="20757" y="21012"/>
                  </a:moveTo>
                  <a:cubicBezTo>
                    <a:pt x="20681" y="20928"/>
                    <a:pt x="20606" y="20844"/>
                    <a:pt x="20538" y="20768"/>
                  </a:cubicBezTo>
                  <a:cubicBezTo>
                    <a:pt x="20490" y="20793"/>
                    <a:pt x="20477" y="20798"/>
                    <a:pt x="20465" y="20805"/>
                  </a:cubicBezTo>
                  <a:cubicBezTo>
                    <a:pt x="20473" y="20818"/>
                    <a:pt x="20482" y="20833"/>
                    <a:pt x="20490" y="20845"/>
                  </a:cubicBezTo>
                  <a:cubicBezTo>
                    <a:pt x="20529" y="20913"/>
                    <a:pt x="20565" y="20984"/>
                    <a:pt x="20611" y="21045"/>
                  </a:cubicBezTo>
                  <a:cubicBezTo>
                    <a:pt x="20636" y="21081"/>
                    <a:pt x="20679" y="21103"/>
                    <a:pt x="20713" y="21131"/>
                  </a:cubicBezTo>
                  <a:cubicBezTo>
                    <a:pt x="20726" y="21091"/>
                    <a:pt x="20742" y="21051"/>
                    <a:pt x="20757" y="21012"/>
                  </a:cubicBezTo>
                  <a:close/>
                  <a:moveTo>
                    <a:pt x="20529" y="19369"/>
                  </a:moveTo>
                  <a:cubicBezTo>
                    <a:pt x="20413" y="19361"/>
                    <a:pt x="20297" y="19355"/>
                    <a:pt x="20180" y="19349"/>
                  </a:cubicBezTo>
                  <a:cubicBezTo>
                    <a:pt x="20179" y="19378"/>
                    <a:pt x="20178" y="19410"/>
                    <a:pt x="20176" y="19440"/>
                  </a:cubicBezTo>
                  <a:cubicBezTo>
                    <a:pt x="20294" y="19445"/>
                    <a:pt x="20409" y="19450"/>
                    <a:pt x="20525" y="19455"/>
                  </a:cubicBezTo>
                  <a:cubicBezTo>
                    <a:pt x="20527" y="19426"/>
                    <a:pt x="20528" y="19397"/>
                    <a:pt x="20529" y="19369"/>
                  </a:cubicBezTo>
                  <a:close/>
                  <a:moveTo>
                    <a:pt x="18310" y="7067"/>
                  </a:moveTo>
                  <a:cubicBezTo>
                    <a:pt x="17934" y="7423"/>
                    <a:pt x="18011" y="8018"/>
                    <a:pt x="17593" y="8148"/>
                  </a:cubicBezTo>
                  <a:cubicBezTo>
                    <a:pt x="17542" y="8409"/>
                    <a:pt x="17442" y="8614"/>
                    <a:pt x="17477" y="8793"/>
                  </a:cubicBezTo>
                  <a:cubicBezTo>
                    <a:pt x="17549" y="9144"/>
                    <a:pt x="17427" y="9372"/>
                    <a:pt x="17050" y="9587"/>
                  </a:cubicBezTo>
                  <a:cubicBezTo>
                    <a:pt x="17428" y="9625"/>
                    <a:pt x="17345" y="9835"/>
                    <a:pt x="17328" y="9998"/>
                  </a:cubicBezTo>
                  <a:cubicBezTo>
                    <a:pt x="17262" y="10614"/>
                    <a:pt x="17180" y="11231"/>
                    <a:pt x="17106" y="11826"/>
                  </a:cubicBezTo>
                  <a:cubicBezTo>
                    <a:pt x="16976" y="11902"/>
                    <a:pt x="16846" y="11978"/>
                    <a:pt x="16717" y="12054"/>
                  </a:cubicBezTo>
                  <a:cubicBezTo>
                    <a:pt x="16914" y="12373"/>
                    <a:pt x="16944" y="12466"/>
                    <a:pt x="16806" y="12792"/>
                  </a:cubicBezTo>
                  <a:cubicBezTo>
                    <a:pt x="16728" y="12979"/>
                    <a:pt x="16767" y="13088"/>
                    <a:pt x="16898" y="13196"/>
                  </a:cubicBezTo>
                  <a:cubicBezTo>
                    <a:pt x="16949" y="13130"/>
                    <a:pt x="17001" y="13061"/>
                    <a:pt x="17119" y="12905"/>
                  </a:cubicBezTo>
                  <a:cubicBezTo>
                    <a:pt x="17100" y="13149"/>
                    <a:pt x="17089" y="13291"/>
                    <a:pt x="17078" y="13430"/>
                  </a:cubicBezTo>
                  <a:lnTo>
                    <a:pt x="17084" y="13430"/>
                  </a:lnTo>
                  <a:cubicBezTo>
                    <a:pt x="17099" y="13473"/>
                    <a:pt x="17139" y="13531"/>
                    <a:pt x="17124" y="13562"/>
                  </a:cubicBezTo>
                  <a:cubicBezTo>
                    <a:pt x="17048" y="13716"/>
                    <a:pt x="16962" y="13865"/>
                    <a:pt x="16872" y="14013"/>
                  </a:cubicBezTo>
                  <a:cubicBezTo>
                    <a:pt x="16717" y="14265"/>
                    <a:pt x="17146" y="14238"/>
                    <a:pt x="17076" y="14454"/>
                  </a:cubicBezTo>
                  <a:cubicBezTo>
                    <a:pt x="17029" y="14599"/>
                    <a:pt x="17008" y="14751"/>
                    <a:pt x="16966" y="14897"/>
                  </a:cubicBezTo>
                  <a:cubicBezTo>
                    <a:pt x="16908" y="15086"/>
                    <a:pt x="16748" y="15296"/>
                    <a:pt x="17105" y="15370"/>
                  </a:cubicBezTo>
                  <a:cubicBezTo>
                    <a:pt x="17144" y="15378"/>
                    <a:pt x="17201" y="15520"/>
                    <a:pt x="17178" y="15561"/>
                  </a:cubicBezTo>
                  <a:cubicBezTo>
                    <a:pt x="17033" y="15831"/>
                    <a:pt x="17193" y="16011"/>
                    <a:pt x="17336" y="16202"/>
                  </a:cubicBezTo>
                  <a:cubicBezTo>
                    <a:pt x="17351" y="16223"/>
                    <a:pt x="17339" y="16264"/>
                    <a:pt x="17339" y="16296"/>
                  </a:cubicBezTo>
                  <a:cubicBezTo>
                    <a:pt x="17252" y="16324"/>
                    <a:pt x="17165" y="16352"/>
                    <a:pt x="17043" y="16392"/>
                  </a:cubicBezTo>
                  <a:cubicBezTo>
                    <a:pt x="17215" y="16703"/>
                    <a:pt x="17256" y="17031"/>
                    <a:pt x="17235" y="17345"/>
                  </a:cubicBezTo>
                  <a:cubicBezTo>
                    <a:pt x="17214" y="17700"/>
                    <a:pt x="17304" y="17994"/>
                    <a:pt x="17490" y="18264"/>
                  </a:cubicBezTo>
                  <a:cubicBezTo>
                    <a:pt x="17600" y="18265"/>
                    <a:pt x="17704" y="18265"/>
                    <a:pt x="17816" y="18266"/>
                  </a:cubicBezTo>
                  <a:cubicBezTo>
                    <a:pt x="17849" y="18429"/>
                    <a:pt x="17875" y="18564"/>
                    <a:pt x="17909" y="18733"/>
                  </a:cubicBezTo>
                  <a:cubicBezTo>
                    <a:pt x="17769" y="18738"/>
                    <a:pt x="17667" y="18740"/>
                    <a:pt x="17565" y="18745"/>
                  </a:cubicBezTo>
                  <a:cubicBezTo>
                    <a:pt x="17419" y="19072"/>
                    <a:pt x="17646" y="19351"/>
                    <a:pt x="17662" y="19643"/>
                  </a:cubicBezTo>
                  <a:cubicBezTo>
                    <a:pt x="17680" y="19992"/>
                    <a:pt x="17756" y="20280"/>
                    <a:pt x="17934" y="20534"/>
                  </a:cubicBezTo>
                  <a:cubicBezTo>
                    <a:pt x="18055" y="20502"/>
                    <a:pt x="18152" y="20478"/>
                    <a:pt x="18246" y="20453"/>
                  </a:cubicBezTo>
                  <a:cubicBezTo>
                    <a:pt x="18311" y="20657"/>
                    <a:pt x="18368" y="20820"/>
                    <a:pt x="18412" y="20987"/>
                  </a:cubicBezTo>
                  <a:cubicBezTo>
                    <a:pt x="18419" y="21017"/>
                    <a:pt x="18365" y="21063"/>
                    <a:pt x="18320" y="21131"/>
                  </a:cubicBezTo>
                  <a:cubicBezTo>
                    <a:pt x="18256" y="21054"/>
                    <a:pt x="18201" y="20992"/>
                    <a:pt x="18149" y="20930"/>
                  </a:cubicBezTo>
                  <a:cubicBezTo>
                    <a:pt x="17938" y="21121"/>
                    <a:pt x="17913" y="21369"/>
                    <a:pt x="18039" y="22059"/>
                  </a:cubicBezTo>
                  <a:cubicBezTo>
                    <a:pt x="18200" y="22006"/>
                    <a:pt x="18361" y="21954"/>
                    <a:pt x="18519" y="21902"/>
                  </a:cubicBezTo>
                  <a:cubicBezTo>
                    <a:pt x="18530" y="21930"/>
                    <a:pt x="18539" y="21958"/>
                    <a:pt x="18549" y="21985"/>
                  </a:cubicBezTo>
                  <a:cubicBezTo>
                    <a:pt x="18412" y="22088"/>
                    <a:pt x="18274" y="22192"/>
                    <a:pt x="18131" y="22300"/>
                  </a:cubicBezTo>
                  <a:cubicBezTo>
                    <a:pt x="18201" y="22573"/>
                    <a:pt x="18268" y="22828"/>
                    <a:pt x="18332" y="23068"/>
                  </a:cubicBezTo>
                  <a:cubicBezTo>
                    <a:pt x="19003" y="23099"/>
                    <a:pt x="19003" y="23099"/>
                    <a:pt x="18931" y="23886"/>
                  </a:cubicBezTo>
                  <a:cubicBezTo>
                    <a:pt x="18769" y="23777"/>
                    <a:pt x="18623" y="23678"/>
                    <a:pt x="18457" y="23566"/>
                  </a:cubicBezTo>
                  <a:cubicBezTo>
                    <a:pt x="18487" y="23857"/>
                    <a:pt x="18487" y="23857"/>
                    <a:pt x="18721" y="24066"/>
                  </a:cubicBezTo>
                  <a:cubicBezTo>
                    <a:pt x="18687" y="24132"/>
                    <a:pt x="18609" y="24214"/>
                    <a:pt x="18623" y="24266"/>
                  </a:cubicBezTo>
                  <a:cubicBezTo>
                    <a:pt x="18690" y="24486"/>
                    <a:pt x="18769" y="24706"/>
                    <a:pt x="18873" y="24910"/>
                  </a:cubicBezTo>
                  <a:cubicBezTo>
                    <a:pt x="19012" y="25178"/>
                    <a:pt x="18987" y="25251"/>
                    <a:pt x="18689" y="25315"/>
                  </a:cubicBezTo>
                  <a:cubicBezTo>
                    <a:pt x="18616" y="25331"/>
                    <a:pt x="18545" y="25356"/>
                    <a:pt x="18505" y="25367"/>
                  </a:cubicBezTo>
                  <a:cubicBezTo>
                    <a:pt x="18519" y="25476"/>
                    <a:pt x="18531" y="25545"/>
                    <a:pt x="18541" y="25616"/>
                  </a:cubicBezTo>
                  <a:cubicBezTo>
                    <a:pt x="18554" y="25705"/>
                    <a:pt x="18567" y="25792"/>
                    <a:pt x="18588" y="25941"/>
                  </a:cubicBezTo>
                  <a:cubicBezTo>
                    <a:pt x="18676" y="25810"/>
                    <a:pt x="18725" y="25736"/>
                    <a:pt x="18775" y="25662"/>
                  </a:cubicBezTo>
                  <a:cubicBezTo>
                    <a:pt x="19079" y="25779"/>
                    <a:pt x="19360" y="25662"/>
                    <a:pt x="19564" y="25271"/>
                  </a:cubicBezTo>
                  <a:cubicBezTo>
                    <a:pt x="19555" y="25627"/>
                    <a:pt x="19740" y="25913"/>
                    <a:pt x="19477" y="26163"/>
                  </a:cubicBezTo>
                  <a:cubicBezTo>
                    <a:pt x="19471" y="26164"/>
                    <a:pt x="19468" y="26164"/>
                    <a:pt x="19463" y="26165"/>
                  </a:cubicBezTo>
                  <a:cubicBezTo>
                    <a:pt x="19460" y="26165"/>
                    <a:pt x="19459" y="26167"/>
                    <a:pt x="19456" y="26167"/>
                  </a:cubicBezTo>
                  <a:cubicBezTo>
                    <a:pt x="19421" y="26013"/>
                    <a:pt x="19385" y="25857"/>
                    <a:pt x="19336" y="25644"/>
                  </a:cubicBezTo>
                  <a:cubicBezTo>
                    <a:pt x="19172" y="25836"/>
                    <a:pt x="19068" y="25956"/>
                    <a:pt x="18963" y="26077"/>
                  </a:cubicBezTo>
                  <a:cubicBezTo>
                    <a:pt x="19204" y="26237"/>
                    <a:pt x="19208" y="26238"/>
                    <a:pt x="19456" y="26167"/>
                  </a:cubicBezTo>
                  <a:lnTo>
                    <a:pt x="19460" y="26183"/>
                  </a:lnTo>
                  <a:cubicBezTo>
                    <a:pt x="19466" y="26176"/>
                    <a:pt x="19470" y="26169"/>
                    <a:pt x="19477" y="26164"/>
                  </a:cubicBezTo>
                  <a:cubicBezTo>
                    <a:pt x="19550" y="26155"/>
                    <a:pt x="19623" y="26147"/>
                    <a:pt x="19687" y="26138"/>
                  </a:cubicBezTo>
                  <a:cubicBezTo>
                    <a:pt x="19844" y="26403"/>
                    <a:pt x="19898" y="26654"/>
                    <a:pt x="19760" y="26999"/>
                  </a:cubicBezTo>
                  <a:cubicBezTo>
                    <a:pt x="19637" y="26777"/>
                    <a:pt x="19548" y="26616"/>
                    <a:pt x="19414" y="26377"/>
                  </a:cubicBezTo>
                  <a:cubicBezTo>
                    <a:pt x="19361" y="26910"/>
                    <a:pt x="19464" y="27321"/>
                    <a:pt x="19689" y="27705"/>
                  </a:cubicBezTo>
                  <a:cubicBezTo>
                    <a:pt x="19753" y="27336"/>
                    <a:pt x="19753" y="27336"/>
                    <a:pt x="20059" y="27377"/>
                  </a:cubicBezTo>
                  <a:cubicBezTo>
                    <a:pt x="19998" y="27527"/>
                    <a:pt x="19939" y="27669"/>
                    <a:pt x="19869" y="27843"/>
                  </a:cubicBezTo>
                  <a:cubicBezTo>
                    <a:pt x="19965" y="27853"/>
                    <a:pt x="20050" y="27864"/>
                    <a:pt x="20156" y="27876"/>
                  </a:cubicBezTo>
                  <a:cubicBezTo>
                    <a:pt x="20180" y="28091"/>
                    <a:pt x="20205" y="28316"/>
                    <a:pt x="20236" y="28603"/>
                  </a:cubicBezTo>
                  <a:cubicBezTo>
                    <a:pt x="20075" y="28494"/>
                    <a:pt x="19963" y="28420"/>
                    <a:pt x="19758" y="28282"/>
                  </a:cubicBezTo>
                  <a:cubicBezTo>
                    <a:pt x="19925" y="28702"/>
                    <a:pt x="19798" y="28928"/>
                    <a:pt x="19533" y="29095"/>
                  </a:cubicBezTo>
                  <a:lnTo>
                    <a:pt x="19350" y="28923"/>
                  </a:lnTo>
                  <a:cubicBezTo>
                    <a:pt x="19179" y="29100"/>
                    <a:pt x="19370" y="29163"/>
                    <a:pt x="19407" y="29264"/>
                  </a:cubicBezTo>
                  <a:cubicBezTo>
                    <a:pt x="19450" y="29213"/>
                    <a:pt x="19492" y="29163"/>
                    <a:pt x="19537" y="29111"/>
                  </a:cubicBezTo>
                  <a:cubicBezTo>
                    <a:pt x="19636" y="29190"/>
                    <a:pt x="19734" y="29269"/>
                    <a:pt x="19831" y="29348"/>
                  </a:cubicBezTo>
                  <a:cubicBezTo>
                    <a:pt x="19797" y="29356"/>
                    <a:pt x="19762" y="29363"/>
                    <a:pt x="19727" y="29369"/>
                  </a:cubicBezTo>
                  <a:cubicBezTo>
                    <a:pt x="20041" y="29691"/>
                    <a:pt x="20041" y="29691"/>
                    <a:pt x="20206" y="29640"/>
                  </a:cubicBezTo>
                  <a:cubicBezTo>
                    <a:pt x="20096" y="29549"/>
                    <a:pt x="19976" y="29453"/>
                    <a:pt x="19856" y="29356"/>
                  </a:cubicBezTo>
                  <a:cubicBezTo>
                    <a:pt x="19925" y="29295"/>
                    <a:pt x="19996" y="29236"/>
                    <a:pt x="20064" y="29175"/>
                  </a:cubicBezTo>
                  <a:cubicBezTo>
                    <a:pt x="20021" y="29097"/>
                    <a:pt x="19977" y="29019"/>
                    <a:pt x="19933" y="28941"/>
                  </a:cubicBezTo>
                  <a:cubicBezTo>
                    <a:pt x="20042" y="28876"/>
                    <a:pt x="20149" y="28812"/>
                    <a:pt x="20260" y="28747"/>
                  </a:cubicBezTo>
                  <a:cubicBezTo>
                    <a:pt x="20435" y="28841"/>
                    <a:pt x="20500" y="29182"/>
                    <a:pt x="20383" y="29431"/>
                  </a:cubicBezTo>
                  <a:cubicBezTo>
                    <a:pt x="20340" y="29671"/>
                    <a:pt x="20394" y="29857"/>
                    <a:pt x="20679" y="29874"/>
                  </a:cubicBezTo>
                  <a:cubicBezTo>
                    <a:pt x="20657" y="30111"/>
                    <a:pt x="20638" y="30310"/>
                    <a:pt x="20616" y="30545"/>
                  </a:cubicBezTo>
                  <a:cubicBezTo>
                    <a:pt x="20451" y="30396"/>
                    <a:pt x="20329" y="30286"/>
                    <a:pt x="20203" y="30172"/>
                  </a:cubicBezTo>
                  <a:cubicBezTo>
                    <a:pt x="20112" y="30239"/>
                    <a:pt x="20045" y="30290"/>
                    <a:pt x="19974" y="30343"/>
                  </a:cubicBezTo>
                  <a:cubicBezTo>
                    <a:pt x="19689" y="29753"/>
                    <a:pt x="19689" y="29753"/>
                    <a:pt x="19482" y="29645"/>
                  </a:cubicBezTo>
                  <a:cubicBezTo>
                    <a:pt x="19470" y="29673"/>
                    <a:pt x="19445" y="29703"/>
                    <a:pt x="19448" y="29729"/>
                  </a:cubicBezTo>
                  <a:cubicBezTo>
                    <a:pt x="19505" y="30457"/>
                    <a:pt x="19601" y="31177"/>
                    <a:pt x="19791" y="31886"/>
                  </a:cubicBezTo>
                  <a:cubicBezTo>
                    <a:pt x="19867" y="32172"/>
                    <a:pt x="19883" y="32474"/>
                    <a:pt x="19946" y="32765"/>
                  </a:cubicBezTo>
                  <a:cubicBezTo>
                    <a:pt x="20045" y="33228"/>
                    <a:pt x="20170" y="33685"/>
                    <a:pt x="20266" y="34149"/>
                  </a:cubicBezTo>
                  <a:cubicBezTo>
                    <a:pt x="20375" y="34664"/>
                    <a:pt x="20609" y="35119"/>
                    <a:pt x="20897" y="35598"/>
                  </a:cubicBezTo>
                  <a:cubicBezTo>
                    <a:pt x="20946" y="35239"/>
                    <a:pt x="20872" y="34766"/>
                    <a:pt x="20783" y="34478"/>
                  </a:cubicBezTo>
                  <a:cubicBezTo>
                    <a:pt x="20684" y="34151"/>
                    <a:pt x="20621" y="33812"/>
                    <a:pt x="20543" y="33479"/>
                  </a:cubicBezTo>
                  <a:cubicBezTo>
                    <a:pt x="20500" y="33294"/>
                    <a:pt x="20579" y="33166"/>
                    <a:pt x="20742" y="33089"/>
                  </a:cubicBezTo>
                  <a:cubicBezTo>
                    <a:pt x="20840" y="33044"/>
                    <a:pt x="20944" y="33013"/>
                    <a:pt x="21045" y="32974"/>
                  </a:cubicBezTo>
                  <a:cubicBezTo>
                    <a:pt x="21102" y="33061"/>
                    <a:pt x="21161" y="33149"/>
                    <a:pt x="21277" y="33323"/>
                  </a:cubicBezTo>
                  <a:cubicBezTo>
                    <a:pt x="21354" y="33024"/>
                    <a:pt x="21507" y="32770"/>
                    <a:pt x="21438" y="32625"/>
                  </a:cubicBezTo>
                  <a:cubicBezTo>
                    <a:pt x="21299" y="32342"/>
                    <a:pt x="21365" y="32146"/>
                    <a:pt x="21549" y="31924"/>
                  </a:cubicBezTo>
                  <a:cubicBezTo>
                    <a:pt x="21347" y="31758"/>
                    <a:pt x="21180" y="31611"/>
                    <a:pt x="21263" y="31316"/>
                  </a:cubicBezTo>
                  <a:cubicBezTo>
                    <a:pt x="21305" y="31159"/>
                    <a:pt x="21229" y="30961"/>
                    <a:pt x="21179" y="30789"/>
                  </a:cubicBezTo>
                  <a:cubicBezTo>
                    <a:pt x="20985" y="30117"/>
                    <a:pt x="21057" y="29413"/>
                    <a:pt x="20880" y="28731"/>
                  </a:cubicBezTo>
                  <a:cubicBezTo>
                    <a:pt x="20714" y="28093"/>
                    <a:pt x="20730" y="27409"/>
                    <a:pt x="20656" y="26748"/>
                  </a:cubicBezTo>
                  <a:cubicBezTo>
                    <a:pt x="20616" y="26388"/>
                    <a:pt x="20553" y="26030"/>
                    <a:pt x="20498" y="25672"/>
                  </a:cubicBezTo>
                  <a:cubicBezTo>
                    <a:pt x="20409" y="25086"/>
                    <a:pt x="20320" y="24500"/>
                    <a:pt x="20232" y="23914"/>
                  </a:cubicBezTo>
                  <a:cubicBezTo>
                    <a:pt x="20200" y="23699"/>
                    <a:pt x="20173" y="23482"/>
                    <a:pt x="20147" y="23268"/>
                  </a:cubicBezTo>
                  <a:cubicBezTo>
                    <a:pt x="20097" y="22850"/>
                    <a:pt x="19992" y="22428"/>
                    <a:pt x="20017" y="22012"/>
                  </a:cubicBezTo>
                  <a:cubicBezTo>
                    <a:pt x="20052" y="21436"/>
                    <a:pt x="19927" y="20897"/>
                    <a:pt x="19814" y="20348"/>
                  </a:cubicBezTo>
                  <a:cubicBezTo>
                    <a:pt x="19716" y="19871"/>
                    <a:pt x="19675" y="19381"/>
                    <a:pt x="19574" y="18905"/>
                  </a:cubicBezTo>
                  <a:cubicBezTo>
                    <a:pt x="19476" y="18448"/>
                    <a:pt x="19588" y="17960"/>
                    <a:pt x="19344" y="17520"/>
                  </a:cubicBezTo>
                  <a:cubicBezTo>
                    <a:pt x="19293" y="17428"/>
                    <a:pt x="19393" y="17252"/>
                    <a:pt x="19428" y="17097"/>
                  </a:cubicBezTo>
                  <a:cubicBezTo>
                    <a:pt x="19002" y="16626"/>
                    <a:pt x="19283" y="15999"/>
                    <a:pt x="19098" y="15463"/>
                  </a:cubicBezTo>
                  <a:cubicBezTo>
                    <a:pt x="19093" y="15449"/>
                    <a:pt x="19098" y="15427"/>
                    <a:pt x="19107" y="15417"/>
                  </a:cubicBezTo>
                  <a:cubicBezTo>
                    <a:pt x="19338" y="15130"/>
                    <a:pt x="19164" y="14864"/>
                    <a:pt x="19074" y="14588"/>
                  </a:cubicBezTo>
                  <a:cubicBezTo>
                    <a:pt x="18854" y="13912"/>
                    <a:pt x="18641" y="13233"/>
                    <a:pt x="19042" y="12550"/>
                  </a:cubicBezTo>
                  <a:cubicBezTo>
                    <a:pt x="18909" y="12373"/>
                    <a:pt x="18824" y="12226"/>
                    <a:pt x="18844" y="11979"/>
                  </a:cubicBezTo>
                  <a:cubicBezTo>
                    <a:pt x="18871" y="11641"/>
                    <a:pt x="18626" y="11297"/>
                    <a:pt x="18819" y="10937"/>
                  </a:cubicBezTo>
                  <a:cubicBezTo>
                    <a:pt x="18841" y="10898"/>
                    <a:pt x="18786" y="10820"/>
                    <a:pt x="18772" y="10757"/>
                  </a:cubicBezTo>
                  <a:cubicBezTo>
                    <a:pt x="18710" y="10453"/>
                    <a:pt x="18622" y="10164"/>
                    <a:pt x="18621" y="9837"/>
                  </a:cubicBezTo>
                  <a:cubicBezTo>
                    <a:pt x="18621" y="9479"/>
                    <a:pt x="18742" y="9080"/>
                    <a:pt x="18496" y="8739"/>
                  </a:cubicBezTo>
                  <a:cubicBezTo>
                    <a:pt x="18480" y="8716"/>
                    <a:pt x="18486" y="8676"/>
                    <a:pt x="18482" y="8644"/>
                  </a:cubicBezTo>
                  <a:cubicBezTo>
                    <a:pt x="18428" y="8153"/>
                    <a:pt x="18374" y="7655"/>
                    <a:pt x="18310" y="7067"/>
                  </a:cubicBezTo>
                  <a:close/>
                  <a:moveTo>
                    <a:pt x="20381" y="29432"/>
                  </a:moveTo>
                  <a:cubicBezTo>
                    <a:pt x="20359" y="29289"/>
                    <a:pt x="20335" y="29143"/>
                    <a:pt x="20303" y="28936"/>
                  </a:cubicBezTo>
                  <a:cubicBezTo>
                    <a:pt x="20206" y="29046"/>
                    <a:pt x="20146" y="29117"/>
                    <a:pt x="20085" y="29184"/>
                  </a:cubicBezTo>
                  <a:cubicBezTo>
                    <a:pt x="20134" y="29322"/>
                    <a:pt x="20089" y="29577"/>
                    <a:pt x="20381" y="29432"/>
                  </a:cubicBezTo>
                  <a:close/>
                  <a:moveTo>
                    <a:pt x="19158" y="7220"/>
                  </a:moveTo>
                  <a:cubicBezTo>
                    <a:pt x="19177" y="7351"/>
                    <a:pt x="19194" y="7481"/>
                    <a:pt x="19212" y="7613"/>
                  </a:cubicBezTo>
                  <a:cubicBezTo>
                    <a:pt x="19240" y="7608"/>
                    <a:pt x="19267" y="7603"/>
                    <a:pt x="19294" y="7600"/>
                  </a:cubicBezTo>
                  <a:cubicBezTo>
                    <a:pt x="19294" y="7471"/>
                    <a:pt x="19293" y="7342"/>
                    <a:pt x="19293" y="7212"/>
                  </a:cubicBezTo>
                  <a:cubicBezTo>
                    <a:pt x="19248" y="7216"/>
                    <a:pt x="19204" y="7217"/>
                    <a:pt x="19158" y="72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941126" y="3567407"/>
              <a:ext cx="677" cy="254"/>
            </a:xfrm>
            <a:custGeom>
              <a:avLst/>
              <a:gdLst/>
              <a:ahLst/>
              <a:cxnLst/>
              <a:rect l="l" t="t" r="r" b="b"/>
              <a:pathLst>
                <a:path w="16" h="6" extrusionOk="0">
                  <a:moveTo>
                    <a:pt x="1" y="0"/>
                  </a:moveTo>
                  <a:cubicBezTo>
                    <a:pt x="2" y="2"/>
                    <a:pt x="3" y="5"/>
                    <a:pt x="3" y="6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09335" y="2359917"/>
              <a:ext cx="28431" cy="22042"/>
            </a:xfrm>
            <a:custGeom>
              <a:avLst/>
              <a:gdLst/>
              <a:ahLst/>
              <a:cxnLst/>
              <a:rect l="l" t="t" r="r" b="b"/>
              <a:pathLst>
                <a:path w="672" h="521" extrusionOk="0">
                  <a:moveTo>
                    <a:pt x="421" y="1"/>
                  </a:moveTo>
                  <a:cubicBezTo>
                    <a:pt x="271" y="159"/>
                    <a:pt x="136" y="302"/>
                    <a:pt x="0" y="444"/>
                  </a:cubicBezTo>
                  <a:cubicBezTo>
                    <a:pt x="18" y="470"/>
                    <a:pt x="37" y="495"/>
                    <a:pt x="55" y="521"/>
                  </a:cubicBezTo>
                  <a:cubicBezTo>
                    <a:pt x="198" y="479"/>
                    <a:pt x="360" y="467"/>
                    <a:pt x="480" y="390"/>
                  </a:cubicBezTo>
                  <a:cubicBezTo>
                    <a:pt x="671" y="268"/>
                    <a:pt x="590" y="136"/>
                    <a:pt x="4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89147" y="3503013"/>
              <a:ext cx="17896" cy="36934"/>
            </a:xfrm>
            <a:custGeom>
              <a:avLst/>
              <a:gdLst/>
              <a:ahLst/>
              <a:cxnLst/>
              <a:rect l="l" t="t" r="r" b="b"/>
              <a:pathLst>
                <a:path w="423" h="873" extrusionOk="0">
                  <a:moveTo>
                    <a:pt x="293" y="0"/>
                  </a:moveTo>
                  <a:cubicBezTo>
                    <a:pt x="151" y="90"/>
                    <a:pt x="75" y="138"/>
                    <a:pt x="0" y="186"/>
                  </a:cubicBezTo>
                  <a:cubicBezTo>
                    <a:pt x="261" y="300"/>
                    <a:pt x="222" y="473"/>
                    <a:pt x="107" y="662"/>
                  </a:cubicBezTo>
                  <a:cubicBezTo>
                    <a:pt x="181" y="712"/>
                    <a:pt x="258" y="763"/>
                    <a:pt x="422" y="872"/>
                  </a:cubicBezTo>
                  <a:cubicBezTo>
                    <a:pt x="370" y="519"/>
                    <a:pt x="336" y="285"/>
                    <a:pt x="2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93124" y="3530852"/>
              <a:ext cx="550" cy="846"/>
            </a:xfrm>
            <a:custGeom>
              <a:avLst/>
              <a:gdLst/>
              <a:ahLst/>
              <a:cxnLst/>
              <a:rect l="l" t="t" r="r" b="b"/>
              <a:pathLst>
                <a:path w="13" h="20" extrusionOk="0">
                  <a:moveTo>
                    <a:pt x="13" y="5"/>
                  </a:moveTo>
                  <a:cubicBezTo>
                    <a:pt x="11" y="4"/>
                    <a:pt x="7" y="2"/>
                    <a:pt x="6" y="1"/>
                  </a:cubicBezTo>
                  <a:lnTo>
                    <a:pt x="0" y="7"/>
                  </a:lnTo>
                  <a:cubicBezTo>
                    <a:pt x="1" y="10"/>
                    <a:pt x="2" y="16"/>
                    <a:pt x="4" y="19"/>
                  </a:cubicBezTo>
                  <a:cubicBezTo>
                    <a:pt x="7" y="14"/>
                    <a:pt x="11" y="9"/>
                    <a:pt x="13" y="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000401" y="3647286"/>
              <a:ext cx="10958" cy="19715"/>
            </a:xfrm>
            <a:custGeom>
              <a:avLst/>
              <a:gdLst/>
              <a:ahLst/>
              <a:cxnLst/>
              <a:rect l="l" t="t" r="r" b="b"/>
              <a:pathLst>
                <a:path w="259" h="466" extrusionOk="0">
                  <a:moveTo>
                    <a:pt x="98" y="465"/>
                  </a:moveTo>
                  <a:cubicBezTo>
                    <a:pt x="161" y="418"/>
                    <a:pt x="183" y="398"/>
                    <a:pt x="211" y="381"/>
                  </a:cubicBezTo>
                  <a:cubicBezTo>
                    <a:pt x="224" y="371"/>
                    <a:pt x="241" y="369"/>
                    <a:pt x="259" y="361"/>
                  </a:cubicBezTo>
                  <a:cubicBezTo>
                    <a:pt x="189" y="230"/>
                    <a:pt x="127" y="115"/>
                    <a:pt x="66" y="0"/>
                  </a:cubicBezTo>
                  <a:cubicBezTo>
                    <a:pt x="44" y="12"/>
                    <a:pt x="22" y="24"/>
                    <a:pt x="0" y="37"/>
                  </a:cubicBezTo>
                  <a:cubicBezTo>
                    <a:pt x="31" y="173"/>
                    <a:pt x="63" y="310"/>
                    <a:pt x="98" y="46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03292" y="3351802"/>
              <a:ext cx="7235" cy="10365"/>
            </a:xfrm>
            <a:custGeom>
              <a:avLst/>
              <a:gdLst/>
              <a:ahLst/>
              <a:cxnLst/>
              <a:rect l="l" t="t" r="r" b="b"/>
              <a:pathLst>
                <a:path w="171" h="245" extrusionOk="0">
                  <a:moveTo>
                    <a:pt x="2" y="29"/>
                  </a:moveTo>
                  <a:cubicBezTo>
                    <a:pt x="18" y="101"/>
                    <a:pt x="39" y="172"/>
                    <a:pt x="58" y="244"/>
                  </a:cubicBezTo>
                  <a:cubicBezTo>
                    <a:pt x="96" y="238"/>
                    <a:pt x="134" y="229"/>
                    <a:pt x="170" y="223"/>
                  </a:cubicBezTo>
                  <a:cubicBezTo>
                    <a:pt x="141" y="150"/>
                    <a:pt x="114" y="76"/>
                    <a:pt x="80" y="5"/>
                  </a:cubicBezTo>
                  <a:cubicBezTo>
                    <a:pt x="79" y="0"/>
                    <a:pt x="0" y="26"/>
                    <a:pt x="2" y="2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86041" y="2686963"/>
              <a:ext cx="5331" cy="12650"/>
            </a:xfrm>
            <a:custGeom>
              <a:avLst/>
              <a:gdLst/>
              <a:ahLst/>
              <a:cxnLst/>
              <a:rect l="l" t="t" r="r" b="b"/>
              <a:pathLst>
                <a:path w="126" h="299" extrusionOk="0">
                  <a:moveTo>
                    <a:pt x="0" y="297"/>
                  </a:moveTo>
                  <a:cubicBezTo>
                    <a:pt x="35" y="298"/>
                    <a:pt x="67" y="298"/>
                    <a:pt x="100" y="299"/>
                  </a:cubicBezTo>
                  <a:cubicBezTo>
                    <a:pt x="109" y="202"/>
                    <a:pt x="118" y="104"/>
                    <a:pt x="125" y="5"/>
                  </a:cubicBezTo>
                  <a:cubicBezTo>
                    <a:pt x="92" y="4"/>
                    <a:pt x="58" y="2"/>
                    <a:pt x="22" y="1"/>
                  </a:cubicBezTo>
                  <a:cubicBezTo>
                    <a:pt x="15" y="100"/>
                    <a:pt x="7" y="199"/>
                    <a:pt x="0" y="29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57651" y="2402183"/>
              <a:ext cx="6346" cy="13073"/>
            </a:xfrm>
            <a:custGeom>
              <a:avLst/>
              <a:gdLst/>
              <a:ahLst/>
              <a:cxnLst/>
              <a:rect l="l" t="t" r="r" b="b"/>
              <a:pathLst>
                <a:path w="150" h="309" extrusionOk="0">
                  <a:moveTo>
                    <a:pt x="0" y="304"/>
                  </a:moveTo>
                  <a:lnTo>
                    <a:pt x="149" y="308"/>
                  </a:lnTo>
                  <a:cubicBezTo>
                    <a:pt x="135" y="207"/>
                    <a:pt x="119" y="104"/>
                    <a:pt x="105" y="1"/>
                  </a:cubicBezTo>
                  <a:cubicBezTo>
                    <a:pt x="81" y="4"/>
                    <a:pt x="56" y="6"/>
                    <a:pt x="31" y="7"/>
                  </a:cubicBezTo>
                  <a:cubicBezTo>
                    <a:pt x="20" y="108"/>
                    <a:pt x="10" y="205"/>
                    <a:pt x="0" y="3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70122" y="3173555"/>
              <a:ext cx="13961" cy="25427"/>
            </a:xfrm>
            <a:custGeom>
              <a:avLst/>
              <a:gdLst/>
              <a:ahLst/>
              <a:cxnLst/>
              <a:rect l="l" t="t" r="r" b="b"/>
              <a:pathLst>
                <a:path w="330" h="601" extrusionOk="0">
                  <a:moveTo>
                    <a:pt x="304" y="600"/>
                  </a:moveTo>
                  <a:cubicBezTo>
                    <a:pt x="329" y="162"/>
                    <a:pt x="329" y="162"/>
                    <a:pt x="1" y="1"/>
                  </a:cubicBezTo>
                  <a:cubicBezTo>
                    <a:pt x="5" y="97"/>
                    <a:pt x="10" y="195"/>
                    <a:pt x="15" y="293"/>
                  </a:cubicBezTo>
                  <a:cubicBezTo>
                    <a:pt x="54" y="450"/>
                    <a:pt x="96" y="601"/>
                    <a:pt x="304" y="60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89933" y="3414038"/>
              <a:ext cx="1142" cy="762"/>
            </a:xfrm>
            <a:custGeom>
              <a:avLst/>
              <a:gdLst/>
              <a:ahLst/>
              <a:cxnLst/>
              <a:rect l="l" t="t" r="r" b="b"/>
              <a:pathLst>
                <a:path w="27" h="18" extrusionOk="0">
                  <a:moveTo>
                    <a:pt x="0" y="4"/>
                  </a:moveTo>
                  <a:cubicBezTo>
                    <a:pt x="5" y="9"/>
                    <a:pt x="11" y="13"/>
                    <a:pt x="17" y="17"/>
                  </a:cubicBezTo>
                  <a:cubicBezTo>
                    <a:pt x="19" y="14"/>
                    <a:pt x="23" y="12"/>
                    <a:pt x="26" y="9"/>
                  </a:cubicBezTo>
                  <a:cubicBezTo>
                    <a:pt x="22" y="7"/>
                    <a:pt x="19" y="4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96660" y="3458800"/>
              <a:ext cx="39896" cy="42138"/>
            </a:xfrm>
            <a:custGeom>
              <a:avLst/>
              <a:gdLst/>
              <a:ahLst/>
              <a:cxnLst/>
              <a:rect l="l" t="t" r="r" b="b"/>
              <a:pathLst>
                <a:path w="943" h="996" extrusionOk="0">
                  <a:moveTo>
                    <a:pt x="320" y="542"/>
                  </a:moveTo>
                  <a:cubicBezTo>
                    <a:pt x="313" y="361"/>
                    <a:pt x="308" y="225"/>
                    <a:pt x="299" y="0"/>
                  </a:cubicBezTo>
                  <a:cubicBezTo>
                    <a:pt x="0" y="417"/>
                    <a:pt x="0" y="417"/>
                    <a:pt x="334" y="854"/>
                  </a:cubicBezTo>
                  <a:cubicBezTo>
                    <a:pt x="421" y="798"/>
                    <a:pt x="510" y="741"/>
                    <a:pt x="615" y="673"/>
                  </a:cubicBezTo>
                  <a:cubicBezTo>
                    <a:pt x="697" y="783"/>
                    <a:pt x="771" y="880"/>
                    <a:pt x="858" y="995"/>
                  </a:cubicBezTo>
                  <a:cubicBezTo>
                    <a:pt x="942" y="672"/>
                    <a:pt x="850" y="472"/>
                    <a:pt x="611" y="362"/>
                  </a:cubicBezTo>
                  <a:cubicBezTo>
                    <a:pt x="506" y="428"/>
                    <a:pt x="422" y="479"/>
                    <a:pt x="320" y="5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905587" y="3505552"/>
              <a:ext cx="13538" cy="24835"/>
            </a:xfrm>
            <a:custGeom>
              <a:avLst/>
              <a:gdLst/>
              <a:ahLst/>
              <a:cxnLst/>
              <a:rect l="l" t="t" r="r" b="b"/>
              <a:pathLst>
                <a:path w="320" h="587" extrusionOk="0">
                  <a:moveTo>
                    <a:pt x="1" y="1"/>
                  </a:moveTo>
                  <a:cubicBezTo>
                    <a:pt x="31" y="195"/>
                    <a:pt x="57" y="359"/>
                    <a:pt x="92" y="586"/>
                  </a:cubicBezTo>
                  <a:cubicBezTo>
                    <a:pt x="185" y="375"/>
                    <a:pt x="247" y="234"/>
                    <a:pt x="320" y="67"/>
                  </a:cubicBezTo>
                  <a:cubicBezTo>
                    <a:pt x="214" y="44"/>
                    <a:pt x="112" y="23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910876" y="3534279"/>
              <a:ext cx="18108" cy="17558"/>
            </a:xfrm>
            <a:custGeom>
              <a:avLst/>
              <a:gdLst/>
              <a:ahLst/>
              <a:cxnLst/>
              <a:rect l="l" t="t" r="r" b="b"/>
              <a:pathLst>
                <a:path w="428" h="415" extrusionOk="0">
                  <a:moveTo>
                    <a:pt x="208" y="415"/>
                  </a:moveTo>
                  <a:cubicBezTo>
                    <a:pt x="284" y="268"/>
                    <a:pt x="355" y="135"/>
                    <a:pt x="427" y="1"/>
                  </a:cubicBezTo>
                  <a:cubicBezTo>
                    <a:pt x="1" y="140"/>
                    <a:pt x="1" y="140"/>
                    <a:pt x="208" y="4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941042" y="3567280"/>
              <a:ext cx="762" cy="254"/>
            </a:xfrm>
            <a:custGeom>
              <a:avLst/>
              <a:gdLst/>
              <a:ahLst/>
              <a:cxnLst/>
              <a:rect l="l" t="t" r="r" b="b"/>
              <a:pathLst>
                <a:path w="18" h="6" extrusionOk="0">
                  <a:moveTo>
                    <a:pt x="1" y="3"/>
                  </a:moveTo>
                  <a:cubicBezTo>
                    <a:pt x="3" y="3"/>
                    <a:pt x="17" y="5"/>
                    <a:pt x="17" y="5"/>
                  </a:cubicBezTo>
                  <a:cubicBezTo>
                    <a:pt x="12" y="3"/>
                    <a:pt x="6" y="1"/>
                    <a:pt x="1" y="0"/>
                  </a:cubicBezTo>
                  <a:cubicBezTo>
                    <a:pt x="2" y="1"/>
                    <a:pt x="1" y="2"/>
                    <a:pt x="1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929407" y="3551118"/>
              <a:ext cx="13792" cy="16246"/>
            </a:xfrm>
            <a:custGeom>
              <a:avLst/>
              <a:gdLst/>
              <a:ahLst/>
              <a:cxnLst/>
              <a:rect l="l" t="t" r="r" b="b"/>
              <a:pathLst>
                <a:path w="326" h="384" extrusionOk="0">
                  <a:moveTo>
                    <a:pt x="240" y="1"/>
                  </a:moveTo>
                  <a:cubicBezTo>
                    <a:pt x="166" y="92"/>
                    <a:pt x="91" y="183"/>
                    <a:pt x="1" y="295"/>
                  </a:cubicBezTo>
                  <a:cubicBezTo>
                    <a:pt x="132" y="336"/>
                    <a:pt x="206" y="361"/>
                    <a:pt x="277" y="383"/>
                  </a:cubicBezTo>
                  <a:cubicBezTo>
                    <a:pt x="290" y="270"/>
                    <a:pt x="309" y="157"/>
                    <a:pt x="326" y="44"/>
                  </a:cubicBezTo>
                  <a:cubicBezTo>
                    <a:pt x="298" y="28"/>
                    <a:pt x="268" y="13"/>
                    <a:pt x="2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33046" y="3536733"/>
              <a:ext cx="9646" cy="12269"/>
            </a:xfrm>
            <a:custGeom>
              <a:avLst/>
              <a:gdLst/>
              <a:ahLst/>
              <a:cxnLst/>
              <a:rect l="l" t="t" r="r" b="b"/>
              <a:pathLst>
                <a:path w="228" h="290" extrusionOk="0">
                  <a:moveTo>
                    <a:pt x="0" y="245"/>
                  </a:moveTo>
                  <a:cubicBezTo>
                    <a:pt x="29" y="260"/>
                    <a:pt x="59" y="275"/>
                    <a:pt x="88" y="290"/>
                  </a:cubicBezTo>
                  <a:cubicBezTo>
                    <a:pt x="134" y="215"/>
                    <a:pt x="181" y="141"/>
                    <a:pt x="227" y="67"/>
                  </a:cubicBezTo>
                  <a:lnTo>
                    <a:pt x="105" y="0"/>
                  </a:lnTo>
                  <a:cubicBezTo>
                    <a:pt x="71" y="81"/>
                    <a:pt x="35" y="164"/>
                    <a:pt x="0" y="2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56721" y="3196106"/>
              <a:ext cx="6008" cy="10577"/>
            </a:xfrm>
            <a:custGeom>
              <a:avLst/>
              <a:gdLst/>
              <a:ahLst/>
              <a:cxnLst/>
              <a:rect l="l" t="t" r="r" b="b"/>
              <a:pathLst>
                <a:path w="142" h="250" extrusionOk="0">
                  <a:moveTo>
                    <a:pt x="58" y="249"/>
                  </a:moveTo>
                  <a:cubicBezTo>
                    <a:pt x="85" y="240"/>
                    <a:pt x="114" y="230"/>
                    <a:pt x="141" y="221"/>
                  </a:cubicBezTo>
                  <a:cubicBezTo>
                    <a:pt x="115" y="148"/>
                    <a:pt x="88" y="74"/>
                    <a:pt x="61" y="0"/>
                  </a:cubicBezTo>
                  <a:cubicBezTo>
                    <a:pt x="41" y="6"/>
                    <a:pt x="20" y="13"/>
                    <a:pt x="0" y="18"/>
                  </a:cubicBezTo>
                  <a:cubicBezTo>
                    <a:pt x="18" y="95"/>
                    <a:pt x="38" y="172"/>
                    <a:pt x="58" y="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2"/>
          <p:cNvSpPr txBox="1">
            <a:spLocks noGrp="1"/>
          </p:cNvSpPr>
          <p:nvPr>
            <p:ph type="subTitle" idx="1"/>
          </p:nvPr>
        </p:nvSpPr>
        <p:spPr>
          <a:xfrm rot="-546">
            <a:off x="2683650" y="4036700"/>
            <a:ext cx="37767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ctrTitle"/>
          </p:nvPr>
        </p:nvSpPr>
        <p:spPr>
          <a:xfrm>
            <a:off x="1457325" y="1361925"/>
            <a:ext cx="6229500" cy="250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2"/>
          <p:cNvSpPr txBox="1">
            <a:spLocks noGrp="1"/>
          </p:cNvSpPr>
          <p:nvPr>
            <p:ph type="ctrTitle" idx="2"/>
          </p:nvPr>
        </p:nvSpPr>
        <p:spPr>
          <a:xfrm>
            <a:off x="2150400" y="759075"/>
            <a:ext cx="4843200" cy="5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2200">
                <a:latin typeface="Fredoka Light"/>
                <a:ea typeface="Fredoka Light"/>
                <a:cs typeface="Fredoka Light"/>
                <a:sym typeface="Fredoka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6"/>
          <p:cNvGrpSpPr/>
          <p:nvPr/>
        </p:nvGrpSpPr>
        <p:grpSpPr>
          <a:xfrm rot="-418714">
            <a:off x="4937275" y="171505"/>
            <a:ext cx="3130102" cy="5030713"/>
            <a:chOff x="3808047" y="101944"/>
            <a:chExt cx="987796" cy="1587589"/>
          </a:xfrm>
        </p:grpSpPr>
        <p:sp>
          <p:nvSpPr>
            <p:cNvPr id="106" name="Google Shape;106;p6"/>
            <p:cNvSpPr/>
            <p:nvPr/>
          </p:nvSpPr>
          <p:spPr>
            <a:xfrm>
              <a:off x="4421819" y="1652727"/>
              <a:ext cx="85" cy="254"/>
            </a:xfrm>
            <a:custGeom>
              <a:avLst/>
              <a:gdLst/>
              <a:ahLst/>
              <a:cxnLst/>
              <a:rect l="l" t="t" r="r" b="b"/>
              <a:pathLst>
                <a:path w="2" h="6" extrusionOk="0">
                  <a:moveTo>
                    <a:pt x="1" y="1"/>
                  </a:moveTo>
                  <a:lnTo>
                    <a:pt x="1" y="5"/>
                  </a:lnTo>
                  <a:cubicBezTo>
                    <a:pt x="1" y="3"/>
                    <a:pt x="1" y="2"/>
                    <a:pt x="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6"/>
            <p:cNvSpPr/>
            <p:nvPr/>
          </p:nvSpPr>
          <p:spPr>
            <a:xfrm>
              <a:off x="4160563" y="1400990"/>
              <a:ext cx="719" cy="1227"/>
            </a:xfrm>
            <a:custGeom>
              <a:avLst/>
              <a:gdLst/>
              <a:ahLst/>
              <a:cxnLst/>
              <a:rect l="l" t="t" r="r" b="b"/>
              <a:pathLst>
                <a:path w="17" h="29" extrusionOk="0">
                  <a:moveTo>
                    <a:pt x="0" y="0"/>
                  </a:moveTo>
                  <a:cubicBezTo>
                    <a:pt x="2" y="9"/>
                    <a:pt x="3" y="19"/>
                    <a:pt x="4" y="29"/>
                  </a:cubicBezTo>
                  <a:lnTo>
                    <a:pt x="17" y="21"/>
                  </a:lnTo>
                  <a:cubicBezTo>
                    <a:pt x="13" y="14"/>
                    <a:pt x="8" y="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>
              <a:off x="4421777" y="1652261"/>
              <a:ext cx="719" cy="508"/>
            </a:xfrm>
            <a:custGeom>
              <a:avLst/>
              <a:gdLst/>
              <a:ahLst/>
              <a:cxnLst/>
              <a:rect l="l" t="t" r="r" b="b"/>
              <a:pathLst>
                <a:path w="17" h="12" extrusionOk="0">
                  <a:moveTo>
                    <a:pt x="4" y="0"/>
                  </a:moveTo>
                  <a:cubicBezTo>
                    <a:pt x="3" y="4"/>
                    <a:pt x="3" y="8"/>
                    <a:pt x="1" y="12"/>
                  </a:cubicBezTo>
                  <a:cubicBezTo>
                    <a:pt x="8" y="12"/>
                    <a:pt x="12" y="9"/>
                    <a:pt x="16" y="8"/>
                  </a:cubicBezTo>
                  <a:cubicBezTo>
                    <a:pt x="13" y="6"/>
                    <a:pt x="8" y="3"/>
                    <a:pt x="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6"/>
            <p:cNvSpPr/>
            <p:nvPr/>
          </p:nvSpPr>
          <p:spPr>
            <a:xfrm>
              <a:off x="4164794" y="1144853"/>
              <a:ext cx="169" cy="592"/>
            </a:xfrm>
            <a:custGeom>
              <a:avLst/>
              <a:gdLst/>
              <a:ahLst/>
              <a:cxnLst/>
              <a:rect l="l" t="t" r="r" b="b"/>
              <a:pathLst>
                <a:path w="4" h="14" extrusionOk="0">
                  <a:moveTo>
                    <a:pt x="0" y="1"/>
                  </a:moveTo>
                  <a:lnTo>
                    <a:pt x="3" y="13"/>
                  </a:lnTo>
                  <a:lnTo>
                    <a:pt x="3" y="9"/>
                  </a:lnTo>
                  <a:cubicBezTo>
                    <a:pt x="2" y="7"/>
                    <a:pt x="2" y="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6"/>
            <p:cNvSpPr/>
            <p:nvPr/>
          </p:nvSpPr>
          <p:spPr>
            <a:xfrm>
              <a:off x="3920503" y="466222"/>
              <a:ext cx="1015" cy="1692"/>
            </a:xfrm>
            <a:custGeom>
              <a:avLst/>
              <a:gdLst/>
              <a:ahLst/>
              <a:cxnLst/>
              <a:rect l="l" t="t" r="r" b="b"/>
              <a:pathLst>
                <a:path w="24" h="40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13"/>
                    <a:pt x="5" y="26"/>
                    <a:pt x="6" y="40"/>
                  </a:cubicBezTo>
                  <a:lnTo>
                    <a:pt x="6" y="40"/>
                  </a:lnTo>
                  <a:cubicBezTo>
                    <a:pt x="7" y="39"/>
                    <a:pt x="24" y="28"/>
                    <a:pt x="24" y="28"/>
                  </a:cubicBezTo>
                  <a:cubicBezTo>
                    <a:pt x="15" y="19"/>
                    <a:pt x="9" y="9"/>
                    <a:pt x="1" y="0"/>
                  </a:cubicBezTo>
                  <a:close/>
                  <a:moveTo>
                    <a:pt x="6" y="40"/>
                  </a:move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6"/>
            <p:cNvSpPr/>
            <p:nvPr/>
          </p:nvSpPr>
          <p:spPr>
            <a:xfrm>
              <a:off x="3808047" y="108121"/>
              <a:ext cx="987796" cy="1581412"/>
            </a:xfrm>
            <a:custGeom>
              <a:avLst/>
              <a:gdLst/>
              <a:ahLst/>
              <a:cxnLst/>
              <a:rect l="l" t="t" r="r" b="b"/>
              <a:pathLst>
                <a:path w="23348" h="37379" extrusionOk="0">
                  <a:moveTo>
                    <a:pt x="5665" y="656"/>
                  </a:moveTo>
                  <a:cubicBezTo>
                    <a:pt x="5771" y="823"/>
                    <a:pt x="5875" y="988"/>
                    <a:pt x="6001" y="1188"/>
                  </a:cubicBezTo>
                  <a:cubicBezTo>
                    <a:pt x="5711" y="1087"/>
                    <a:pt x="5711" y="1087"/>
                    <a:pt x="5585" y="712"/>
                  </a:cubicBezTo>
                  <a:cubicBezTo>
                    <a:pt x="5612" y="692"/>
                    <a:pt x="5639" y="674"/>
                    <a:pt x="5665" y="656"/>
                  </a:cubicBezTo>
                  <a:close/>
                  <a:moveTo>
                    <a:pt x="18590" y="298"/>
                  </a:moveTo>
                  <a:cubicBezTo>
                    <a:pt x="18728" y="411"/>
                    <a:pt x="18954" y="505"/>
                    <a:pt x="18983" y="640"/>
                  </a:cubicBezTo>
                  <a:cubicBezTo>
                    <a:pt x="19042" y="926"/>
                    <a:pt x="19281" y="965"/>
                    <a:pt x="19444" y="1106"/>
                  </a:cubicBezTo>
                  <a:cubicBezTo>
                    <a:pt x="19447" y="1104"/>
                    <a:pt x="19448" y="1103"/>
                    <a:pt x="19450" y="1101"/>
                  </a:cubicBezTo>
                  <a:cubicBezTo>
                    <a:pt x="19452" y="1105"/>
                    <a:pt x="19452" y="1108"/>
                    <a:pt x="19452" y="1111"/>
                  </a:cubicBezTo>
                  <a:cubicBezTo>
                    <a:pt x="19449" y="1109"/>
                    <a:pt x="19448" y="1108"/>
                    <a:pt x="19444" y="1106"/>
                  </a:cubicBezTo>
                  <a:cubicBezTo>
                    <a:pt x="19368" y="1175"/>
                    <a:pt x="19302" y="1202"/>
                    <a:pt x="19243" y="1202"/>
                  </a:cubicBezTo>
                  <a:cubicBezTo>
                    <a:pt x="19114" y="1202"/>
                    <a:pt x="19015" y="1075"/>
                    <a:pt x="18905" y="976"/>
                  </a:cubicBezTo>
                  <a:cubicBezTo>
                    <a:pt x="18859" y="936"/>
                    <a:pt x="18731" y="960"/>
                    <a:pt x="18714" y="923"/>
                  </a:cubicBezTo>
                  <a:cubicBezTo>
                    <a:pt x="18634" y="741"/>
                    <a:pt x="18579" y="549"/>
                    <a:pt x="18514" y="361"/>
                  </a:cubicBezTo>
                  <a:cubicBezTo>
                    <a:pt x="18540" y="340"/>
                    <a:pt x="18564" y="318"/>
                    <a:pt x="18590" y="298"/>
                  </a:cubicBezTo>
                  <a:close/>
                  <a:moveTo>
                    <a:pt x="13327" y="1475"/>
                  </a:moveTo>
                  <a:cubicBezTo>
                    <a:pt x="13294" y="1587"/>
                    <a:pt x="13260" y="1700"/>
                    <a:pt x="13226" y="1812"/>
                  </a:cubicBezTo>
                  <a:cubicBezTo>
                    <a:pt x="13101" y="1652"/>
                    <a:pt x="13238" y="1572"/>
                    <a:pt x="13327" y="1475"/>
                  </a:cubicBezTo>
                  <a:close/>
                  <a:moveTo>
                    <a:pt x="12602" y="1578"/>
                  </a:moveTo>
                  <a:lnTo>
                    <a:pt x="12602" y="1578"/>
                  </a:lnTo>
                  <a:cubicBezTo>
                    <a:pt x="13031" y="1854"/>
                    <a:pt x="13459" y="2471"/>
                    <a:pt x="13585" y="3066"/>
                  </a:cubicBezTo>
                  <a:cubicBezTo>
                    <a:pt x="13268" y="2586"/>
                    <a:pt x="12950" y="2105"/>
                    <a:pt x="12602" y="1578"/>
                  </a:cubicBezTo>
                  <a:close/>
                  <a:moveTo>
                    <a:pt x="21652" y="4502"/>
                  </a:moveTo>
                  <a:cubicBezTo>
                    <a:pt x="21871" y="4689"/>
                    <a:pt x="21952" y="4830"/>
                    <a:pt x="21744" y="4977"/>
                  </a:cubicBezTo>
                  <a:cubicBezTo>
                    <a:pt x="21695" y="4970"/>
                    <a:pt x="21647" y="4963"/>
                    <a:pt x="21599" y="4955"/>
                  </a:cubicBezTo>
                  <a:cubicBezTo>
                    <a:pt x="21615" y="4820"/>
                    <a:pt x="21631" y="4685"/>
                    <a:pt x="21652" y="4502"/>
                  </a:cubicBezTo>
                  <a:close/>
                  <a:moveTo>
                    <a:pt x="4604" y="6273"/>
                  </a:moveTo>
                  <a:lnTo>
                    <a:pt x="4604" y="6273"/>
                  </a:lnTo>
                  <a:cubicBezTo>
                    <a:pt x="4763" y="6341"/>
                    <a:pt x="4880" y="6390"/>
                    <a:pt x="4996" y="6440"/>
                  </a:cubicBezTo>
                  <a:cubicBezTo>
                    <a:pt x="4910" y="6504"/>
                    <a:pt x="4842" y="6534"/>
                    <a:pt x="4787" y="6534"/>
                  </a:cubicBezTo>
                  <a:cubicBezTo>
                    <a:pt x="4692" y="6534"/>
                    <a:pt x="4637" y="6442"/>
                    <a:pt x="4604" y="6273"/>
                  </a:cubicBezTo>
                  <a:close/>
                  <a:moveTo>
                    <a:pt x="4940" y="6874"/>
                  </a:moveTo>
                  <a:cubicBezTo>
                    <a:pt x="4972" y="6877"/>
                    <a:pt x="5006" y="6878"/>
                    <a:pt x="5039" y="6882"/>
                  </a:cubicBezTo>
                  <a:cubicBezTo>
                    <a:pt x="5069" y="7028"/>
                    <a:pt x="5097" y="7175"/>
                    <a:pt x="5137" y="7371"/>
                  </a:cubicBezTo>
                  <a:cubicBezTo>
                    <a:pt x="5026" y="7390"/>
                    <a:pt x="4929" y="7407"/>
                    <a:pt x="4834" y="7421"/>
                  </a:cubicBezTo>
                  <a:cubicBezTo>
                    <a:pt x="4824" y="7335"/>
                    <a:pt x="4790" y="7242"/>
                    <a:pt x="4808" y="7160"/>
                  </a:cubicBezTo>
                  <a:cubicBezTo>
                    <a:pt x="4830" y="7060"/>
                    <a:pt x="4894" y="6970"/>
                    <a:pt x="4940" y="6874"/>
                  </a:cubicBezTo>
                  <a:close/>
                  <a:moveTo>
                    <a:pt x="4531" y="7790"/>
                  </a:moveTo>
                  <a:lnTo>
                    <a:pt x="4531" y="7790"/>
                  </a:lnTo>
                  <a:cubicBezTo>
                    <a:pt x="4837" y="7795"/>
                    <a:pt x="4859" y="7798"/>
                    <a:pt x="4828" y="7985"/>
                  </a:cubicBezTo>
                  <a:cubicBezTo>
                    <a:pt x="4833" y="7987"/>
                    <a:pt x="4837" y="7991"/>
                    <a:pt x="4842" y="7993"/>
                  </a:cubicBezTo>
                  <a:cubicBezTo>
                    <a:pt x="4837" y="7996"/>
                    <a:pt x="4830" y="8001"/>
                    <a:pt x="4825" y="8003"/>
                  </a:cubicBezTo>
                  <a:cubicBezTo>
                    <a:pt x="4825" y="7996"/>
                    <a:pt x="4826" y="7991"/>
                    <a:pt x="4828" y="7985"/>
                  </a:cubicBezTo>
                  <a:cubicBezTo>
                    <a:pt x="4752" y="7935"/>
                    <a:pt x="4673" y="7883"/>
                    <a:pt x="4531" y="7790"/>
                  </a:cubicBezTo>
                  <a:close/>
                  <a:moveTo>
                    <a:pt x="14657" y="7225"/>
                  </a:moveTo>
                  <a:cubicBezTo>
                    <a:pt x="14740" y="7545"/>
                    <a:pt x="15199" y="7366"/>
                    <a:pt x="15195" y="7774"/>
                  </a:cubicBezTo>
                  <a:cubicBezTo>
                    <a:pt x="15040" y="7740"/>
                    <a:pt x="14912" y="7711"/>
                    <a:pt x="14785" y="7681"/>
                  </a:cubicBezTo>
                  <a:cubicBezTo>
                    <a:pt x="14760" y="7824"/>
                    <a:pt x="14735" y="7969"/>
                    <a:pt x="14709" y="8121"/>
                  </a:cubicBezTo>
                  <a:cubicBezTo>
                    <a:pt x="14631" y="8066"/>
                    <a:pt x="14537" y="8002"/>
                    <a:pt x="14442" y="7935"/>
                  </a:cubicBezTo>
                  <a:cubicBezTo>
                    <a:pt x="14442" y="7937"/>
                    <a:pt x="14442" y="7939"/>
                    <a:pt x="14441" y="7941"/>
                  </a:cubicBezTo>
                  <a:cubicBezTo>
                    <a:pt x="14440" y="7937"/>
                    <a:pt x="14438" y="7935"/>
                    <a:pt x="14437" y="7931"/>
                  </a:cubicBezTo>
                  <a:lnTo>
                    <a:pt x="14437" y="7931"/>
                  </a:lnTo>
                  <a:cubicBezTo>
                    <a:pt x="14438" y="7933"/>
                    <a:pt x="14441" y="7934"/>
                    <a:pt x="14442" y="7935"/>
                  </a:cubicBezTo>
                  <a:cubicBezTo>
                    <a:pt x="14506" y="7725"/>
                    <a:pt x="14570" y="7514"/>
                    <a:pt x="14657" y="7225"/>
                  </a:cubicBezTo>
                  <a:close/>
                  <a:moveTo>
                    <a:pt x="5246" y="8653"/>
                  </a:moveTo>
                  <a:cubicBezTo>
                    <a:pt x="5167" y="8724"/>
                    <a:pt x="5189" y="8932"/>
                    <a:pt x="5031" y="8932"/>
                  </a:cubicBezTo>
                  <a:cubicBezTo>
                    <a:pt x="4984" y="8932"/>
                    <a:pt x="4921" y="8914"/>
                    <a:pt x="4834" y="8867"/>
                  </a:cubicBezTo>
                  <a:cubicBezTo>
                    <a:pt x="5001" y="8780"/>
                    <a:pt x="5123" y="8715"/>
                    <a:pt x="5246" y="8653"/>
                  </a:cubicBezTo>
                  <a:close/>
                  <a:moveTo>
                    <a:pt x="4831" y="9472"/>
                  </a:moveTo>
                  <a:cubicBezTo>
                    <a:pt x="4781" y="9607"/>
                    <a:pt x="4773" y="9681"/>
                    <a:pt x="4730" y="9716"/>
                  </a:cubicBezTo>
                  <a:cubicBezTo>
                    <a:pt x="4718" y="9727"/>
                    <a:pt x="4698" y="9730"/>
                    <a:pt x="4676" y="9730"/>
                  </a:cubicBezTo>
                  <a:cubicBezTo>
                    <a:pt x="4642" y="9730"/>
                    <a:pt x="4601" y="9722"/>
                    <a:pt x="4568" y="9722"/>
                  </a:cubicBezTo>
                  <a:cubicBezTo>
                    <a:pt x="4555" y="9696"/>
                    <a:pt x="4543" y="9669"/>
                    <a:pt x="4531" y="9643"/>
                  </a:cubicBezTo>
                  <a:cubicBezTo>
                    <a:pt x="4605" y="9601"/>
                    <a:pt x="4679" y="9559"/>
                    <a:pt x="4831" y="9472"/>
                  </a:cubicBezTo>
                  <a:close/>
                  <a:moveTo>
                    <a:pt x="799" y="10246"/>
                  </a:moveTo>
                  <a:cubicBezTo>
                    <a:pt x="944" y="10428"/>
                    <a:pt x="947" y="10435"/>
                    <a:pt x="794" y="10582"/>
                  </a:cubicBezTo>
                  <a:lnTo>
                    <a:pt x="794" y="10592"/>
                  </a:lnTo>
                  <a:cubicBezTo>
                    <a:pt x="792" y="10592"/>
                    <a:pt x="788" y="10591"/>
                    <a:pt x="786" y="10591"/>
                  </a:cubicBezTo>
                  <a:lnTo>
                    <a:pt x="786" y="10591"/>
                  </a:lnTo>
                  <a:cubicBezTo>
                    <a:pt x="789" y="10587"/>
                    <a:pt x="791" y="10585"/>
                    <a:pt x="794" y="10582"/>
                  </a:cubicBezTo>
                  <a:cubicBezTo>
                    <a:pt x="796" y="10486"/>
                    <a:pt x="797" y="10388"/>
                    <a:pt x="799" y="10246"/>
                  </a:cubicBezTo>
                  <a:close/>
                  <a:moveTo>
                    <a:pt x="12520" y="10640"/>
                  </a:moveTo>
                  <a:cubicBezTo>
                    <a:pt x="12569" y="10640"/>
                    <a:pt x="12641" y="10691"/>
                    <a:pt x="12770" y="10785"/>
                  </a:cubicBezTo>
                  <a:cubicBezTo>
                    <a:pt x="12634" y="10816"/>
                    <a:pt x="12510" y="10845"/>
                    <a:pt x="12388" y="10873"/>
                  </a:cubicBezTo>
                  <a:lnTo>
                    <a:pt x="12388" y="10873"/>
                  </a:lnTo>
                  <a:cubicBezTo>
                    <a:pt x="12437" y="10712"/>
                    <a:pt x="12462" y="10640"/>
                    <a:pt x="12520" y="10640"/>
                  </a:cubicBezTo>
                  <a:close/>
                  <a:moveTo>
                    <a:pt x="4170" y="10560"/>
                  </a:moveTo>
                  <a:cubicBezTo>
                    <a:pt x="4174" y="10723"/>
                    <a:pt x="4177" y="10827"/>
                    <a:pt x="4182" y="11033"/>
                  </a:cubicBezTo>
                  <a:cubicBezTo>
                    <a:pt x="4062" y="10851"/>
                    <a:pt x="3997" y="10753"/>
                    <a:pt x="3927" y="10645"/>
                  </a:cubicBezTo>
                  <a:cubicBezTo>
                    <a:pt x="3992" y="10623"/>
                    <a:pt x="4049" y="10602"/>
                    <a:pt x="4170" y="10560"/>
                  </a:cubicBezTo>
                  <a:close/>
                  <a:moveTo>
                    <a:pt x="5433" y="1549"/>
                  </a:moveTo>
                  <a:cubicBezTo>
                    <a:pt x="5772" y="1877"/>
                    <a:pt x="5961" y="2214"/>
                    <a:pt x="6074" y="2588"/>
                  </a:cubicBezTo>
                  <a:cubicBezTo>
                    <a:pt x="6190" y="2970"/>
                    <a:pt x="6280" y="3362"/>
                    <a:pt x="6367" y="3755"/>
                  </a:cubicBezTo>
                  <a:cubicBezTo>
                    <a:pt x="6542" y="4538"/>
                    <a:pt x="6707" y="5324"/>
                    <a:pt x="6874" y="6109"/>
                  </a:cubicBezTo>
                  <a:cubicBezTo>
                    <a:pt x="7148" y="7399"/>
                    <a:pt x="7358" y="8692"/>
                    <a:pt x="7164" y="10021"/>
                  </a:cubicBezTo>
                  <a:cubicBezTo>
                    <a:pt x="7111" y="10382"/>
                    <a:pt x="7126" y="10752"/>
                    <a:pt x="7108" y="11115"/>
                  </a:cubicBezTo>
                  <a:cubicBezTo>
                    <a:pt x="6669" y="11117"/>
                    <a:pt x="6263" y="11119"/>
                    <a:pt x="5774" y="11123"/>
                  </a:cubicBezTo>
                  <a:cubicBezTo>
                    <a:pt x="5742" y="10935"/>
                    <a:pt x="5700" y="10736"/>
                    <a:pt x="5675" y="10535"/>
                  </a:cubicBezTo>
                  <a:cubicBezTo>
                    <a:pt x="5612" y="10011"/>
                    <a:pt x="5575" y="9486"/>
                    <a:pt x="5368" y="8987"/>
                  </a:cubicBezTo>
                  <a:cubicBezTo>
                    <a:pt x="5299" y="8821"/>
                    <a:pt x="5287" y="8606"/>
                    <a:pt x="5321" y="8426"/>
                  </a:cubicBezTo>
                  <a:cubicBezTo>
                    <a:pt x="5445" y="7788"/>
                    <a:pt x="5279" y="7158"/>
                    <a:pt x="5307" y="6521"/>
                  </a:cubicBezTo>
                  <a:cubicBezTo>
                    <a:pt x="5337" y="5820"/>
                    <a:pt x="5273" y="5115"/>
                    <a:pt x="5263" y="4412"/>
                  </a:cubicBezTo>
                  <a:cubicBezTo>
                    <a:pt x="5255" y="3885"/>
                    <a:pt x="5248" y="3356"/>
                    <a:pt x="5276" y="2829"/>
                  </a:cubicBezTo>
                  <a:cubicBezTo>
                    <a:pt x="5297" y="2426"/>
                    <a:pt x="5371" y="2026"/>
                    <a:pt x="5433" y="1549"/>
                  </a:cubicBezTo>
                  <a:close/>
                  <a:moveTo>
                    <a:pt x="6707" y="12299"/>
                  </a:moveTo>
                  <a:cubicBezTo>
                    <a:pt x="6788" y="12356"/>
                    <a:pt x="6867" y="12411"/>
                    <a:pt x="6946" y="12468"/>
                  </a:cubicBezTo>
                  <a:cubicBezTo>
                    <a:pt x="6934" y="12492"/>
                    <a:pt x="6922" y="12517"/>
                    <a:pt x="6909" y="12540"/>
                  </a:cubicBezTo>
                  <a:cubicBezTo>
                    <a:pt x="6824" y="12493"/>
                    <a:pt x="6738" y="12446"/>
                    <a:pt x="6653" y="12400"/>
                  </a:cubicBezTo>
                  <a:cubicBezTo>
                    <a:pt x="6670" y="12364"/>
                    <a:pt x="6689" y="12331"/>
                    <a:pt x="6707" y="12299"/>
                  </a:cubicBezTo>
                  <a:close/>
                  <a:moveTo>
                    <a:pt x="13557" y="12231"/>
                  </a:moveTo>
                  <a:cubicBezTo>
                    <a:pt x="13826" y="12231"/>
                    <a:pt x="14019" y="12350"/>
                    <a:pt x="14035" y="12539"/>
                  </a:cubicBezTo>
                  <a:cubicBezTo>
                    <a:pt x="14049" y="12701"/>
                    <a:pt x="13969" y="12789"/>
                    <a:pt x="13813" y="12789"/>
                  </a:cubicBezTo>
                  <a:cubicBezTo>
                    <a:pt x="13806" y="12789"/>
                    <a:pt x="13799" y="12789"/>
                    <a:pt x="13792" y="12788"/>
                  </a:cubicBezTo>
                  <a:cubicBezTo>
                    <a:pt x="13790" y="12793"/>
                    <a:pt x="13789" y="12799"/>
                    <a:pt x="13786" y="12804"/>
                  </a:cubicBezTo>
                  <a:cubicBezTo>
                    <a:pt x="13780" y="12801"/>
                    <a:pt x="13774" y="12799"/>
                    <a:pt x="13769" y="12796"/>
                  </a:cubicBezTo>
                  <a:lnTo>
                    <a:pt x="13769" y="12796"/>
                  </a:lnTo>
                  <a:lnTo>
                    <a:pt x="13776" y="12788"/>
                  </a:lnTo>
                  <a:lnTo>
                    <a:pt x="13792" y="12788"/>
                  </a:lnTo>
                  <a:cubicBezTo>
                    <a:pt x="13935" y="12494"/>
                    <a:pt x="13552" y="12444"/>
                    <a:pt x="13503" y="12233"/>
                  </a:cubicBezTo>
                  <a:cubicBezTo>
                    <a:pt x="13521" y="12232"/>
                    <a:pt x="13539" y="12231"/>
                    <a:pt x="13557" y="12231"/>
                  </a:cubicBezTo>
                  <a:close/>
                  <a:moveTo>
                    <a:pt x="14020" y="6351"/>
                  </a:moveTo>
                  <a:cubicBezTo>
                    <a:pt x="14136" y="6785"/>
                    <a:pt x="14415" y="7070"/>
                    <a:pt x="14317" y="7490"/>
                  </a:cubicBezTo>
                  <a:cubicBezTo>
                    <a:pt x="14286" y="7621"/>
                    <a:pt x="14390" y="7783"/>
                    <a:pt x="14437" y="7931"/>
                  </a:cubicBezTo>
                  <a:cubicBezTo>
                    <a:pt x="14436" y="7931"/>
                    <a:pt x="14436" y="7930"/>
                    <a:pt x="14435" y="7930"/>
                  </a:cubicBezTo>
                  <a:lnTo>
                    <a:pt x="14435" y="7930"/>
                  </a:lnTo>
                  <a:cubicBezTo>
                    <a:pt x="14489" y="8280"/>
                    <a:pt x="14561" y="8629"/>
                    <a:pt x="14596" y="8982"/>
                  </a:cubicBezTo>
                  <a:cubicBezTo>
                    <a:pt x="14676" y="9790"/>
                    <a:pt x="14729" y="10600"/>
                    <a:pt x="14812" y="11406"/>
                  </a:cubicBezTo>
                  <a:cubicBezTo>
                    <a:pt x="14832" y="11597"/>
                    <a:pt x="14785" y="11711"/>
                    <a:pt x="14570" y="11796"/>
                  </a:cubicBezTo>
                  <a:cubicBezTo>
                    <a:pt x="14988" y="12082"/>
                    <a:pt x="14961" y="12461"/>
                    <a:pt x="14865" y="12859"/>
                  </a:cubicBezTo>
                  <a:cubicBezTo>
                    <a:pt x="14854" y="12858"/>
                    <a:pt x="14842" y="12858"/>
                    <a:pt x="14832" y="12858"/>
                  </a:cubicBezTo>
                  <a:cubicBezTo>
                    <a:pt x="14824" y="12858"/>
                    <a:pt x="14816" y="12858"/>
                    <a:pt x="14809" y="12858"/>
                  </a:cubicBezTo>
                  <a:cubicBezTo>
                    <a:pt x="14785" y="12858"/>
                    <a:pt x="14766" y="12857"/>
                    <a:pt x="14761" y="12849"/>
                  </a:cubicBezTo>
                  <a:cubicBezTo>
                    <a:pt x="14562" y="12500"/>
                    <a:pt x="14218" y="12328"/>
                    <a:pt x="13901" y="12113"/>
                  </a:cubicBezTo>
                  <a:cubicBezTo>
                    <a:pt x="13748" y="12008"/>
                    <a:pt x="13709" y="11964"/>
                    <a:pt x="13601" y="11964"/>
                  </a:cubicBezTo>
                  <a:cubicBezTo>
                    <a:pt x="13554" y="11964"/>
                    <a:pt x="13493" y="11972"/>
                    <a:pt x="13404" y="11988"/>
                  </a:cubicBezTo>
                  <a:cubicBezTo>
                    <a:pt x="13400" y="11592"/>
                    <a:pt x="13390" y="11197"/>
                    <a:pt x="13393" y="10801"/>
                  </a:cubicBezTo>
                  <a:cubicBezTo>
                    <a:pt x="13395" y="10387"/>
                    <a:pt x="13404" y="9971"/>
                    <a:pt x="13421" y="9556"/>
                  </a:cubicBezTo>
                  <a:cubicBezTo>
                    <a:pt x="13426" y="9434"/>
                    <a:pt x="13464" y="9311"/>
                    <a:pt x="13490" y="9190"/>
                  </a:cubicBezTo>
                  <a:cubicBezTo>
                    <a:pt x="13523" y="9042"/>
                    <a:pt x="13570" y="8898"/>
                    <a:pt x="13593" y="8748"/>
                  </a:cubicBezTo>
                  <a:cubicBezTo>
                    <a:pt x="13622" y="8560"/>
                    <a:pt x="13630" y="8370"/>
                    <a:pt x="13653" y="8181"/>
                  </a:cubicBezTo>
                  <a:cubicBezTo>
                    <a:pt x="13662" y="8103"/>
                    <a:pt x="13723" y="8001"/>
                    <a:pt x="13692" y="7951"/>
                  </a:cubicBezTo>
                  <a:cubicBezTo>
                    <a:pt x="13504" y="7654"/>
                    <a:pt x="13666" y="7410"/>
                    <a:pt x="13775" y="7146"/>
                  </a:cubicBezTo>
                  <a:cubicBezTo>
                    <a:pt x="13869" y="6919"/>
                    <a:pt x="13922" y="6677"/>
                    <a:pt x="14020" y="6351"/>
                  </a:cubicBezTo>
                  <a:close/>
                  <a:moveTo>
                    <a:pt x="14180" y="12805"/>
                  </a:moveTo>
                  <a:lnTo>
                    <a:pt x="14180" y="12805"/>
                  </a:lnTo>
                  <a:cubicBezTo>
                    <a:pt x="14294" y="12927"/>
                    <a:pt x="14381" y="13020"/>
                    <a:pt x="14489" y="13133"/>
                  </a:cubicBezTo>
                  <a:cubicBezTo>
                    <a:pt x="14453" y="13139"/>
                    <a:pt x="14421" y="13141"/>
                    <a:pt x="14392" y="13141"/>
                  </a:cubicBezTo>
                  <a:cubicBezTo>
                    <a:pt x="14204" y="13141"/>
                    <a:pt x="14159" y="13026"/>
                    <a:pt x="14180" y="12805"/>
                  </a:cubicBezTo>
                  <a:close/>
                  <a:moveTo>
                    <a:pt x="18117" y="936"/>
                  </a:moveTo>
                  <a:cubicBezTo>
                    <a:pt x="18181" y="936"/>
                    <a:pt x="18242" y="966"/>
                    <a:pt x="18291" y="1028"/>
                  </a:cubicBezTo>
                  <a:cubicBezTo>
                    <a:pt x="18434" y="1213"/>
                    <a:pt x="18554" y="1416"/>
                    <a:pt x="18627" y="1658"/>
                  </a:cubicBezTo>
                  <a:cubicBezTo>
                    <a:pt x="18423" y="1497"/>
                    <a:pt x="18220" y="1335"/>
                    <a:pt x="17973" y="1138"/>
                  </a:cubicBezTo>
                  <a:lnTo>
                    <a:pt x="17973" y="1138"/>
                  </a:lnTo>
                  <a:cubicBezTo>
                    <a:pt x="18183" y="1994"/>
                    <a:pt x="18709" y="2663"/>
                    <a:pt x="18841" y="3474"/>
                  </a:cubicBezTo>
                  <a:cubicBezTo>
                    <a:pt x="18944" y="4105"/>
                    <a:pt x="19050" y="4735"/>
                    <a:pt x="19111" y="5370"/>
                  </a:cubicBezTo>
                  <a:cubicBezTo>
                    <a:pt x="19132" y="5576"/>
                    <a:pt x="19062" y="5824"/>
                    <a:pt x="18953" y="6005"/>
                  </a:cubicBezTo>
                  <a:cubicBezTo>
                    <a:pt x="18215" y="7227"/>
                    <a:pt x="17725" y="8549"/>
                    <a:pt x="17346" y="9916"/>
                  </a:cubicBezTo>
                  <a:cubicBezTo>
                    <a:pt x="17109" y="10767"/>
                    <a:pt x="16855" y="11612"/>
                    <a:pt x="16624" y="12463"/>
                  </a:cubicBezTo>
                  <a:cubicBezTo>
                    <a:pt x="16565" y="12679"/>
                    <a:pt x="16564" y="12908"/>
                    <a:pt x="16537" y="13130"/>
                  </a:cubicBezTo>
                  <a:cubicBezTo>
                    <a:pt x="16520" y="13279"/>
                    <a:pt x="16506" y="13429"/>
                    <a:pt x="16407" y="13578"/>
                  </a:cubicBezTo>
                  <a:cubicBezTo>
                    <a:pt x="16370" y="13379"/>
                    <a:pt x="16302" y="13182"/>
                    <a:pt x="16299" y="12983"/>
                  </a:cubicBezTo>
                  <a:cubicBezTo>
                    <a:pt x="16288" y="11982"/>
                    <a:pt x="16197" y="10988"/>
                    <a:pt x="16014" y="10003"/>
                  </a:cubicBezTo>
                  <a:cubicBezTo>
                    <a:pt x="15991" y="9882"/>
                    <a:pt x="16002" y="9753"/>
                    <a:pt x="15988" y="9629"/>
                  </a:cubicBezTo>
                  <a:cubicBezTo>
                    <a:pt x="15949" y="9298"/>
                    <a:pt x="15898" y="8967"/>
                    <a:pt x="15863" y="8636"/>
                  </a:cubicBezTo>
                  <a:cubicBezTo>
                    <a:pt x="15832" y="8335"/>
                    <a:pt x="15830" y="8031"/>
                    <a:pt x="15786" y="7733"/>
                  </a:cubicBezTo>
                  <a:cubicBezTo>
                    <a:pt x="15693" y="7101"/>
                    <a:pt x="15593" y="6471"/>
                    <a:pt x="15474" y="5845"/>
                  </a:cubicBezTo>
                  <a:cubicBezTo>
                    <a:pt x="15382" y="5368"/>
                    <a:pt x="15255" y="4898"/>
                    <a:pt x="15144" y="4424"/>
                  </a:cubicBezTo>
                  <a:cubicBezTo>
                    <a:pt x="15121" y="4330"/>
                    <a:pt x="15084" y="4235"/>
                    <a:pt x="15088" y="4141"/>
                  </a:cubicBezTo>
                  <a:cubicBezTo>
                    <a:pt x="15101" y="3778"/>
                    <a:pt x="15103" y="3410"/>
                    <a:pt x="15161" y="3053"/>
                  </a:cubicBezTo>
                  <a:cubicBezTo>
                    <a:pt x="15191" y="2871"/>
                    <a:pt x="15327" y="2710"/>
                    <a:pt x="15254" y="2500"/>
                  </a:cubicBezTo>
                  <a:cubicBezTo>
                    <a:pt x="15242" y="2470"/>
                    <a:pt x="15354" y="2397"/>
                    <a:pt x="15408" y="2342"/>
                  </a:cubicBezTo>
                  <a:cubicBezTo>
                    <a:pt x="15490" y="2418"/>
                    <a:pt x="15556" y="2476"/>
                    <a:pt x="15639" y="2552"/>
                  </a:cubicBezTo>
                  <a:cubicBezTo>
                    <a:pt x="15767" y="2398"/>
                    <a:pt x="15880" y="2264"/>
                    <a:pt x="16011" y="2106"/>
                  </a:cubicBezTo>
                  <a:cubicBezTo>
                    <a:pt x="15833" y="1927"/>
                    <a:pt x="15767" y="1732"/>
                    <a:pt x="15953" y="1496"/>
                  </a:cubicBezTo>
                  <a:lnTo>
                    <a:pt x="15953" y="1496"/>
                  </a:lnTo>
                  <a:cubicBezTo>
                    <a:pt x="15963" y="1496"/>
                    <a:pt x="15972" y="1496"/>
                    <a:pt x="15982" y="1496"/>
                  </a:cubicBezTo>
                  <a:cubicBezTo>
                    <a:pt x="16249" y="1496"/>
                    <a:pt x="16463" y="1393"/>
                    <a:pt x="16421" y="974"/>
                  </a:cubicBezTo>
                  <a:lnTo>
                    <a:pt x="16421" y="974"/>
                  </a:lnTo>
                  <a:cubicBezTo>
                    <a:pt x="16527" y="1054"/>
                    <a:pt x="16572" y="1088"/>
                    <a:pt x="16617" y="1122"/>
                  </a:cubicBezTo>
                  <a:cubicBezTo>
                    <a:pt x="16777" y="1240"/>
                    <a:pt x="16859" y="1301"/>
                    <a:pt x="16940" y="1301"/>
                  </a:cubicBezTo>
                  <a:cubicBezTo>
                    <a:pt x="17026" y="1301"/>
                    <a:pt x="17109" y="1231"/>
                    <a:pt x="17280" y="1086"/>
                  </a:cubicBezTo>
                  <a:cubicBezTo>
                    <a:pt x="17342" y="1034"/>
                    <a:pt x="17395" y="1007"/>
                    <a:pt x="17448" y="1007"/>
                  </a:cubicBezTo>
                  <a:cubicBezTo>
                    <a:pt x="17532" y="1007"/>
                    <a:pt x="17615" y="1077"/>
                    <a:pt x="17726" y="1229"/>
                  </a:cubicBezTo>
                  <a:cubicBezTo>
                    <a:pt x="17801" y="1152"/>
                    <a:pt x="17869" y="1071"/>
                    <a:pt x="17948" y="1005"/>
                  </a:cubicBezTo>
                  <a:cubicBezTo>
                    <a:pt x="18003" y="959"/>
                    <a:pt x="18061" y="936"/>
                    <a:pt x="18117" y="936"/>
                  </a:cubicBezTo>
                  <a:close/>
                  <a:moveTo>
                    <a:pt x="6620" y="13034"/>
                  </a:moveTo>
                  <a:cubicBezTo>
                    <a:pt x="7034" y="13290"/>
                    <a:pt x="7238" y="13633"/>
                    <a:pt x="7053" y="14135"/>
                  </a:cubicBezTo>
                  <a:cubicBezTo>
                    <a:pt x="7030" y="14196"/>
                    <a:pt x="7068" y="14279"/>
                    <a:pt x="7080" y="14352"/>
                  </a:cubicBezTo>
                  <a:cubicBezTo>
                    <a:pt x="7108" y="14524"/>
                    <a:pt x="7141" y="14695"/>
                    <a:pt x="7105" y="14904"/>
                  </a:cubicBezTo>
                  <a:cubicBezTo>
                    <a:pt x="7055" y="14826"/>
                    <a:pt x="6992" y="14752"/>
                    <a:pt x="6957" y="14666"/>
                  </a:cubicBezTo>
                  <a:cubicBezTo>
                    <a:pt x="6787" y="14255"/>
                    <a:pt x="6632" y="13837"/>
                    <a:pt x="6452" y="13431"/>
                  </a:cubicBezTo>
                  <a:cubicBezTo>
                    <a:pt x="6358" y="13222"/>
                    <a:pt x="6398" y="13099"/>
                    <a:pt x="6620" y="13034"/>
                  </a:cubicBezTo>
                  <a:close/>
                  <a:moveTo>
                    <a:pt x="2471" y="15235"/>
                  </a:moveTo>
                  <a:cubicBezTo>
                    <a:pt x="2477" y="15313"/>
                    <a:pt x="2481" y="15390"/>
                    <a:pt x="2486" y="15468"/>
                  </a:cubicBezTo>
                  <a:cubicBezTo>
                    <a:pt x="2448" y="15472"/>
                    <a:pt x="2411" y="15477"/>
                    <a:pt x="2372" y="15482"/>
                  </a:cubicBezTo>
                  <a:cubicBezTo>
                    <a:pt x="2350" y="15407"/>
                    <a:pt x="2328" y="15332"/>
                    <a:pt x="2305" y="15258"/>
                  </a:cubicBezTo>
                  <a:cubicBezTo>
                    <a:pt x="2361" y="15250"/>
                    <a:pt x="2416" y="15243"/>
                    <a:pt x="2471" y="15235"/>
                  </a:cubicBezTo>
                  <a:close/>
                  <a:moveTo>
                    <a:pt x="11553" y="1328"/>
                  </a:moveTo>
                  <a:lnTo>
                    <a:pt x="11553" y="1328"/>
                  </a:lnTo>
                  <a:cubicBezTo>
                    <a:pt x="11547" y="1478"/>
                    <a:pt x="11545" y="1549"/>
                    <a:pt x="11540" y="1629"/>
                  </a:cubicBezTo>
                  <a:cubicBezTo>
                    <a:pt x="12239" y="1980"/>
                    <a:pt x="12939" y="2356"/>
                    <a:pt x="13162" y="3220"/>
                  </a:cubicBezTo>
                  <a:cubicBezTo>
                    <a:pt x="13174" y="3267"/>
                    <a:pt x="13197" y="3310"/>
                    <a:pt x="13217" y="3355"/>
                  </a:cubicBezTo>
                  <a:cubicBezTo>
                    <a:pt x="13461" y="3909"/>
                    <a:pt x="13459" y="4437"/>
                    <a:pt x="13238" y="5026"/>
                  </a:cubicBezTo>
                  <a:cubicBezTo>
                    <a:pt x="13044" y="5538"/>
                    <a:pt x="12857" y="6071"/>
                    <a:pt x="12822" y="6646"/>
                  </a:cubicBezTo>
                  <a:cubicBezTo>
                    <a:pt x="12797" y="7044"/>
                    <a:pt x="12597" y="7429"/>
                    <a:pt x="12526" y="7829"/>
                  </a:cubicBezTo>
                  <a:cubicBezTo>
                    <a:pt x="12396" y="8569"/>
                    <a:pt x="12296" y="9317"/>
                    <a:pt x="12197" y="10065"/>
                  </a:cubicBezTo>
                  <a:cubicBezTo>
                    <a:pt x="12167" y="10281"/>
                    <a:pt x="12187" y="10507"/>
                    <a:pt x="12184" y="10774"/>
                  </a:cubicBezTo>
                  <a:cubicBezTo>
                    <a:pt x="12218" y="10795"/>
                    <a:pt x="12284" y="10837"/>
                    <a:pt x="12354" y="10879"/>
                  </a:cubicBezTo>
                  <a:cubicBezTo>
                    <a:pt x="12359" y="10878"/>
                    <a:pt x="12365" y="10878"/>
                    <a:pt x="12370" y="10877"/>
                  </a:cubicBezTo>
                  <a:cubicBezTo>
                    <a:pt x="12375" y="10876"/>
                    <a:pt x="12381" y="10874"/>
                    <a:pt x="12386" y="10873"/>
                  </a:cubicBezTo>
                  <a:lnTo>
                    <a:pt x="12386" y="10873"/>
                  </a:lnTo>
                  <a:cubicBezTo>
                    <a:pt x="12384" y="10882"/>
                    <a:pt x="12383" y="10887"/>
                    <a:pt x="12380" y="10895"/>
                  </a:cubicBezTo>
                  <a:cubicBezTo>
                    <a:pt x="12371" y="10890"/>
                    <a:pt x="12363" y="10885"/>
                    <a:pt x="12354" y="10879"/>
                  </a:cubicBezTo>
                  <a:cubicBezTo>
                    <a:pt x="12220" y="10897"/>
                    <a:pt x="12115" y="10945"/>
                    <a:pt x="12129" y="11112"/>
                  </a:cubicBezTo>
                  <a:cubicBezTo>
                    <a:pt x="12166" y="11557"/>
                    <a:pt x="12036" y="11953"/>
                    <a:pt x="11819" y="12341"/>
                  </a:cubicBezTo>
                  <a:cubicBezTo>
                    <a:pt x="11348" y="13184"/>
                    <a:pt x="11191" y="14123"/>
                    <a:pt x="11051" y="15062"/>
                  </a:cubicBezTo>
                  <a:cubicBezTo>
                    <a:pt x="11009" y="15341"/>
                    <a:pt x="10972" y="15620"/>
                    <a:pt x="10920" y="16001"/>
                  </a:cubicBezTo>
                  <a:cubicBezTo>
                    <a:pt x="10733" y="15675"/>
                    <a:pt x="10598" y="15430"/>
                    <a:pt x="10452" y="15191"/>
                  </a:cubicBezTo>
                  <a:cubicBezTo>
                    <a:pt x="10201" y="14786"/>
                    <a:pt x="9941" y="14386"/>
                    <a:pt x="9690" y="13981"/>
                  </a:cubicBezTo>
                  <a:cubicBezTo>
                    <a:pt x="9617" y="13862"/>
                    <a:pt x="9525" y="13740"/>
                    <a:pt x="9502" y="13608"/>
                  </a:cubicBezTo>
                  <a:cubicBezTo>
                    <a:pt x="9415" y="13125"/>
                    <a:pt x="9353" y="12638"/>
                    <a:pt x="9280" y="12153"/>
                  </a:cubicBezTo>
                  <a:cubicBezTo>
                    <a:pt x="9156" y="11330"/>
                    <a:pt x="9028" y="10506"/>
                    <a:pt x="8911" y="9680"/>
                  </a:cubicBezTo>
                  <a:cubicBezTo>
                    <a:pt x="8876" y="9428"/>
                    <a:pt x="8878" y="9169"/>
                    <a:pt x="8842" y="8915"/>
                  </a:cubicBezTo>
                  <a:cubicBezTo>
                    <a:pt x="8831" y="8840"/>
                    <a:pt x="8751" y="8774"/>
                    <a:pt x="8701" y="8704"/>
                  </a:cubicBezTo>
                  <a:lnTo>
                    <a:pt x="8700" y="8702"/>
                  </a:lnTo>
                  <a:cubicBezTo>
                    <a:pt x="8711" y="8501"/>
                    <a:pt x="8725" y="8300"/>
                    <a:pt x="8744" y="7992"/>
                  </a:cubicBezTo>
                  <a:lnTo>
                    <a:pt x="8744" y="7992"/>
                  </a:lnTo>
                  <a:cubicBezTo>
                    <a:pt x="8930" y="8316"/>
                    <a:pt x="8822" y="8511"/>
                    <a:pt x="8700" y="8702"/>
                  </a:cubicBezTo>
                  <a:cubicBezTo>
                    <a:pt x="8777" y="8690"/>
                    <a:pt x="8855" y="8675"/>
                    <a:pt x="8989" y="8649"/>
                  </a:cubicBezTo>
                  <a:cubicBezTo>
                    <a:pt x="8976" y="8337"/>
                    <a:pt x="9036" y="7997"/>
                    <a:pt x="8934" y="7715"/>
                  </a:cubicBezTo>
                  <a:cubicBezTo>
                    <a:pt x="8778" y="7280"/>
                    <a:pt x="8832" y="6868"/>
                    <a:pt x="8893" y="6443"/>
                  </a:cubicBezTo>
                  <a:cubicBezTo>
                    <a:pt x="8899" y="6396"/>
                    <a:pt x="8909" y="6347"/>
                    <a:pt x="8909" y="6299"/>
                  </a:cubicBezTo>
                  <a:cubicBezTo>
                    <a:pt x="8907" y="5588"/>
                    <a:pt x="9189" y="4939"/>
                    <a:pt x="9368" y="4270"/>
                  </a:cubicBezTo>
                  <a:cubicBezTo>
                    <a:pt x="9431" y="4032"/>
                    <a:pt x="9547" y="3799"/>
                    <a:pt x="9677" y="3589"/>
                  </a:cubicBezTo>
                  <a:cubicBezTo>
                    <a:pt x="9856" y="3302"/>
                    <a:pt x="10007" y="3007"/>
                    <a:pt x="10140" y="2699"/>
                  </a:cubicBezTo>
                  <a:cubicBezTo>
                    <a:pt x="10149" y="2700"/>
                    <a:pt x="10158" y="2700"/>
                    <a:pt x="10167" y="2700"/>
                  </a:cubicBezTo>
                  <a:cubicBezTo>
                    <a:pt x="10412" y="2700"/>
                    <a:pt x="10339" y="2352"/>
                    <a:pt x="10567" y="2328"/>
                  </a:cubicBezTo>
                  <a:cubicBezTo>
                    <a:pt x="10511" y="2257"/>
                    <a:pt x="10463" y="2198"/>
                    <a:pt x="10422" y="2148"/>
                  </a:cubicBezTo>
                  <a:cubicBezTo>
                    <a:pt x="10499" y="2033"/>
                    <a:pt x="10597" y="1938"/>
                    <a:pt x="10638" y="1822"/>
                  </a:cubicBezTo>
                  <a:cubicBezTo>
                    <a:pt x="10685" y="1686"/>
                    <a:pt x="10743" y="1634"/>
                    <a:pt x="10814" y="1634"/>
                  </a:cubicBezTo>
                  <a:cubicBezTo>
                    <a:pt x="10880" y="1634"/>
                    <a:pt x="10958" y="1680"/>
                    <a:pt x="11048" y="1744"/>
                  </a:cubicBezTo>
                  <a:cubicBezTo>
                    <a:pt x="10979" y="1853"/>
                    <a:pt x="10915" y="1954"/>
                    <a:pt x="10834" y="2082"/>
                  </a:cubicBezTo>
                  <a:cubicBezTo>
                    <a:pt x="11060" y="2005"/>
                    <a:pt x="11244" y="1942"/>
                    <a:pt x="11480" y="1860"/>
                  </a:cubicBezTo>
                  <a:cubicBezTo>
                    <a:pt x="11394" y="1785"/>
                    <a:pt x="11324" y="1724"/>
                    <a:pt x="11236" y="1646"/>
                  </a:cubicBezTo>
                  <a:cubicBezTo>
                    <a:pt x="11323" y="1557"/>
                    <a:pt x="11409" y="1473"/>
                    <a:pt x="11553" y="1328"/>
                  </a:cubicBezTo>
                  <a:close/>
                  <a:moveTo>
                    <a:pt x="9843" y="17859"/>
                  </a:moveTo>
                  <a:cubicBezTo>
                    <a:pt x="9846" y="17859"/>
                    <a:pt x="9849" y="17859"/>
                    <a:pt x="9851" y="17860"/>
                  </a:cubicBezTo>
                  <a:cubicBezTo>
                    <a:pt x="10014" y="17921"/>
                    <a:pt x="10085" y="18031"/>
                    <a:pt x="10018" y="18206"/>
                  </a:cubicBezTo>
                  <a:cubicBezTo>
                    <a:pt x="10011" y="18206"/>
                    <a:pt x="10003" y="18206"/>
                    <a:pt x="9996" y="18206"/>
                  </a:cubicBezTo>
                  <a:cubicBezTo>
                    <a:pt x="9980" y="18206"/>
                    <a:pt x="9965" y="18206"/>
                    <a:pt x="9953" y="18206"/>
                  </a:cubicBezTo>
                  <a:cubicBezTo>
                    <a:pt x="9936" y="18206"/>
                    <a:pt x="9923" y="18205"/>
                    <a:pt x="9918" y="18198"/>
                  </a:cubicBezTo>
                  <a:cubicBezTo>
                    <a:pt x="9852" y="18108"/>
                    <a:pt x="9795" y="18015"/>
                    <a:pt x="9736" y="17922"/>
                  </a:cubicBezTo>
                  <a:cubicBezTo>
                    <a:pt x="9771" y="17902"/>
                    <a:pt x="9815" y="17859"/>
                    <a:pt x="9843" y="17859"/>
                  </a:cubicBezTo>
                  <a:close/>
                  <a:moveTo>
                    <a:pt x="3646" y="18696"/>
                  </a:moveTo>
                  <a:cubicBezTo>
                    <a:pt x="3683" y="18873"/>
                    <a:pt x="3721" y="19050"/>
                    <a:pt x="3777" y="19318"/>
                  </a:cubicBezTo>
                  <a:cubicBezTo>
                    <a:pt x="3491" y="19121"/>
                    <a:pt x="3367" y="18968"/>
                    <a:pt x="3516" y="18718"/>
                  </a:cubicBezTo>
                  <a:cubicBezTo>
                    <a:pt x="3559" y="18710"/>
                    <a:pt x="3602" y="18703"/>
                    <a:pt x="3646" y="18696"/>
                  </a:cubicBezTo>
                  <a:close/>
                  <a:moveTo>
                    <a:pt x="3640" y="19926"/>
                  </a:moveTo>
                  <a:lnTo>
                    <a:pt x="3640" y="19926"/>
                  </a:lnTo>
                  <a:cubicBezTo>
                    <a:pt x="4008" y="19939"/>
                    <a:pt x="4008" y="19939"/>
                    <a:pt x="4198" y="20162"/>
                  </a:cubicBezTo>
                  <a:cubicBezTo>
                    <a:pt x="4080" y="20127"/>
                    <a:pt x="4005" y="20105"/>
                    <a:pt x="3924" y="20080"/>
                  </a:cubicBezTo>
                  <a:cubicBezTo>
                    <a:pt x="3919" y="20170"/>
                    <a:pt x="3914" y="20233"/>
                    <a:pt x="3902" y="20420"/>
                  </a:cubicBezTo>
                  <a:cubicBezTo>
                    <a:pt x="3783" y="20196"/>
                    <a:pt x="3716" y="20071"/>
                    <a:pt x="3640" y="19926"/>
                  </a:cubicBezTo>
                  <a:close/>
                  <a:moveTo>
                    <a:pt x="4344" y="20846"/>
                  </a:moveTo>
                  <a:lnTo>
                    <a:pt x="4344" y="20846"/>
                  </a:lnTo>
                  <a:cubicBezTo>
                    <a:pt x="4534" y="21103"/>
                    <a:pt x="4399" y="21219"/>
                    <a:pt x="4245" y="21375"/>
                  </a:cubicBezTo>
                  <a:cubicBezTo>
                    <a:pt x="4194" y="21288"/>
                    <a:pt x="4104" y="21200"/>
                    <a:pt x="4122" y="21155"/>
                  </a:cubicBezTo>
                  <a:cubicBezTo>
                    <a:pt x="4163" y="21048"/>
                    <a:pt x="4256" y="20960"/>
                    <a:pt x="4344" y="20846"/>
                  </a:cubicBezTo>
                  <a:close/>
                  <a:moveTo>
                    <a:pt x="19720" y="21460"/>
                  </a:moveTo>
                  <a:cubicBezTo>
                    <a:pt x="19739" y="21481"/>
                    <a:pt x="19760" y="21504"/>
                    <a:pt x="19780" y="21525"/>
                  </a:cubicBezTo>
                  <a:cubicBezTo>
                    <a:pt x="19726" y="21579"/>
                    <a:pt x="19673" y="21634"/>
                    <a:pt x="19619" y="21687"/>
                  </a:cubicBezTo>
                  <a:cubicBezTo>
                    <a:pt x="19592" y="21656"/>
                    <a:pt x="19564" y="21626"/>
                    <a:pt x="19538" y="21595"/>
                  </a:cubicBezTo>
                  <a:cubicBezTo>
                    <a:pt x="19599" y="21551"/>
                    <a:pt x="19659" y="21505"/>
                    <a:pt x="19720" y="21460"/>
                  </a:cubicBezTo>
                  <a:close/>
                  <a:moveTo>
                    <a:pt x="19171" y="8221"/>
                  </a:moveTo>
                  <a:cubicBezTo>
                    <a:pt x="19205" y="8232"/>
                    <a:pt x="19239" y="8243"/>
                    <a:pt x="19275" y="8254"/>
                  </a:cubicBezTo>
                  <a:cubicBezTo>
                    <a:pt x="19288" y="8404"/>
                    <a:pt x="19312" y="8555"/>
                    <a:pt x="19313" y="8705"/>
                  </a:cubicBezTo>
                  <a:cubicBezTo>
                    <a:pt x="19329" y="10244"/>
                    <a:pt x="19375" y="11784"/>
                    <a:pt x="19344" y="13322"/>
                  </a:cubicBezTo>
                  <a:cubicBezTo>
                    <a:pt x="19324" y="14378"/>
                    <a:pt x="19209" y="15435"/>
                    <a:pt x="19115" y="16488"/>
                  </a:cubicBezTo>
                  <a:cubicBezTo>
                    <a:pt x="19057" y="17138"/>
                    <a:pt x="18942" y="17782"/>
                    <a:pt x="18884" y="18433"/>
                  </a:cubicBezTo>
                  <a:cubicBezTo>
                    <a:pt x="18848" y="18819"/>
                    <a:pt x="18884" y="19213"/>
                    <a:pt x="18865" y="19600"/>
                  </a:cubicBezTo>
                  <a:cubicBezTo>
                    <a:pt x="18856" y="19811"/>
                    <a:pt x="18796" y="20016"/>
                    <a:pt x="18771" y="20225"/>
                  </a:cubicBezTo>
                  <a:cubicBezTo>
                    <a:pt x="18681" y="21014"/>
                    <a:pt x="18594" y="21804"/>
                    <a:pt x="18502" y="22627"/>
                  </a:cubicBezTo>
                  <a:cubicBezTo>
                    <a:pt x="18385" y="22645"/>
                    <a:pt x="18307" y="22656"/>
                    <a:pt x="18205" y="22674"/>
                  </a:cubicBezTo>
                  <a:cubicBezTo>
                    <a:pt x="18213" y="22623"/>
                    <a:pt x="18208" y="22577"/>
                    <a:pt x="18227" y="22549"/>
                  </a:cubicBezTo>
                  <a:cubicBezTo>
                    <a:pt x="18433" y="22260"/>
                    <a:pt x="18267" y="21949"/>
                    <a:pt x="18270" y="21651"/>
                  </a:cubicBezTo>
                  <a:cubicBezTo>
                    <a:pt x="18270" y="21589"/>
                    <a:pt x="18114" y="21528"/>
                    <a:pt x="18007" y="21453"/>
                  </a:cubicBezTo>
                  <a:cubicBezTo>
                    <a:pt x="18032" y="21281"/>
                    <a:pt x="18177" y="21063"/>
                    <a:pt x="17918" y="20928"/>
                  </a:cubicBezTo>
                  <a:cubicBezTo>
                    <a:pt x="18047" y="20536"/>
                    <a:pt x="17728" y="20209"/>
                    <a:pt x="17757" y="19836"/>
                  </a:cubicBezTo>
                  <a:cubicBezTo>
                    <a:pt x="17785" y="19500"/>
                    <a:pt x="17588" y="19245"/>
                    <a:pt x="17496" y="18952"/>
                  </a:cubicBezTo>
                  <a:cubicBezTo>
                    <a:pt x="17449" y="18803"/>
                    <a:pt x="17425" y="18647"/>
                    <a:pt x="17399" y="18494"/>
                  </a:cubicBezTo>
                  <a:cubicBezTo>
                    <a:pt x="17339" y="18133"/>
                    <a:pt x="17279" y="17772"/>
                    <a:pt x="17229" y="17408"/>
                  </a:cubicBezTo>
                  <a:cubicBezTo>
                    <a:pt x="17206" y="17235"/>
                    <a:pt x="17176" y="17054"/>
                    <a:pt x="17203" y="16886"/>
                  </a:cubicBezTo>
                  <a:cubicBezTo>
                    <a:pt x="17344" y="16036"/>
                    <a:pt x="17489" y="15187"/>
                    <a:pt x="17665" y="14344"/>
                  </a:cubicBezTo>
                  <a:cubicBezTo>
                    <a:pt x="17722" y="14071"/>
                    <a:pt x="17917" y="13819"/>
                    <a:pt x="17699" y="13535"/>
                  </a:cubicBezTo>
                  <a:cubicBezTo>
                    <a:pt x="17692" y="13524"/>
                    <a:pt x="17765" y="13457"/>
                    <a:pt x="17788" y="13411"/>
                  </a:cubicBezTo>
                  <a:cubicBezTo>
                    <a:pt x="17816" y="13358"/>
                    <a:pt x="17866" y="13266"/>
                    <a:pt x="17847" y="13245"/>
                  </a:cubicBezTo>
                  <a:cubicBezTo>
                    <a:pt x="17649" y="13022"/>
                    <a:pt x="17818" y="12779"/>
                    <a:pt x="17798" y="12548"/>
                  </a:cubicBezTo>
                  <a:cubicBezTo>
                    <a:pt x="17792" y="12478"/>
                    <a:pt x="17812" y="12385"/>
                    <a:pt x="17856" y="12333"/>
                  </a:cubicBezTo>
                  <a:cubicBezTo>
                    <a:pt x="18095" y="12050"/>
                    <a:pt x="18134" y="11813"/>
                    <a:pt x="17958" y="11401"/>
                  </a:cubicBezTo>
                  <a:cubicBezTo>
                    <a:pt x="18498" y="11005"/>
                    <a:pt x="18406" y="10323"/>
                    <a:pt x="18632" y="9769"/>
                  </a:cubicBezTo>
                  <a:cubicBezTo>
                    <a:pt x="18796" y="9364"/>
                    <a:pt x="18837" y="8912"/>
                    <a:pt x="18954" y="8487"/>
                  </a:cubicBezTo>
                  <a:cubicBezTo>
                    <a:pt x="18981" y="8387"/>
                    <a:pt x="19097" y="8310"/>
                    <a:pt x="19171" y="8221"/>
                  </a:cubicBezTo>
                  <a:close/>
                  <a:moveTo>
                    <a:pt x="14232" y="22669"/>
                  </a:moveTo>
                  <a:cubicBezTo>
                    <a:pt x="14260" y="22771"/>
                    <a:pt x="14288" y="22871"/>
                    <a:pt x="14317" y="22973"/>
                  </a:cubicBezTo>
                  <a:cubicBezTo>
                    <a:pt x="14291" y="22984"/>
                    <a:pt x="14265" y="22994"/>
                    <a:pt x="14238" y="23004"/>
                  </a:cubicBezTo>
                  <a:cubicBezTo>
                    <a:pt x="14198" y="22902"/>
                    <a:pt x="14161" y="22801"/>
                    <a:pt x="14122" y="22699"/>
                  </a:cubicBezTo>
                  <a:cubicBezTo>
                    <a:pt x="14158" y="22689"/>
                    <a:pt x="14195" y="22678"/>
                    <a:pt x="14232" y="22669"/>
                  </a:cubicBezTo>
                  <a:close/>
                  <a:moveTo>
                    <a:pt x="13231" y="12561"/>
                  </a:moveTo>
                  <a:cubicBezTo>
                    <a:pt x="13424" y="12645"/>
                    <a:pt x="13596" y="12721"/>
                    <a:pt x="13767" y="12796"/>
                  </a:cubicBezTo>
                  <a:lnTo>
                    <a:pt x="13767" y="12796"/>
                  </a:lnTo>
                  <a:cubicBezTo>
                    <a:pt x="13724" y="12837"/>
                    <a:pt x="13681" y="12878"/>
                    <a:pt x="13613" y="12942"/>
                  </a:cubicBezTo>
                  <a:cubicBezTo>
                    <a:pt x="13765" y="13116"/>
                    <a:pt x="13914" y="13299"/>
                    <a:pt x="14075" y="13469"/>
                  </a:cubicBezTo>
                  <a:cubicBezTo>
                    <a:pt x="14334" y="13743"/>
                    <a:pt x="14550" y="14010"/>
                    <a:pt x="14566" y="14435"/>
                  </a:cubicBezTo>
                  <a:cubicBezTo>
                    <a:pt x="14577" y="14739"/>
                    <a:pt x="14701" y="15070"/>
                    <a:pt x="14865" y="15331"/>
                  </a:cubicBezTo>
                  <a:cubicBezTo>
                    <a:pt x="15125" y="15737"/>
                    <a:pt x="15134" y="16188"/>
                    <a:pt x="15192" y="16626"/>
                  </a:cubicBezTo>
                  <a:cubicBezTo>
                    <a:pt x="15253" y="17069"/>
                    <a:pt x="15232" y="17522"/>
                    <a:pt x="15238" y="17970"/>
                  </a:cubicBezTo>
                  <a:cubicBezTo>
                    <a:pt x="15261" y="19626"/>
                    <a:pt x="15290" y="21282"/>
                    <a:pt x="15295" y="22939"/>
                  </a:cubicBezTo>
                  <a:cubicBezTo>
                    <a:pt x="15297" y="23386"/>
                    <a:pt x="15218" y="23831"/>
                    <a:pt x="15188" y="24279"/>
                  </a:cubicBezTo>
                  <a:cubicBezTo>
                    <a:pt x="15176" y="24492"/>
                    <a:pt x="15190" y="24708"/>
                    <a:pt x="15192" y="24946"/>
                  </a:cubicBezTo>
                  <a:cubicBezTo>
                    <a:pt x="14823" y="24544"/>
                    <a:pt x="14653" y="24047"/>
                    <a:pt x="14662" y="23575"/>
                  </a:cubicBezTo>
                  <a:cubicBezTo>
                    <a:pt x="14667" y="23408"/>
                    <a:pt x="14618" y="23224"/>
                    <a:pt x="14549" y="23068"/>
                  </a:cubicBezTo>
                  <a:cubicBezTo>
                    <a:pt x="14369" y="22661"/>
                    <a:pt x="14104" y="22278"/>
                    <a:pt x="13985" y="21855"/>
                  </a:cubicBezTo>
                  <a:cubicBezTo>
                    <a:pt x="13867" y="21434"/>
                    <a:pt x="13587" y="21064"/>
                    <a:pt x="13685" y="20556"/>
                  </a:cubicBezTo>
                  <a:cubicBezTo>
                    <a:pt x="13752" y="20209"/>
                    <a:pt x="13584" y="19811"/>
                    <a:pt x="13495" y="19442"/>
                  </a:cubicBezTo>
                  <a:cubicBezTo>
                    <a:pt x="13438" y="19199"/>
                    <a:pt x="13339" y="19000"/>
                    <a:pt x="13468" y="18722"/>
                  </a:cubicBezTo>
                  <a:cubicBezTo>
                    <a:pt x="13602" y="18431"/>
                    <a:pt x="13563" y="18086"/>
                    <a:pt x="13227" y="17875"/>
                  </a:cubicBezTo>
                  <a:cubicBezTo>
                    <a:pt x="13349" y="17529"/>
                    <a:pt x="13427" y="17208"/>
                    <a:pt x="13258" y="16884"/>
                  </a:cubicBezTo>
                  <a:cubicBezTo>
                    <a:pt x="13231" y="16829"/>
                    <a:pt x="13222" y="16756"/>
                    <a:pt x="13231" y="16696"/>
                  </a:cubicBezTo>
                  <a:cubicBezTo>
                    <a:pt x="13301" y="16193"/>
                    <a:pt x="13132" y="15713"/>
                    <a:pt x="13114" y="15222"/>
                  </a:cubicBezTo>
                  <a:cubicBezTo>
                    <a:pt x="13103" y="14940"/>
                    <a:pt x="13033" y="14644"/>
                    <a:pt x="13164" y="14364"/>
                  </a:cubicBezTo>
                  <a:cubicBezTo>
                    <a:pt x="13185" y="14321"/>
                    <a:pt x="13158" y="14253"/>
                    <a:pt x="13145" y="14198"/>
                  </a:cubicBezTo>
                  <a:cubicBezTo>
                    <a:pt x="13128" y="14123"/>
                    <a:pt x="13061" y="14019"/>
                    <a:pt x="13088" y="13979"/>
                  </a:cubicBezTo>
                  <a:cubicBezTo>
                    <a:pt x="13365" y="13586"/>
                    <a:pt x="13106" y="13163"/>
                    <a:pt x="13171" y="12762"/>
                  </a:cubicBezTo>
                  <a:cubicBezTo>
                    <a:pt x="13179" y="12716"/>
                    <a:pt x="13197" y="12674"/>
                    <a:pt x="13231" y="12561"/>
                  </a:cubicBezTo>
                  <a:close/>
                  <a:moveTo>
                    <a:pt x="6642" y="25713"/>
                  </a:moveTo>
                  <a:lnTo>
                    <a:pt x="6642" y="25713"/>
                  </a:lnTo>
                  <a:cubicBezTo>
                    <a:pt x="6655" y="25797"/>
                    <a:pt x="6668" y="25881"/>
                    <a:pt x="6689" y="26005"/>
                  </a:cubicBezTo>
                  <a:cubicBezTo>
                    <a:pt x="6540" y="25881"/>
                    <a:pt x="6540" y="25881"/>
                    <a:pt x="6642" y="25713"/>
                  </a:cubicBezTo>
                  <a:close/>
                  <a:moveTo>
                    <a:pt x="17676" y="25116"/>
                  </a:moveTo>
                  <a:lnTo>
                    <a:pt x="17676" y="25116"/>
                  </a:lnTo>
                  <a:cubicBezTo>
                    <a:pt x="17890" y="25612"/>
                    <a:pt x="18108" y="26110"/>
                    <a:pt x="17827" y="26648"/>
                  </a:cubicBezTo>
                  <a:cubicBezTo>
                    <a:pt x="17834" y="26131"/>
                    <a:pt x="17463" y="25655"/>
                    <a:pt x="17676" y="25116"/>
                  </a:cubicBezTo>
                  <a:close/>
                  <a:moveTo>
                    <a:pt x="6986" y="27126"/>
                  </a:moveTo>
                  <a:cubicBezTo>
                    <a:pt x="7019" y="27215"/>
                    <a:pt x="7055" y="27302"/>
                    <a:pt x="7089" y="27391"/>
                  </a:cubicBezTo>
                  <a:cubicBezTo>
                    <a:pt x="7043" y="27409"/>
                    <a:pt x="6996" y="27428"/>
                    <a:pt x="6950" y="27446"/>
                  </a:cubicBezTo>
                  <a:cubicBezTo>
                    <a:pt x="6924" y="27352"/>
                    <a:pt x="6899" y="27258"/>
                    <a:pt x="6872" y="27164"/>
                  </a:cubicBezTo>
                  <a:cubicBezTo>
                    <a:pt x="6910" y="27151"/>
                    <a:pt x="6949" y="27138"/>
                    <a:pt x="6986" y="27126"/>
                  </a:cubicBezTo>
                  <a:close/>
                  <a:moveTo>
                    <a:pt x="16433" y="27651"/>
                  </a:moveTo>
                  <a:cubicBezTo>
                    <a:pt x="16467" y="27759"/>
                    <a:pt x="16498" y="27866"/>
                    <a:pt x="16530" y="27974"/>
                  </a:cubicBezTo>
                  <a:cubicBezTo>
                    <a:pt x="16499" y="27983"/>
                    <a:pt x="16468" y="27992"/>
                    <a:pt x="16436" y="28003"/>
                  </a:cubicBezTo>
                  <a:cubicBezTo>
                    <a:pt x="16407" y="27893"/>
                    <a:pt x="16377" y="27785"/>
                    <a:pt x="16348" y="27678"/>
                  </a:cubicBezTo>
                  <a:cubicBezTo>
                    <a:pt x="16376" y="27668"/>
                    <a:pt x="16405" y="27660"/>
                    <a:pt x="16433" y="27651"/>
                  </a:cubicBezTo>
                  <a:close/>
                  <a:moveTo>
                    <a:pt x="21667" y="27949"/>
                  </a:moveTo>
                  <a:cubicBezTo>
                    <a:pt x="21711" y="28050"/>
                    <a:pt x="21751" y="28135"/>
                    <a:pt x="21788" y="28220"/>
                  </a:cubicBezTo>
                  <a:lnTo>
                    <a:pt x="21788" y="28220"/>
                  </a:lnTo>
                  <a:lnTo>
                    <a:pt x="21396" y="28127"/>
                  </a:lnTo>
                  <a:lnTo>
                    <a:pt x="21392" y="28040"/>
                  </a:lnTo>
                  <a:cubicBezTo>
                    <a:pt x="21480" y="28012"/>
                    <a:pt x="21570" y="27982"/>
                    <a:pt x="21667" y="27949"/>
                  </a:cubicBezTo>
                  <a:close/>
                  <a:moveTo>
                    <a:pt x="20682" y="5931"/>
                  </a:moveTo>
                  <a:lnTo>
                    <a:pt x="20682" y="5931"/>
                  </a:lnTo>
                  <a:cubicBezTo>
                    <a:pt x="20703" y="5939"/>
                    <a:pt x="20740" y="5956"/>
                    <a:pt x="20776" y="5959"/>
                  </a:cubicBezTo>
                  <a:cubicBezTo>
                    <a:pt x="21168" y="5984"/>
                    <a:pt x="21153" y="5990"/>
                    <a:pt x="21320" y="6357"/>
                  </a:cubicBezTo>
                  <a:cubicBezTo>
                    <a:pt x="21827" y="7474"/>
                    <a:pt x="21933" y="8660"/>
                    <a:pt x="22021" y="9864"/>
                  </a:cubicBezTo>
                  <a:cubicBezTo>
                    <a:pt x="22143" y="11550"/>
                    <a:pt x="22069" y="13234"/>
                    <a:pt x="22058" y="14920"/>
                  </a:cubicBezTo>
                  <a:cubicBezTo>
                    <a:pt x="22050" y="15945"/>
                    <a:pt x="21952" y="16967"/>
                    <a:pt x="21911" y="17993"/>
                  </a:cubicBezTo>
                  <a:cubicBezTo>
                    <a:pt x="21873" y="18887"/>
                    <a:pt x="21914" y="19790"/>
                    <a:pt x="21823" y="20678"/>
                  </a:cubicBezTo>
                  <a:cubicBezTo>
                    <a:pt x="21735" y="21554"/>
                    <a:pt x="21717" y="22442"/>
                    <a:pt x="21499" y="23307"/>
                  </a:cubicBezTo>
                  <a:cubicBezTo>
                    <a:pt x="21314" y="24038"/>
                    <a:pt x="21182" y="24783"/>
                    <a:pt x="21038" y="25524"/>
                  </a:cubicBezTo>
                  <a:cubicBezTo>
                    <a:pt x="20907" y="26193"/>
                    <a:pt x="20756" y="26860"/>
                    <a:pt x="20683" y="27534"/>
                  </a:cubicBezTo>
                  <a:cubicBezTo>
                    <a:pt x="20656" y="27790"/>
                    <a:pt x="20584" y="27997"/>
                    <a:pt x="20476" y="28215"/>
                  </a:cubicBezTo>
                  <a:cubicBezTo>
                    <a:pt x="20421" y="28326"/>
                    <a:pt x="20406" y="28459"/>
                    <a:pt x="20385" y="28584"/>
                  </a:cubicBezTo>
                  <a:cubicBezTo>
                    <a:pt x="20313" y="29014"/>
                    <a:pt x="20276" y="29101"/>
                    <a:pt x="19932" y="29510"/>
                  </a:cubicBezTo>
                  <a:cubicBezTo>
                    <a:pt x="19726" y="28959"/>
                    <a:pt x="19650" y="28440"/>
                    <a:pt x="19659" y="27907"/>
                  </a:cubicBezTo>
                  <a:cubicBezTo>
                    <a:pt x="19661" y="27877"/>
                    <a:pt x="19676" y="27834"/>
                    <a:pt x="19661" y="27819"/>
                  </a:cubicBezTo>
                  <a:cubicBezTo>
                    <a:pt x="19198" y="27350"/>
                    <a:pt x="19526" y="26825"/>
                    <a:pt x="19569" y="26329"/>
                  </a:cubicBezTo>
                  <a:cubicBezTo>
                    <a:pt x="19656" y="25370"/>
                    <a:pt x="19825" y="24416"/>
                    <a:pt x="19866" y="23455"/>
                  </a:cubicBezTo>
                  <a:cubicBezTo>
                    <a:pt x="19907" y="22512"/>
                    <a:pt x="19997" y="21575"/>
                    <a:pt x="20079" y="20637"/>
                  </a:cubicBezTo>
                  <a:cubicBezTo>
                    <a:pt x="20158" y="19725"/>
                    <a:pt x="20195" y="18812"/>
                    <a:pt x="20281" y="17902"/>
                  </a:cubicBezTo>
                  <a:cubicBezTo>
                    <a:pt x="20354" y="17135"/>
                    <a:pt x="20480" y="16374"/>
                    <a:pt x="20562" y="15607"/>
                  </a:cubicBezTo>
                  <a:cubicBezTo>
                    <a:pt x="20583" y="15409"/>
                    <a:pt x="20526" y="15201"/>
                    <a:pt x="20440" y="14910"/>
                  </a:cubicBezTo>
                  <a:cubicBezTo>
                    <a:pt x="20391" y="14987"/>
                    <a:pt x="20341" y="15062"/>
                    <a:pt x="20292" y="15139"/>
                  </a:cubicBezTo>
                  <a:cubicBezTo>
                    <a:pt x="20316" y="14818"/>
                    <a:pt x="20244" y="14552"/>
                    <a:pt x="20521" y="14323"/>
                  </a:cubicBezTo>
                  <a:cubicBezTo>
                    <a:pt x="20678" y="14192"/>
                    <a:pt x="20662" y="13823"/>
                    <a:pt x="20682" y="13559"/>
                  </a:cubicBezTo>
                  <a:cubicBezTo>
                    <a:pt x="20720" y="13035"/>
                    <a:pt x="20669" y="12498"/>
                    <a:pt x="20767" y="11987"/>
                  </a:cubicBezTo>
                  <a:cubicBezTo>
                    <a:pt x="20850" y="11557"/>
                    <a:pt x="20607" y="11191"/>
                    <a:pt x="20661" y="10786"/>
                  </a:cubicBezTo>
                  <a:cubicBezTo>
                    <a:pt x="20668" y="10742"/>
                    <a:pt x="20632" y="10691"/>
                    <a:pt x="20636" y="10645"/>
                  </a:cubicBezTo>
                  <a:cubicBezTo>
                    <a:pt x="20670" y="10231"/>
                    <a:pt x="20600" y="9835"/>
                    <a:pt x="20496" y="9434"/>
                  </a:cubicBezTo>
                  <a:cubicBezTo>
                    <a:pt x="20461" y="9306"/>
                    <a:pt x="20409" y="9122"/>
                    <a:pt x="20582" y="8951"/>
                  </a:cubicBezTo>
                  <a:cubicBezTo>
                    <a:pt x="20744" y="8790"/>
                    <a:pt x="20652" y="8154"/>
                    <a:pt x="20517" y="7929"/>
                  </a:cubicBezTo>
                  <a:cubicBezTo>
                    <a:pt x="20997" y="7305"/>
                    <a:pt x="20509" y="6604"/>
                    <a:pt x="20682" y="5931"/>
                  </a:cubicBezTo>
                  <a:close/>
                  <a:moveTo>
                    <a:pt x="6537" y="19786"/>
                  </a:moveTo>
                  <a:cubicBezTo>
                    <a:pt x="6593" y="19953"/>
                    <a:pt x="6616" y="20145"/>
                    <a:pt x="6715" y="20282"/>
                  </a:cubicBezTo>
                  <a:cubicBezTo>
                    <a:pt x="6861" y="20483"/>
                    <a:pt x="6913" y="20686"/>
                    <a:pt x="6920" y="20926"/>
                  </a:cubicBezTo>
                  <a:cubicBezTo>
                    <a:pt x="6925" y="21032"/>
                    <a:pt x="6916" y="21201"/>
                    <a:pt x="7070" y="21201"/>
                  </a:cubicBezTo>
                  <a:cubicBezTo>
                    <a:pt x="7101" y="21201"/>
                    <a:pt x="7139" y="21194"/>
                    <a:pt x="7184" y="21179"/>
                  </a:cubicBezTo>
                  <a:cubicBezTo>
                    <a:pt x="7185" y="21179"/>
                    <a:pt x="7185" y="21179"/>
                    <a:pt x="7186" y="21179"/>
                  </a:cubicBezTo>
                  <a:cubicBezTo>
                    <a:pt x="7215" y="21179"/>
                    <a:pt x="7304" y="21351"/>
                    <a:pt x="7361" y="21443"/>
                  </a:cubicBezTo>
                  <a:cubicBezTo>
                    <a:pt x="7545" y="21740"/>
                    <a:pt x="7728" y="22038"/>
                    <a:pt x="7909" y="22338"/>
                  </a:cubicBezTo>
                  <a:cubicBezTo>
                    <a:pt x="7950" y="22405"/>
                    <a:pt x="7990" y="22476"/>
                    <a:pt x="8017" y="22552"/>
                  </a:cubicBezTo>
                  <a:cubicBezTo>
                    <a:pt x="8238" y="23188"/>
                    <a:pt x="8440" y="23830"/>
                    <a:pt x="8436" y="24516"/>
                  </a:cubicBezTo>
                  <a:cubicBezTo>
                    <a:pt x="8565" y="24985"/>
                    <a:pt x="8685" y="25458"/>
                    <a:pt x="8822" y="25924"/>
                  </a:cubicBezTo>
                  <a:cubicBezTo>
                    <a:pt x="8877" y="26106"/>
                    <a:pt x="9025" y="26180"/>
                    <a:pt x="9191" y="26205"/>
                  </a:cubicBezTo>
                  <a:cubicBezTo>
                    <a:pt x="9234" y="26172"/>
                    <a:pt x="9275" y="26139"/>
                    <a:pt x="9318" y="26106"/>
                  </a:cubicBezTo>
                  <a:cubicBezTo>
                    <a:pt x="9249" y="26066"/>
                    <a:pt x="9181" y="26024"/>
                    <a:pt x="9086" y="25966"/>
                  </a:cubicBezTo>
                  <a:cubicBezTo>
                    <a:pt x="9325" y="25943"/>
                    <a:pt x="9495" y="25925"/>
                    <a:pt x="9714" y="25904"/>
                  </a:cubicBezTo>
                  <a:cubicBezTo>
                    <a:pt x="9818" y="26172"/>
                    <a:pt x="9926" y="26453"/>
                    <a:pt x="10036" y="26732"/>
                  </a:cubicBezTo>
                  <a:cubicBezTo>
                    <a:pt x="10398" y="27654"/>
                    <a:pt x="10764" y="28571"/>
                    <a:pt x="11123" y="29494"/>
                  </a:cubicBezTo>
                  <a:cubicBezTo>
                    <a:pt x="11191" y="29673"/>
                    <a:pt x="11237" y="29858"/>
                    <a:pt x="11294" y="30043"/>
                  </a:cubicBezTo>
                  <a:cubicBezTo>
                    <a:pt x="11292" y="30043"/>
                    <a:pt x="11281" y="30023"/>
                    <a:pt x="11281" y="30023"/>
                  </a:cubicBezTo>
                  <a:cubicBezTo>
                    <a:pt x="11279" y="30028"/>
                    <a:pt x="11276" y="30032"/>
                    <a:pt x="11274" y="30035"/>
                  </a:cubicBezTo>
                  <a:cubicBezTo>
                    <a:pt x="11279" y="30037"/>
                    <a:pt x="11284" y="30040"/>
                    <a:pt x="11287" y="30041"/>
                  </a:cubicBezTo>
                  <a:cubicBezTo>
                    <a:pt x="11508" y="30643"/>
                    <a:pt x="11727" y="31243"/>
                    <a:pt x="11947" y="31845"/>
                  </a:cubicBezTo>
                  <a:cubicBezTo>
                    <a:pt x="11933" y="31856"/>
                    <a:pt x="11922" y="31866"/>
                    <a:pt x="11909" y="31878"/>
                  </a:cubicBezTo>
                  <a:cubicBezTo>
                    <a:pt x="11777" y="31680"/>
                    <a:pt x="11634" y="31488"/>
                    <a:pt x="11515" y="31284"/>
                  </a:cubicBezTo>
                  <a:cubicBezTo>
                    <a:pt x="10833" y="30106"/>
                    <a:pt x="10125" y="28939"/>
                    <a:pt x="9485" y="27738"/>
                  </a:cubicBezTo>
                  <a:cubicBezTo>
                    <a:pt x="9051" y="26924"/>
                    <a:pt x="8701" y="26066"/>
                    <a:pt x="8332" y="25219"/>
                  </a:cubicBezTo>
                  <a:cubicBezTo>
                    <a:pt x="7887" y="24194"/>
                    <a:pt x="7456" y="23164"/>
                    <a:pt x="7033" y="22131"/>
                  </a:cubicBezTo>
                  <a:cubicBezTo>
                    <a:pt x="6913" y="21838"/>
                    <a:pt x="6843" y="21523"/>
                    <a:pt x="6748" y="21220"/>
                  </a:cubicBezTo>
                  <a:cubicBezTo>
                    <a:pt x="6654" y="20916"/>
                    <a:pt x="6544" y="20618"/>
                    <a:pt x="6463" y="20311"/>
                  </a:cubicBezTo>
                  <a:cubicBezTo>
                    <a:pt x="6421" y="20152"/>
                    <a:pt x="6430" y="19980"/>
                    <a:pt x="6415" y="19813"/>
                  </a:cubicBezTo>
                  <a:lnTo>
                    <a:pt x="6537" y="19786"/>
                  </a:lnTo>
                  <a:close/>
                  <a:moveTo>
                    <a:pt x="18778" y="30056"/>
                  </a:moveTo>
                  <a:cubicBezTo>
                    <a:pt x="18923" y="30723"/>
                    <a:pt x="19072" y="31337"/>
                    <a:pt x="19183" y="31958"/>
                  </a:cubicBezTo>
                  <a:cubicBezTo>
                    <a:pt x="19212" y="32114"/>
                    <a:pt x="19118" y="32293"/>
                    <a:pt x="19072" y="32458"/>
                  </a:cubicBezTo>
                  <a:cubicBezTo>
                    <a:pt x="19043" y="32566"/>
                    <a:pt x="18975" y="32668"/>
                    <a:pt x="18968" y="32775"/>
                  </a:cubicBezTo>
                  <a:cubicBezTo>
                    <a:pt x="18951" y="33067"/>
                    <a:pt x="18809" y="33276"/>
                    <a:pt x="18554" y="33457"/>
                  </a:cubicBezTo>
                  <a:cubicBezTo>
                    <a:pt x="18259" y="33024"/>
                    <a:pt x="18168" y="32531"/>
                    <a:pt x="18100" y="32033"/>
                  </a:cubicBezTo>
                  <a:cubicBezTo>
                    <a:pt x="17984" y="31826"/>
                    <a:pt x="17845" y="31630"/>
                    <a:pt x="17757" y="31413"/>
                  </a:cubicBezTo>
                  <a:cubicBezTo>
                    <a:pt x="17689" y="31248"/>
                    <a:pt x="17688" y="31059"/>
                    <a:pt x="17650" y="30831"/>
                  </a:cubicBezTo>
                  <a:lnTo>
                    <a:pt x="17650" y="30831"/>
                  </a:lnTo>
                  <a:cubicBezTo>
                    <a:pt x="17771" y="30878"/>
                    <a:pt x="17826" y="30900"/>
                    <a:pt x="17912" y="30934"/>
                  </a:cubicBezTo>
                  <a:cubicBezTo>
                    <a:pt x="17979" y="30820"/>
                    <a:pt x="18050" y="30702"/>
                    <a:pt x="18132" y="30565"/>
                  </a:cubicBezTo>
                  <a:cubicBezTo>
                    <a:pt x="18172" y="30618"/>
                    <a:pt x="18208" y="30665"/>
                    <a:pt x="18264" y="30739"/>
                  </a:cubicBezTo>
                  <a:cubicBezTo>
                    <a:pt x="18422" y="30528"/>
                    <a:pt x="18577" y="30324"/>
                    <a:pt x="18778" y="30056"/>
                  </a:cubicBezTo>
                  <a:close/>
                  <a:moveTo>
                    <a:pt x="19292" y="34063"/>
                  </a:moveTo>
                  <a:cubicBezTo>
                    <a:pt x="19340" y="34063"/>
                    <a:pt x="19397" y="34076"/>
                    <a:pt x="19465" y="34103"/>
                  </a:cubicBezTo>
                  <a:cubicBezTo>
                    <a:pt x="19318" y="34188"/>
                    <a:pt x="19205" y="34254"/>
                    <a:pt x="19092" y="34320"/>
                  </a:cubicBezTo>
                  <a:cubicBezTo>
                    <a:pt x="19104" y="34154"/>
                    <a:pt x="19165" y="34063"/>
                    <a:pt x="19292" y="34063"/>
                  </a:cubicBezTo>
                  <a:close/>
                  <a:moveTo>
                    <a:pt x="19502" y="34352"/>
                  </a:moveTo>
                  <a:cubicBezTo>
                    <a:pt x="19637" y="34738"/>
                    <a:pt x="19651" y="35133"/>
                    <a:pt x="19618" y="35527"/>
                  </a:cubicBezTo>
                  <a:cubicBezTo>
                    <a:pt x="19614" y="35574"/>
                    <a:pt x="19514" y="35613"/>
                    <a:pt x="19458" y="35655"/>
                  </a:cubicBezTo>
                  <a:cubicBezTo>
                    <a:pt x="19459" y="35658"/>
                    <a:pt x="19462" y="35663"/>
                    <a:pt x="19463" y="35667"/>
                  </a:cubicBezTo>
                  <a:lnTo>
                    <a:pt x="19463" y="35667"/>
                  </a:lnTo>
                  <a:cubicBezTo>
                    <a:pt x="18791" y="35411"/>
                    <a:pt x="18791" y="35409"/>
                    <a:pt x="18932" y="34673"/>
                  </a:cubicBezTo>
                  <a:cubicBezTo>
                    <a:pt x="18941" y="34628"/>
                    <a:pt x="18962" y="34585"/>
                    <a:pt x="18983" y="34526"/>
                  </a:cubicBezTo>
                  <a:cubicBezTo>
                    <a:pt x="19141" y="34473"/>
                    <a:pt x="19303" y="34419"/>
                    <a:pt x="19502" y="34352"/>
                  </a:cubicBezTo>
                  <a:close/>
                  <a:moveTo>
                    <a:pt x="18858" y="36025"/>
                  </a:moveTo>
                  <a:cubicBezTo>
                    <a:pt x="18859" y="36025"/>
                    <a:pt x="18861" y="36025"/>
                    <a:pt x="18862" y="36025"/>
                  </a:cubicBezTo>
                  <a:cubicBezTo>
                    <a:pt x="18912" y="36034"/>
                    <a:pt x="18955" y="36079"/>
                    <a:pt x="19002" y="36109"/>
                  </a:cubicBezTo>
                  <a:cubicBezTo>
                    <a:pt x="19006" y="36138"/>
                    <a:pt x="19011" y="36166"/>
                    <a:pt x="19016" y="36196"/>
                  </a:cubicBezTo>
                  <a:cubicBezTo>
                    <a:pt x="18982" y="36200"/>
                    <a:pt x="18945" y="36213"/>
                    <a:pt x="18914" y="36213"/>
                  </a:cubicBezTo>
                  <a:cubicBezTo>
                    <a:pt x="18902" y="36213"/>
                    <a:pt x="18891" y="36211"/>
                    <a:pt x="18882" y="36207"/>
                  </a:cubicBezTo>
                  <a:cubicBezTo>
                    <a:pt x="18835" y="36187"/>
                    <a:pt x="18799" y="36139"/>
                    <a:pt x="18758" y="36103"/>
                  </a:cubicBezTo>
                  <a:cubicBezTo>
                    <a:pt x="18792" y="36077"/>
                    <a:pt x="18829" y="36025"/>
                    <a:pt x="18858" y="36025"/>
                  </a:cubicBezTo>
                  <a:close/>
                  <a:moveTo>
                    <a:pt x="19465" y="35669"/>
                  </a:moveTo>
                  <a:lnTo>
                    <a:pt x="19465" y="35669"/>
                  </a:lnTo>
                  <a:cubicBezTo>
                    <a:pt x="19464" y="35670"/>
                    <a:pt x="19464" y="35670"/>
                    <a:pt x="19463" y="35670"/>
                  </a:cubicBezTo>
                  <a:cubicBezTo>
                    <a:pt x="19504" y="35764"/>
                    <a:pt x="19542" y="35858"/>
                    <a:pt x="19575" y="35933"/>
                  </a:cubicBezTo>
                  <a:cubicBezTo>
                    <a:pt x="19489" y="36036"/>
                    <a:pt x="19410" y="36131"/>
                    <a:pt x="19306" y="36259"/>
                  </a:cubicBezTo>
                  <a:cubicBezTo>
                    <a:pt x="19188" y="36114"/>
                    <a:pt x="19074" y="35973"/>
                    <a:pt x="18948" y="35820"/>
                  </a:cubicBezTo>
                  <a:cubicBezTo>
                    <a:pt x="19150" y="35761"/>
                    <a:pt x="19308" y="35714"/>
                    <a:pt x="19465" y="35669"/>
                  </a:cubicBezTo>
                  <a:close/>
                  <a:moveTo>
                    <a:pt x="14413" y="35952"/>
                  </a:moveTo>
                  <a:cubicBezTo>
                    <a:pt x="14446" y="36151"/>
                    <a:pt x="14473" y="36322"/>
                    <a:pt x="14502" y="36491"/>
                  </a:cubicBezTo>
                  <a:cubicBezTo>
                    <a:pt x="14339" y="36392"/>
                    <a:pt x="14175" y="36292"/>
                    <a:pt x="13952" y="36156"/>
                  </a:cubicBezTo>
                  <a:cubicBezTo>
                    <a:pt x="14141" y="36072"/>
                    <a:pt x="14259" y="36020"/>
                    <a:pt x="14413" y="35952"/>
                  </a:cubicBezTo>
                  <a:close/>
                  <a:moveTo>
                    <a:pt x="18312" y="1"/>
                  </a:moveTo>
                  <a:cubicBezTo>
                    <a:pt x="18229" y="147"/>
                    <a:pt x="18179" y="369"/>
                    <a:pt x="18066" y="408"/>
                  </a:cubicBezTo>
                  <a:cubicBezTo>
                    <a:pt x="18020" y="424"/>
                    <a:pt x="17974" y="432"/>
                    <a:pt x="17929" y="432"/>
                  </a:cubicBezTo>
                  <a:cubicBezTo>
                    <a:pt x="17784" y="432"/>
                    <a:pt x="17652" y="345"/>
                    <a:pt x="17573" y="150"/>
                  </a:cubicBezTo>
                  <a:cubicBezTo>
                    <a:pt x="17553" y="98"/>
                    <a:pt x="17409" y="63"/>
                    <a:pt x="17279" y="63"/>
                  </a:cubicBezTo>
                  <a:cubicBezTo>
                    <a:pt x="17219" y="63"/>
                    <a:pt x="17161" y="71"/>
                    <a:pt x="17121" y="88"/>
                  </a:cubicBezTo>
                  <a:cubicBezTo>
                    <a:pt x="16784" y="233"/>
                    <a:pt x="16431" y="360"/>
                    <a:pt x="16207" y="707"/>
                  </a:cubicBezTo>
                  <a:cubicBezTo>
                    <a:pt x="16087" y="895"/>
                    <a:pt x="15869" y="1022"/>
                    <a:pt x="15685" y="1165"/>
                  </a:cubicBezTo>
                  <a:cubicBezTo>
                    <a:pt x="15628" y="1210"/>
                    <a:pt x="15489" y="1197"/>
                    <a:pt x="15472" y="1242"/>
                  </a:cubicBezTo>
                  <a:cubicBezTo>
                    <a:pt x="15292" y="1695"/>
                    <a:pt x="14718" y="1830"/>
                    <a:pt x="14604" y="2330"/>
                  </a:cubicBezTo>
                  <a:cubicBezTo>
                    <a:pt x="14603" y="2334"/>
                    <a:pt x="14592" y="2335"/>
                    <a:pt x="14585" y="2335"/>
                  </a:cubicBezTo>
                  <a:cubicBezTo>
                    <a:pt x="14576" y="2335"/>
                    <a:pt x="14572" y="2334"/>
                    <a:pt x="14596" y="2332"/>
                  </a:cubicBezTo>
                  <a:cubicBezTo>
                    <a:pt x="14286" y="1923"/>
                    <a:pt x="14008" y="1538"/>
                    <a:pt x="13708" y="1173"/>
                  </a:cubicBezTo>
                  <a:cubicBezTo>
                    <a:pt x="13638" y="1088"/>
                    <a:pt x="13495" y="1054"/>
                    <a:pt x="13380" y="1012"/>
                  </a:cubicBezTo>
                  <a:cubicBezTo>
                    <a:pt x="13324" y="992"/>
                    <a:pt x="13262" y="956"/>
                    <a:pt x="13206" y="956"/>
                  </a:cubicBezTo>
                  <a:cubicBezTo>
                    <a:pt x="13153" y="956"/>
                    <a:pt x="13106" y="988"/>
                    <a:pt x="13075" y="1095"/>
                  </a:cubicBezTo>
                  <a:cubicBezTo>
                    <a:pt x="13217" y="1278"/>
                    <a:pt x="13555" y="1265"/>
                    <a:pt x="13614" y="1609"/>
                  </a:cubicBezTo>
                  <a:cubicBezTo>
                    <a:pt x="13494" y="1552"/>
                    <a:pt x="13411" y="1512"/>
                    <a:pt x="13328" y="1474"/>
                  </a:cubicBezTo>
                  <a:lnTo>
                    <a:pt x="13327" y="1475"/>
                  </a:lnTo>
                  <a:cubicBezTo>
                    <a:pt x="13328" y="1474"/>
                    <a:pt x="13328" y="1474"/>
                    <a:pt x="13328" y="1473"/>
                  </a:cubicBezTo>
                  <a:lnTo>
                    <a:pt x="13330" y="1473"/>
                  </a:lnTo>
                  <a:lnTo>
                    <a:pt x="13331" y="1471"/>
                  </a:lnTo>
                  <a:lnTo>
                    <a:pt x="13331" y="1471"/>
                  </a:lnTo>
                  <a:cubicBezTo>
                    <a:pt x="13281" y="1488"/>
                    <a:pt x="13234" y="1495"/>
                    <a:pt x="13190" y="1495"/>
                  </a:cubicBezTo>
                  <a:cubicBezTo>
                    <a:pt x="12893" y="1495"/>
                    <a:pt x="12734" y="1153"/>
                    <a:pt x="12458" y="1088"/>
                  </a:cubicBezTo>
                  <a:cubicBezTo>
                    <a:pt x="12429" y="1187"/>
                    <a:pt x="12400" y="1260"/>
                    <a:pt x="12385" y="1335"/>
                  </a:cubicBezTo>
                  <a:cubicBezTo>
                    <a:pt x="12370" y="1417"/>
                    <a:pt x="12369" y="1500"/>
                    <a:pt x="12352" y="1686"/>
                  </a:cubicBezTo>
                  <a:cubicBezTo>
                    <a:pt x="12198" y="1505"/>
                    <a:pt x="12129" y="1371"/>
                    <a:pt x="12020" y="1307"/>
                  </a:cubicBezTo>
                  <a:cubicBezTo>
                    <a:pt x="11872" y="1220"/>
                    <a:pt x="11680" y="1199"/>
                    <a:pt x="11767" y="947"/>
                  </a:cubicBezTo>
                  <a:cubicBezTo>
                    <a:pt x="11775" y="923"/>
                    <a:pt x="11664" y="818"/>
                    <a:pt x="11611" y="818"/>
                  </a:cubicBezTo>
                  <a:cubicBezTo>
                    <a:pt x="11609" y="818"/>
                    <a:pt x="11608" y="818"/>
                    <a:pt x="11607" y="818"/>
                  </a:cubicBezTo>
                  <a:cubicBezTo>
                    <a:pt x="11486" y="829"/>
                    <a:pt x="11367" y="884"/>
                    <a:pt x="11232" y="927"/>
                  </a:cubicBezTo>
                  <a:cubicBezTo>
                    <a:pt x="11278" y="1032"/>
                    <a:pt x="11314" y="1116"/>
                    <a:pt x="11337" y="1172"/>
                  </a:cubicBezTo>
                  <a:cubicBezTo>
                    <a:pt x="11227" y="1301"/>
                    <a:pt x="11134" y="1407"/>
                    <a:pt x="11035" y="1522"/>
                  </a:cubicBezTo>
                  <a:cubicBezTo>
                    <a:pt x="10945" y="1385"/>
                    <a:pt x="10875" y="1277"/>
                    <a:pt x="10795" y="1156"/>
                  </a:cubicBezTo>
                  <a:cubicBezTo>
                    <a:pt x="10633" y="1290"/>
                    <a:pt x="10517" y="1453"/>
                    <a:pt x="10366" y="1497"/>
                  </a:cubicBezTo>
                  <a:cubicBezTo>
                    <a:pt x="9932" y="1626"/>
                    <a:pt x="9670" y="1936"/>
                    <a:pt x="9431" y="2281"/>
                  </a:cubicBezTo>
                  <a:cubicBezTo>
                    <a:pt x="8921" y="3021"/>
                    <a:pt x="8444" y="3781"/>
                    <a:pt x="8123" y="4631"/>
                  </a:cubicBezTo>
                  <a:cubicBezTo>
                    <a:pt x="8097" y="4601"/>
                    <a:pt x="8064" y="4580"/>
                    <a:pt x="8058" y="4553"/>
                  </a:cubicBezTo>
                  <a:cubicBezTo>
                    <a:pt x="7871" y="3721"/>
                    <a:pt x="7691" y="2890"/>
                    <a:pt x="7492" y="2062"/>
                  </a:cubicBezTo>
                  <a:cubicBezTo>
                    <a:pt x="7424" y="1773"/>
                    <a:pt x="7299" y="1499"/>
                    <a:pt x="7199" y="1214"/>
                  </a:cubicBezTo>
                  <a:cubicBezTo>
                    <a:pt x="7112" y="1226"/>
                    <a:pt x="7051" y="1234"/>
                    <a:pt x="6991" y="1242"/>
                  </a:cubicBezTo>
                  <a:cubicBezTo>
                    <a:pt x="6991" y="1249"/>
                    <a:pt x="6991" y="1255"/>
                    <a:pt x="6992" y="1261"/>
                  </a:cubicBezTo>
                  <a:cubicBezTo>
                    <a:pt x="6986" y="1259"/>
                    <a:pt x="6981" y="1256"/>
                    <a:pt x="6975" y="1254"/>
                  </a:cubicBezTo>
                  <a:cubicBezTo>
                    <a:pt x="6923" y="1321"/>
                    <a:pt x="6879" y="1350"/>
                    <a:pt x="6839" y="1350"/>
                  </a:cubicBezTo>
                  <a:cubicBezTo>
                    <a:pt x="6765" y="1350"/>
                    <a:pt x="6704" y="1250"/>
                    <a:pt x="6626" y="1104"/>
                  </a:cubicBezTo>
                  <a:lnTo>
                    <a:pt x="6626" y="1104"/>
                  </a:lnTo>
                  <a:cubicBezTo>
                    <a:pt x="6783" y="1172"/>
                    <a:pt x="6881" y="1213"/>
                    <a:pt x="6975" y="1254"/>
                  </a:cubicBezTo>
                  <a:cubicBezTo>
                    <a:pt x="6978" y="1250"/>
                    <a:pt x="6981" y="1247"/>
                    <a:pt x="6983" y="1244"/>
                  </a:cubicBezTo>
                  <a:cubicBezTo>
                    <a:pt x="6986" y="1244"/>
                    <a:pt x="6988" y="1242"/>
                    <a:pt x="6991" y="1242"/>
                  </a:cubicBezTo>
                  <a:cubicBezTo>
                    <a:pt x="6962" y="999"/>
                    <a:pt x="7070" y="703"/>
                    <a:pt x="6759" y="563"/>
                  </a:cubicBezTo>
                  <a:cubicBezTo>
                    <a:pt x="6620" y="657"/>
                    <a:pt x="6495" y="740"/>
                    <a:pt x="6336" y="848"/>
                  </a:cubicBezTo>
                  <a:cubicBezTo>
                    <a:pt x="6282" y="662"/>
                    <a:pt x="6243" y="532"/>
                    <a:pt x="6212" y="427"/>
                  </a:cubicBezTo>
                  <a:cubicBezTo>
                    <a:pt x="5972" y="374"/>
                    <a:pt x="5700" y="391"/>
                    <a:pt x="5570" y="264"/>
                  </a:cubicBezTo>
                  <a:cubicBezTo>
                    <a:pt x="5493" y="188"/>
                    <a:pt x="5421" y="161"/>
                    <a:pt x="5355" y="161"/>
                  </a:cubicBezTo>
                  <a:cubicBezTo>
                    <a:pt x="5244" y="161"/>
                    <a:pt x="5150" y="239"/>
                    <a:pt x="5081" y="282"/>
                  </a:cubicBezTo>
                  <a:cubicBezTo>
                    <a:pt x="4901" y="394"/>
                    <a:pt x="4747" y="585"/>
                    <a:pt x="4643" y="777"/>
                  </a:cubicBezTo>
                  <a:cubicBezTo>
                    <a:pt x="4324" y="1360"/>
                    <a:pt x="4269" y="2023"/>
                    <a:pt x="4112" y="2657"/>
                  </a:cubicBezTo>
                  <a:cubicBezTo>
                    <a:pt x="3888" y="3568"/>
                    <a:pt x="3948" y="4489"/>
                    <a:pt x="3928" y="5446"/>
                  </a:cubicBezTo>
                  <a:cubicBezTo>
                    <a:pt x="4042" y="5381"/>
                    <a:pt x="4127" y="5331"/>
                    <a:pt x="4277" y="5246"/>
                  </a:cubicBezTo>
                  <a:cubicBezTo>
                    <a:pt x="4315" y="5620"/>
                    <a:pt x="4368" y="5943"/>
                    <a:pt x="4373" y="6267"/>
                  </a:cubicBezTo>
                  <a:cubicBezTo>
                    <a:pt x="4380" y="6652"/>
                    <a:pt x="4346" y="7038"/>
                    <a:pt x="4329" y="7423"/>
                  </a:cubicBezTo>
                  <a:lnTo>
                    <a:pt x="4318" y="7405"/>
                  </a:lnTo>
                  <a:cubicBezTo>
                    <a:pt x="4315" y="7414"/>
                    <a:pt x="4312" y="7422"/>
                    <a:pt x="4309" y="7431"/>
                  </a:cubicBezTo>
                  <a:cubicBezTo>
                    <a:pt x="4316" y="7429"/>
                    <a:pt x="4321" y="7425"/>
                    <a:pt x="4328" y="7423"/>
                  </a:cubicBezTo>
                  <a:cubicBezTo>
                    <a:pt x="4366" y="7492"/>
                    <a:pt x="4420" y="7560"/>
                    <a:pt x="4424" y="7631"/>
                  </a:cubicBezTo>
                  <a:cubicBezTo>
                    <a:pt x="4435" y="7826"/>
                    <a:pt x="4420" y="8021"/>
                    <a:pt x="4415" y="8216"/>
                  </a:cubicBezTo>
                  <a:lnTo>
                    <a:pt x="4412" y="8219"/>
                  </a:lnTo>
                  <a:cubicBezTo>
                    <a:pt x="4414" y="8220"/>
                    <a:pt x="4414" y="8221"/>
                    <a:pt x="4415" y="8222"/>
                  </a:cubicBezTo>
                  <a:lnTo>
                    <a:pt x="4415" y="8225"/>
                  </a:lnTo>
                  <a:lnTo>
                    <a:pt x="4417" y="8215"/>
                  </a:lnTo>
                  <a:cubicBezTo>
                    <a:pt x="4552" y="8144"/>
                    <a:pt x="4689" y="8073"/>
                    <a:pt x="4825" y="8003"/>
                  </a:cubicBezTo>
                  <a:lnTo>
                    <a:pt x="4825" y="8003"/>
                  </a:lnTo>
                  <a:cubicBezTo>
                    <a:pt x="4823" y="8013"/>
                    <a:pt x="4821" y="8021"/>
                    <a:pt x="4820" y="8032"/>
                  </a:cubicBezTo>
                  <a:cubicBezTo>
                    <a:pt x="4901" y="8075"/>
                    <a:pt x="5116" y="7982"/>
                    <a:pt x="5007" y="8220"/>
                  </a:cubicBezTo>
                  <a:cubicBezTo>
                    <a:pt x="4993" y="8253"/>
                    <a:pt x="5011" y="8314"/>
                    <a:pt x="5033" y="8348"/>
                  </a:cubicBezTo>
                  <a:cubicBezTo>
                    <a:pt x="5101" y="8450"/>
                    <a:pt x="5180" y="8545"/>
                    <a:pt x="5255" y="8644"/>
                  </a:cubicBezTo>
                  <a:lnTo>
                    <a:pt x="5253" y="8647"/>
                  </a:lnTo>
                  <a:cubicBezTo>
                    <a:pt x="5255" y="8648"/>
                    <a:pt x="5256" y="8648"/>
                    <a:pt x="5257" y="8648"/>
                  </a:cubicBezTo>
                  <a:cubicBezTo>
                    <a:pt x="5253" y="8649"/>
                    <a:pt x="5250" y="8652"/>
                    <a:pt x="5246" y="8653"/>
                  </a:cubicBezTo>
                  <a:cubicBezTo>
                    <a:pt x="5247" y="8650"/>
                    <a:pt x="5250" y="8648"/>
                    <a:pt x="5252" y="8647"/>
                  </a:cubicBezTo>
                  <a:cubicBezTo>
                    <a:pt x="5157" y="8630"/>
                    <a:pt x="5062" y="8617"/>
                    <a:pt x="4975" y="8617"/>
                  </a:cubicBezTo>
                  <a:cubicBezTo>
                    <a:pt x="4796" y="8617"/>
                    <a:pt x="4647" y="8674"/>
                    <a:pt x="4580" y="8883"/>
                  </a:cubicBezTo>
                  <a:cubicBezTo>
                    <a:pt x="4641" y="9033"/>
                    <a:pt x="4679" y="9129"/>
                    <a:pt x="4719" y="9227"/>
                  </a:cubicBezTo>
                  <a:cubicBezTo>
                    <a:pt x="4618" y="9251"/>
                    <a:pt x="4519" y="9288"/>
                    <a:pt x="4419" y="9289"/>
                  </a:cubicBezTo>
                  <a:cubicBezTo>
                    <a:pt x="4418" y="9289"/>
                    <a:pt x="4418" y="9289"/>
                    <a:pt x="4418" y="9289"/>
                  </a:cubicBezTo>
                  <a:cubicBezTo>
                    <a:pt x="4365" y="9289"/>
                    <a:pt x="4312" y="9210"/>
                    <a:pt x="4255" y="9204"/>
                  </a:cubicBezTo>
                  <a:cubicBezTo>
                    <a:pt x="4237" y="9202"/>
                    <a:pt x="4218" y="9201"/>
                    <a:pt x="4199" y="9201"/>
                  </a:cubicBezTo>
                  <a:cubicBezTo>
                    <a:pt x="4119" y="9201"/>
                    <a:pt x="4033" y="9216"/>
                    <a:pt x="3925" y="9225"/>
                  </a:cubicBezTo>
                  <a:cubicBezTo>
                    <a:pt x="4023" y="9493"/>
                    <a:pt x="4102" y="9710"/>
                    <a:pt x="4187" y="9944"/>
                  </a:cubicBezTo>
                  <a:cubicBezTo>
                    <a:pt x="4026" y="9982"/>
                    <a:pt x="3913" y="10008"/>
                    <a:pt x="3762" y="10045"/>
                  </a:cubicBezTo>
                  <a:cubicBezTo>
                    <a:pt x="3831" y="10181"/>
                    <a:pt x="3882" y="10280"/>
                    <a:pt x="3937" y="10390"/>
                  </a:cubicBezTo>
                  <a:cubicBezTo>
                    <a:pt x="3886" y="10401"/>
                    <a:pt x="3840" y="10406"/>
                    <a:pt x="3797" y="10406"/>
                  </a:cubicBezTo>
                  <a:cubicBezTo>
                    <a:pt x="3517" y="10406"/>
                    <a:pt x="3395" y="10181"/>
                    <a:pt x="3251" y="9981"/>
                  </a:cubicBezTo>
                  <a:cubicBezTo>
                    <a:pt x="3028" y="9673"/>
                    <a:pt x="2808" y="9358"/>
                    <a:pt x="2562" y="9070"/>
                  </a:cubicBezTo>
                  <a:cubicBezTo>
                    <a:pt x="2380" y="8856"/>
                    <a:pt x="2156" y="8676"/>
                    <a:pt x="1929" y="8461"/>
                  </a:cubicBezTo>
                  <a:cubicBezTo>
                    <a:pt x="2096" y="8313"/>
                    <a:pt x="2229" y="8194"/>
                    <a:pt x="2364" y="8075"/>
                  </a:cubicBezTo>
                  <a:cubicBezTo>
                    <a:pt x="2486" y="8232"/>
                    <a:pt x="2575" y="8348"/>
                    <a:pt x="2662" y="8461"/>
                  </a:cubicBezTo>
                  <a:cubicBezTo>
                    <a:pt x="2632" y="8259"/>
                    <a:pt x="2604" y="8056"/>
                    <a:pt x="2569" y="7829"/>
                  </a:cubicBezTo>
                  <a:lnTo>
                    <a:pt x="2569" y="7829"/>
                  </a:lnTo>
                  <a:cubicBezTo>
                    <a:pt x="2712" y="7862"/>
                    <a:pt x="2825" y="8020"/>
                    <a:pt x="2947" y="8020"/>
                  </a:cubicBezTo>
                  <a:cubicBezTo>
                    <a:pt x="3005" y="8020"/>
                    <a:pt x="3066" y="7984"/>
                    <a:pt x="3133" y="7881"/>
                  </a:cubicBezTo>
                  <a:cubicBezTo>
                    <a:pt x="2864" y="7474"/>
                    <a:pt x="2386" y="7433"/>
                    <a:pt x="2006" y="7207"/>
                  </a:cubicBezTo>
                  <a:cubicBezTo>
                    <a:pt x="1930" y="7314"/>
                    <a:pt x="1874" y="7393"/>
                    <a:pt x="1815" y="7476"/>
                  </a:cubicBezTo>
                  <a:cubicBezTo>
                    <a:pt x="2039" y="7632"/>
                    <a:pt x="2239" y="7769"/>
                    <a:pt x="2437" y="7907"/>
                  </a:cubicBezTo>
                  <a:cubicBezTo>
                    <a:pt x="2417" y="7940"/>
                    <a:pt x="2398" y="7976"/>
                    <a:pt x="2380" y="8009"/>
                  </a:cubicBezTo>
                  <a:cubicBezTo>
                    <a:pt x="2120" y="7902"/>
                    <a:pt x="1861" y="7793"/>
                    <a:pt x="1616" y="7690"/>
                  </a:cubicBezTo>
                  <a:cubicBezTo>
                    <a:pt x="1627" y="7540"/>
                    <a:pt x="1636" y="7441"/>
                    <a:pt x="1643" y="7337"/>
                  </a:cubicBezTo>
                  <a:lnTo>
                    <a:pt x="1643" y="7337"/>
                  </a:lnTo>
                  <a:cubicBezTo>
                    <a:pt x="1184" y="7383"/>
                    <a:pt x="987" y="7733"/>
                    <a:pt x="699" y="7969"/>
                  </a:cubicBezTo>
                  <a:cubicBezTo>
                    <a:pt x="318" y="8282"/>
                    <a:pt x="142" y="8693"/>
                    <a:pt x="174" y="9134"/>
                  </a:cubicBezTo>
                  <a:cubicBezTo>
                    <a:pt x="210" y="9622"/>
                    <a:pt x="1" y="10087"/>
                    <a:pt x="148" y="10586"/>
                  </a:cubicBezTo>
                  <a:cubicBezTo>
                    <a:pt x="287" y="11057"/>
                    <a:pt x="307" y="11562"/>
                    <a:pt x="403" y="12048"/>
                  </a:cubicBezTo>
                  <a:cubicBezTo>
                    <a:pt x="424" y="12153"/>
                    <a:pt x="547" y="12242"/>
                    <a:pt x="637" y="12322"/>
                  </a:cubicBezTo>
                  <a:cubicBezTo>
                    <a:pt x="638" y="12324"/>
                    <a:pt x="640" y="12324"/>
                    <a:pt x="642" y="12324"/>
                  </a:cubicBezTo>
                  <a:cubicBezTo>
                    <a:pt x="673" y="12324"/>
                    <a:pt x="788" y="12253"/>
                    <a:pt x="786" y="12244"/>
                  </a:cubicBezTo>
                  <a:cubicBezTo>
                    <a:pt x="747" y="12133"/>
                    <a:pt x="702" y="12020"/>
                    <a:pt x="641" y="11920"/>
                  </a:cubicBezTo>
                  <a:cubicBezTo>
                    <a:pt x="609" y="11869"/>
                    <a:pt x="539" y="11845"/>
                    <a:pt x="494" y="11802"/>
                  </a:cubicBezTo>
                  <a:cubicBezTo>
                    <a:pt x="476" y="11785"/>
                    <a:pt x="479" y="11747"/>
                    <a:pt x="474" y="11721"/>
                  </a:cubicBezTo>
                  <a:cubicBezTo>
                    <a:pt x="579" y="11634"/>
                    <a:pt x="683" y="11546"/>
                    <a:pt x="762" y="11483"/>
                  </a:cubicBezTo>
                  <a:cubicBezTo>
                    <a:pt x="788" y="11075"/>
                    <a:pt x="287" y="10940"/>
                    <a:pt x="366" y="10551"/>
                  </a:cubicBezTo>
                  <a:lnTo>
                    <a:pt x="366" y="10551"/>
                  </a:lnTo>
                  <a:cubicBezTo>
                    <a:pt x="519" y="10566"/>
                    <a:pt x="651" y="10579"/>
                    <a:pt x="784" y="10592"/>
                  </a:cubicBezTo>
                  <a:lnTo>
                    <a:pt x="784" y="10592"/>
                  </a:lnTo>
                  <a:lnTo>
                    <a:pt x="782" y="10593"/>
                  </a:lnTo>
                  <a:cubicBezTo>
                    <a:pt x="890" y="10717"/>
                    <a:pt x="996" y="10842"/>
                    <a:pt x="1105" y="10970"/>
                  </a:cubicBezTo>
                  <a:cubicBezTo>
                    <a:pt x="970" y="11234"/>
                    <a:pt x="807" y="11467"/>
                    <a:pt x="1027" y="11872"/>
                  </a:cubicBezTo>
                  <a:cubicBezTo>
                    <a:pt x="1138" y="11728"/>
                    <a:pt x="1235" y="11600"/>
                    <a:pt x="1333" y="11472"/>
                  </a:cubicBezTo>
                  <a:cubicBezTo>
                    <a:pt x="1354" y="11512"/>
                    <a:pt x="1375" y="11551"/>
                    <a:pt x="1397" y="11591"/>
                  </a:cubicBezTo>
                  <a:cubicBezTo>
                    <a:pt x="1502" y="11687"/>
                    <a:pt x="1609" y="11784"/>
                    <a:pt x="1671" y="11841"/>
                  </a:cubicBezTo>
                  <a:cubicBezTo>
                    <a:pt x="1679" y="11978"/>
                    <a:pt x="1687" y="12071"/>
                    <a:pt x="1693" y="12165"/>
                  </a:cubicBezTo>
                  <a:cubicBezTo>
                    <a:pt x="1729" y="12161"/>
                    <a:pt x="1766" y="12159"/>
                    <a:pt x="1802" y="12155"/>
                  </a:cubicBezTo>
                  <a:cubicBezTo>
                    <a:pt x="1749" y="11059"/>
                    <a:pt x="1219" y="10020"/>
                    <a:pt x="1409" y="8841"/>
                  </a:cubicBezTo>
                  <a:lnTo>
                    <a:pt x="1409" y="8841"/>
                  </a:lnTo>
                  <a:cubicBezTo>
                    <a:pt x="1396" y="8853"/>
                    <a:pt x="1390" y="8857"/>
                    <a:pt x="1388" y="8857"/>
                  </a:cubicBezTo>
                  <a:cubicBezTo>
                    <a:pt x="1384" y="8857"/>
                    <a:pt x="1399" y="8840"/>
                    <a:pt x="1417" y="8837"/>
                  </a:cubicBezTo>
                  <a:cubicBezTo>
                    <a:pt x="1470" y="8829"/>
                    <a:pt x="1522" y="8825"/>
                    <a:pt x="1573" y="8825"/>
                  </a:cubicBezTo>
                  <a:cubicBezTo>
                    <a:pt x="1949" y="8825"/>
                    <a:pt x="2282" y="9037"/>
                    <a:pt x="2445" y="9377"/>
                  </a:cubicBezTo>
                  <a:cubicBezTo>
                    <a:pt x="2542" y="9579"/>
                    <a:pt x="2643" y="9780"/>
                    <a:pt x="2767" y="9966"/>
                  </a:cubicBezTo>
                  <a:cubicBezTo>
                    <a:pt x="3031" y="10357"/>
                    <a:pt x="3304" y="10743"/>
                    <a:pt x="3518" y="11163"/>
                  </a:cubicBezTo>
                  <a:cubicBezTo>
                    <a:pt x="3706" y="11531"/>
                    <a:pt x="3823" y="11945"/>
                    <a:pt x="4049" y="12286"/>
                  </a:cubicBezTo>
                  <a:cubicBezTo>
                    <a:pt x="4342" y="12730"/>
                    <a:pt x="4378" y="13150"/>
                    <a:pt x="4293" y="13672"/>
                  </a:cubicBezTo>
                  <a:cubicBezTo>
                    <a:pt x="4127" y="14671"/>
                    <a:pt x="4191" y="15679"/>
                    <a:pt x="4333" y="16692"/>
                  </a:cubicBezTo>
                  <a:cubicBezTo>
                    <a:pt x="4547" y="18207"/>
                    <a:pt x="4850" y="19697"/>
                    <a:pt x="5256" y="21169"/>
                  </a:cubicBezTo>
                  <a:cubicBezTo>
                    <a:pt x="5358" y="21539"/>
                    <a:pt x="5430" y="21919"/>
                    <a:pt x="5517" y="22294"/>
                  </a:cubicBezTo>
                  <a:cubicBezTo>
                    <a:pt x="5174" y="21735"/>
                    <a:pt x="4894" y="21153"/>
                    <a:pt x="4642" y="20562"/>
                  </a:cubicBezTo>
                  <a:cubicBezTo>
                    <a:pt x="4297" y="19755"/>
                    <a:pt x="3971" y="18940"/>
                    <a:pt x="3638" y="18127"/>
                  </a:cubicBezTo>
                  <a:cubicBezTo>
                    <a:pt x="3541" y="17891"/>
                    <a:pt x="3438" y="17655"/>
                    <a:pt x="3362" y="17411"/>
                  </a:cubicBezTo>
                  <a:cubicBezTo>
                    <a:pt x="3246" y="17032"/>
                    <a:pt x="3157" y="16645"/>
                    <a:pt x="3046" y="16265"/>
                  </a:cubicBezTo>
                  <a:cubicBezTo>
                    <a:pt x="2877" y="15684"/>
                    <a:pt x="2700" y="15108"/>
                    <a:pt x="2523" y="14529"/>
                  </a:cubicBezTo>
                  <a:cubicBezTo>
                    <a:pt x="2474" y="14369"/>
                    <a:pt x="2471" y="14177"/>
                    <a:pt x="2240" y="14103"/>
                  </a:cubicBezTo>
                  <a:cubicBezTo>
                    <a:pt x="2205" y="14168"/>
                    <a:pt x="2140" y="14250"/>
                    <a:pt x="2154" y="14269"/>
                  </a:cubicBezTo>
                  <a:cubicBezTo>
                    <a:pt x="2324" y="14485"/>
                    <a:pt x="2085" y="14767"/>
                    <a:pt x="2162" y="14879"/>
                  </a:cubicBezTo>
                  <a:cubicBezTo>
                    <a:pt x="2355" y="15161"/>
                    <a:pt x="2105" y="15300"/>
                    <a:pt x="2037" y="15464"/>
                  </a:cubicBezTo>
                  <a:cubicBezTo>
                    <a:pt x="1943" y="15692"/>
                    <a:pt x="1927" y="15894"/>
                    <a:pt x="1986" y="16114"/>
                  </a:cubicBezTo>
                  <a:cubicBezTo>
                    <a:pt x="2138" y="16689"/>
                    <a:pt x="2338" y="17245"/>
                    <a:pt x="2679" y="17740"/>
                  </a:cubicBezTo>
                  <a:cubicBezTo>
                    <a:pt x="2726" y="17734"/>
                    <a:pt x="2772" y="17731"/>
                    <a:pt x="2815" y="17731"/>
                  </a:cubicBezTo>
                  <a:cubicBezTo>
                    <a:pt x="3166" y="17731"/>
                    <a:pt x="3380" y="17905"/>
                    <a:pt x="3323" y="18146"/>
                  </a:cubicBezTo>
                  <a:cubicBezTo>
                    <a:pt x="3236" y="18205"/>
                    <a:pt x="3159" y="18257"/>
                    <a:pt x="3076" y="18315"/>
                  </a:cubicBezTo>
                  <a:cubicBezTo>
                    <a:pt x="2992" y="18218"/>
                    <a:pt x="2928" y="18141"/>
                    <a:pt x="2861" y="18064"/>
                  </a:cubicBezTo>
                  <a:lnTo>
                    <a:pt x="2861" y="18064"/>
                  </a:lnTo>
                  <a:cubicBezTo>
                    <a:pt x="2925" y="18528"/>
                    <a:pt x="3010" y="18980"/>
                    <a:pt x="3163" y="19408"/>
                  </a:cubicBezTo>
                  <a:cubicBezTo>
                    <a:pt x="3406" y="20084"/>
                    <a:pt x="3654" y="20762"/>
                    <a:pt x="3977" y="21401"/>
                  </a:cubicBezTo>
                  <a:cubicBezTo>
                    <a:pt x="4203" y="21847"/>
                    <a:pt x="4313" y="22308"/>
                    <a:pt x="4411" y="22784"/>
                  </a:cubicBezTo>
                  <a:cubicBezTo>
                    <a:pt x="4465" y="22834"/>
                    <a:pt x="4532" y="22875"/>
                    <a:pt x="4564" y="22935"/>
                  </a:cubicBezTo>
                  <a:cubicBezTo>
                    <a:pt x="4776" y="23342"/>
                    <a:pt x="4988" y="23748"/>
                    <a:pt x="5182" y="24164"/>
                  </a:cubicBezTo>
                  <a:cubicBezTo>
                    <a:pt x="5361" y="24544"/>
                    <a:pt x="5507" y="24941"/>
                    <a:pt x="5688" y="25321"/>
                  </a:cubicBezTo>
                  <a:cubicBezTo>
                    <a:pt x="5882" y="25727"/>
                    <a:pt x="5960" y="26239"/>
                    <a:pt x="6558" y="26345"/>
                  </a:cubicBezTo>
                  <a:cubicBezTo>
                    <a:pt x="6478" y="26429"/>
                    <a:pt x="6418" y="26494"/>
                    <a:pt x="6321" y="26596"/>
                  </a:cubicBezTo>
                  <a:cubicBezTo>
                    <a:pt x="6533" y="27061"/>
                    <a:pt x="6746" y="27546"/>
                    <a:pt x="6975" y="28024"/>
                  </a:cubicBezTo>
                  <a:cubicBezTo>
                    <a:pt x="7103" y="28295"/>
                    <a:pt x="7283" y="28545"/>
                    <a:pt x="7391" y="28825"/>
                  </a:cubicBezTo>
                  <a:cubicBezTo>
                    <a:pt x="7631" y="29445"/>
                    <a:pt x="7895" y="30045"/>
                    <a:pt x="8330" y="30555"/>
                  </a:cubicBezTo>
                  <a:cubicBezTo>
                    <a:pt x="8315" y="30442"/>
                    <a:pt x="8299" y="30330"/>
                    <a:pt x="8284" y="30226"/>
                  </a:cubicBezTo>
                  <a:cubicBezTo>
                    <a:pt x="8340" y="30200"/>
                    <a:pt x="8391" y="30189"/>
                    <a:pt x="8436" y="30189"/>
                  </a:cubicBezTo>
                  <a:cubicBezTo>
                    <a:pt x="8705" y="30189"/>
                    <a:pt x="8824" y="30568"/>
                    <a:pt x="9081" y="30568"/>
                  </a:cubicBezTo>
                  <a:cubicBezTo>
                    <a:pt x="9120" y="30568"/>
                    <a:pt x="9162" y="30559"/>
                    <a:pt x="9207" y="30540"/>
                  </a:cubicBezTo>
                  <a:cubicBezTo>
                    <a:pt x="9502" y="31024"/>
                    <a:pt x="9795" y="31480"/>
                    <a:pt x="10061" y="31952"/>
                  </a:cubicBezTo>
                  <a:cubicBezTo>
                    <a:pt x="10691" y="33066"/>
                    <a:pt x="11405" y="34125"/>
                    <a:pt x="12185" y="35139"/>
                  </a:cubicBezTo>
                  <a:cubicBezTo>
                    <a:pt x="12562" y="35630"/>
                    <a:pt x="12983" y="36087"/>
                    <a:pt x="13374" y="36566"/>
                  </a:cubicBezTo>
                  <a:cubicBezTo>
                    <a:pt x="13478" y="36692"/>
                    <a:pt x="13585" y="36714"/>
                    <a:pt x="13744" y="36718"/>
                  </a:cubicBezTo>
                  <a:cubicBezTo>
                    <a:pt x="13750" y="36719"/>
                    <a:pt x="13755" y="36719"/>
                    <a:pt x="13761" y="36719"/>
                  </a:cubicBezTo>
                  <a:cubicBezTo>
                    <a:pt x="14034" y="36719"/>
                    <a:pt x="14254" y="36568"/>
                    <a:pt x="14505" y="36507"/>
                  </a:cubicBezTo>
                  <a:cubicBezTo>
                    <a:pt x="14504" y="36502"/>
                    <a:pt x="14504" y="36496"/>
                    <a:pt x="14502" y="36491"/>
                  </a:cubicBezTo>
                  <a:lnTo>
                    <a:pt x="14502" y="36491"/>
                  </a:lnTo>
                  <a:cubicBezTo>
                    <a:pt x="14505" y="36493"/>
                    <a:pt x="14506" y="36494"/>
                    <a:pt x="14509" y="36495"/>
                  </a:cubicBezTo>
                  <a:cubicBezTo>
                    <a:pt x="14559" y="36209"/>
                    <a:pt x="14631" y="35923"/>
                    <a:pt x="14655" y="35635"/>
                  </a:cubicBezTo>
                  <a:cubicBezTo>
                    <a:pt x="14699" y="35074"/>
                    <a:pt x="14590" y="34525"/>
                    <a:pt x="14514" y="33972"/>
                  </a:cubicBezTo>
                  <a:cubicBezTo>
                    <a:pt x="14452" y="33525"/>
                    <a:pt x="14319" y="33115"/>
                    <a:pt x="14072" y="32729"/>
                  </a:cubicBezTo>
                  <a:cubicBezTo>
                    <a:pt x="13948" y="32744"/>
                    <a:pt x="13833" y="32759"/>
                    <a:pt x="13701" y="32775"/>
                  </a:cubicBezTo>
                  <a:cubicBezTo>
                    <a:pt x="13713" y="32631"/>
                    <a:pt x="13772" y="32463"/>
                    <a:pt x="13722" y="32416"/>
                  </a:cubicBezTo>
                  <a:cubicBezTo>
                    <a:pt x="13462" y="32180"/>
                    <a:pt x="13652" y="31992"/>
                    <a:pt x="13765" y="31828"/>
                  </a:cubicBezTo>
                  <a:cubicBezTo>
                    <a:pt x="13698" y="31674"/>
                    <a:pt x="13650" y="31556"/>
                    <a:pt x="13597" y="31440"/>
                  </a:cubicBezTo>
                  <a:cubicBezTo>
                    <a:pt x="13574" y="31390"/>
                    <a:pt x="13529" y="31304"/>
                    <a:pt x="13512" y="31304"/>
                  </a:cubicBezTo>
                  <a:cubicBezTo>
                    <a:pt x="13511" y="31304"/>
                    <a:pt x="13511" y="31304"/>
                    <a:pt x="13511" y="31304"/>
                  </a:cubicBezTo>
                  <a:cubicBezTo>
                    <a:pt x="13475" y="31314"/>
                    <a:pt x="13443" y="31318"/>
                    <a:pt x="13416" y="31318"/>
                  </a:cubicBezTo>
                  <a:cubicBezTo>
                    <a:pt x="13196" y="31318"/>
                    <a:pt x="13241" y="31048"/>
                    <a:pt x="13266" y="30992"/>
                  </a:cubicBezTo>
                  <a:cubicBezTo>
                    <a:pt x="13402" y="30696"/>
                    <a:pt x="13155" y="30563"/>
                    <a:pt x="13048" y="30380"/>
                  </a:cubicBezTo>
                  <a:cubicBezTo>
                    <a:pt x="12963" y="30234"/>
                    <a:pt x="12828" y="30117"/>
                    <a:pt x="12691" y="29957"/>
                  </a:cubicBezTo>
                  <a:cubicBezTo>
                    <a:pt x="12806" y="29930"/>
                    <a:pt x="12892" y="29909"/>
                    <a:pt x="12967" y="29893"/>
                  </a:cubicBezTo>
                  <a:cubicBezTo>
                    <a:pt x="12924" y="29711"/>
                    <a:pt x="12858" y="29586"/>
                    <a:pt x="12877" y="29477"/>
                  </a:cubicBezTo>
                  <a:cubicBezTo>
                    <a:pt x="12917" y="29229"/>
                    <a:pt x="12842" y="29101"/>
                    <a:pt x="12609" y="28989"/>
                  </a:cubicBezTo>
                  <a:cubicBezTo>
                    <a:pt x="12362" y="28873"/>
                    <a:pt x="12126" y="28310"/>
                    <a:pt x="12073" y="28039"/>
                  </a:cubicBezTo>
                  <a:cubicBezTo>
                    <a:pt x="11999" y="27667"/>
                    <a:pt x="11885" y="27298"/>
                    <a:pt x="11750" y="26943"/>
                  </a:cubicBezTo>
                  <a:cubicBezTo>
                    <a:pt x="11581" y="26502"/>
                    <a:pt x="11349" y="26086"/>
                    <a:pt x="11187" y="25644"/>
                  </a:cubicBezTo>
                  <a:cubicBezTo>
                    <a:pt x="10870" y="24773"/>
                    <a:pt x="10583" y="23892"/>
                    <a:pt x="10287" y="23013"/>
                  </a:cubicBezTo>
                  <a:cubicBezTo>
                    <a:pt x="10247" y="22892"/>
                    <a:pt x="10229" y="22763"/>
                    <a:pt x="10212" y="22637"/>
                  </a:cubicBezTo>
                  <a:cubicBezTo>
                    <a:pt x="10208" y="22604"/>
                    <a:pt x="10244" y="22565"/>
                    <a:pt x="10280" y="22496"/>
                  </a:cubicBezTo>
                  <a:cubicBezTo>
                    <a:pt x="10368" y="22630"/>
                    <a:pt x="10438" y="22737"/>
                    <a:pt x="10551" y="22905"/>
                  </a:cubicBezTo>
                  <a:cubicBezTo>
                    <a:pt x="10484" y="22538"/>
                    <a:pt x="10488" y="22231"/>
                    <a:pt x="10371" y="21981"/>
                  </a:cubicBezTo>
                  <a:cubicBezTo>
                    <a:pt x="10129" y="21469"/>
                    <a:pt x="10129" y="20950"/>
                    <a:pt x="10155" y="20406"/>
                  </a:cubicBezTo>
                  <a:cubicBezTo>
                    <a:pt x="10164" y="20217"/>
                    <a:pt x="10010" y="20019"/>
                    <a:pt x="9893" y="19733"/>
                  </a:cubicBezTo>
                  <a:cubicBezTo>
                    <a:pt x="10002" y="19423"/>
                    <a:pt x="9905" y="18928"/>
                    <a:pt x="10234" y="18568"/>
                  </a:cubicBezTo>
                  <a:cubicBezTo>
                    <a:pt x="10467" y="18978"/>
                    <a:pt x="10711" y="19356"/>
                    <a:pt x="10902" y="19760"/>
                  </a:cubicBezTo>
                  <a:cubicBezTo>
                    <a:pt x="11079" y="20132"/>
                    <a:pt x="11237" y="20523"/>
                    <a:pt x="11336" y="20923"/>
                  </a:cubicBezTo>
                  <a:cubicBezTo>
                    <a:pt x="11634" y="22125"/>
                    <a:pt x="11875" y="23341"/>
                    <a:pt x="12187" y="24538"/>
                  </a:cubicBezTo>
                  <a:cubicBezTo>
                    <a:pt x="12435" y="25485"/>
                    <a:pt x="12735" y="26419"/>
                    <a:pt x="13047" y="27347"/>
                  </a:cubicBezTo>
                  <a:cubicBezTo>
                    <a:pt x="13338" y="28215"/>
                    <a:pt x="13642" y="29081"/>
                    <a:pt x="13998" y="29923"/>
                  </a:cubicBezTo>
                  <a:cubicBezTo>
                    <a:pt x="14429" y="30940"/>
                    <a:pt x="14880" y="31949"/>
                    <a:pt x="15230" y="32999"/>
                  </a:cubicBezTo>
                  <a:cubicBezTo>
                    <a:pt x="15319" y="33269"/>
                    <a:pt x="15423" y="33535"/>
                    <a:pt x="15528" y="33800"/>
                  </a:cubicBezTo>
                  <a:cubicBezTo>
                    <a:pt x="15604" y="33989"/>
                    <a:pt x="15734" y="34166"/>
                    <a:pt x="15767" y="34362"/>
                  </a:cubicBezTo>
                  <a:cubicBezTo>
                    <a:pt x="15824" y="34680"/>
                    <a:pt x="15991" y="34911"/>
                    <a:pt x="16203" y="35135"/>
                  </a:cubicBezTo>
                  <a:cubicBezTo>
                    <a:pt x="16422" y="35368"/>
                    <a:pt x="16606" y="35633"/>
                    <a:pt x="16829" y="35860"/>
                  </a:cubicBezTo>
                  <a:cubicBezTo>
                    <a:pt x="17182" y="36218"/>
                    <a:pt x="17453" y="36727"/>
                    <a:pt x="18012" y="36727"/>
                  </a:cubicBezTo>
                  <a:cubicBezTo>
                    <a:pt x="18112" y="36727"/>
                    <a:pt x="18220" y="36710"/>
                    <a:pt x="18340" y="36675"/>
                  </a:cubicBezTo>
                  <a:cubicBezTo>
                    <a:pt x="18456" y="36639"/>
                    <a:pt x="18464" y="36600"/>
                    <a:pt x="18521" y="36534"/>
                  </a:cubicBezTo>
                  <a:cubicBezTo>
                    <a:pt x="18575" y="36472"/>
                    <a:pt x="18653" y="36417"/>
                    <a:pt x="18728" y="36417"/>
                  </a:cubicBezTo>
                  <a:cubicBezTo>
                    <a:pt x="18783" y="36417"/>
                    <a:pt x="18837" y="36446"/>
                    <a:pt x="18880" y="36525"/>
                  </a:cubicBezTo>
                  <a:cubicBezTo>
                    <a:pt x="18951" y="36657"/>
                    <a:pt x="19041" y="36690"/>
                    <a:pt x="19138" y="36690"/>
                  </a:cubicBezTo>
                  <a:cubicBezTo>
                    <a:pt x="19212" y="36690"/>
                    <a:pt x="19290" y="36671"/>
                    <a:pt x="19367" y="36662"/>
                  </a:cubicBezTo>
                  <a:cubicBezTo>
                    <a:pt x="19538" y="37031"/>
                    <a:pt x="19538" y="37031"/>
                    <a:pt x="20080" y="37269"/>
                  </a:cubicBezTo>
                  <a:cubicBezTo>
                    <a:pt x="20159" y="37114"/>
                    <a:pt x="20240" y="36959"/>
                    <a:pt x="20318" y="36811"/>
                  </a:cubicBezTo>
                  <a:cubicBezTo>
                    <a:pt x="20401" y="36829"/>
                    <a:pt x="20471" y="36843"/>
                    <a:pt x="20542" y="36859"/>
                  </a:cubicBezTo>
                  <a:cubicBezTo>
                    <a:pt x="20442" y="37034"/>
                    <a:pt x="20357" y="37180"/>
                    <a:pt x="20244" y="37379"/>
                  </a:cubicBezTo>
                  <a:cubicBezTo>
                    <a:pt x="20583" y="37245"/>
                    <a:pt x="20735" y="37026"/>
                    <a:pt x="20779" y="36740"/>
                  </a:cubicBezTo>
                  <a:cubicBezTo>
                    <a:pt x="20857" y="36295"/>
                    <a:pt x="20950" y="35846"/>
                    <a:pt x="20955" y="35398"/>
                  </a:cubicBezTo>
                  <a:cubicBezTo>
                    <a:pt x="20959" y="34983"/>
                    <a:pt x="21168" y="34492"/>
                    <a:pt x="20724" y="34240"/>
                  </a:cubicBezTo>
                  <a:cubicBezTo>
                    <a:pt x="20781" y="34103"/>
                    <a:pt x="20857" y="34002"/>
                    <a:pt x="20855" y="33903"/>
                  </a:cubicBezTo>
                  <a:cubicBezTo>
                    <a:pt x="20853" y="33818"/>
                    <a:pt x="20815" y="33753"/>
                    <a:pt x="20749" y="33753"/>
                  </a:cubicBezTo>
                  <a:cubicBezTo>
                    <a:pt x="20715" y="33753"/>
                    <a:pt x="20675" y="33770"/>
                    <a:pt x="20628" y="33809"/>
                  </a:cubicBezTo>
                  <a:cubicBezTo>
                    <a:pt x="20596" y="33742"/>
                    <a:pt x="20565" y="33674"/>
                    <a:pt x="20532" y="33606"/>
                  </a:cubicBezTo>
                  <a:cubicBezTo>
                    <a:pt x="20966" y="33400"/>
                    <a:pt x="20736" y="33035"/>
                    <a:pt x="20701" y="32750"/>
                  </a:cubicBezTo>
                  <a:cubicBezTo>
                    <a:pt x="20669" y="32487"/>
                    <a:pt x="20622" y="32244"/>
                    <a:pt x="20705" y="32005"/>
                  </a:cubicBezTo>
                  <a:cubicBezTo>
                    <a:pt x="20729" y="31939"/>
                    <a:pt x="20695" y="31854"/>
                    <a:pt x="20699" y="31779"/>
                  </a:cubicBezTo>
                  <a:cubicBezTo>
                    <a:pt x="20701" y="31721"/>
                    <a:pt x="20706" y="31645"/>
                    <a:pt x="20742" y="31612"/>
                  </a:cubicBezTo>
                  <a:cubicBezTo>
                    <a:pt x="21146" y="31223"/>
                    <a:pt x="21096" y="30673"/>
                    <a:pt x="21341" y="30189"/>
                  </a:cubicBezTo>
                  <a:lnTo>
                    <a:pt x="21341" y="30189"/>
                  </a:lnTo>
                  <a:cubicBezTo>
                    <a:pt x="21158" y="30192"/>
                    <a:pt x="21063" y="30195"/>
                    <a:pt x="20882" y="30199"/>
                  </a:cubicBezTo>
                  <a:cubicBezTo>
                    <a:pt x="20992" y="30105"/>
                    <a:pt x="21034" y="30033"/>
                    <a:pt x="21081" y="30032"/>
                  </a:cubicBezTo>
                  <a:cubicBezTo>
                    <a:pt x="21340" y="30022"/>
                    <a:pt x="21418" y="29852"/>
                    <a:pt x="21472" y="29639"/>
                  </a:cubicBezTo>
                  <a:cubicBezTo>
                    <a:pt x="21535" y="29393"/>
                    <a:pt x="21628" y="29150"/>
                    <a:pt x="21367" y="28950"/>
                  </a:cubicBezTo>
                  <a:cubicBezTo>
                    <a:pt x="21328" y="28919"/>
                    <a:pt x="21329" y="28830"/>
                    <a:pt x="21321" y="28767"/>
                  </a:cubicBezTo>
                  <a:cubicBezTo>
                    <a:pt x="21320" y="28751"/>
                    <a:pt x="21355" y="28730"/>
                    <a:pt x="21375" y="28710"/>
                  </a:cubicBezTo>
                  <a:cubicBezTo>
                    <a:pt x="21455" y="28767"/>
                    <a:pt x="21537" y="28826"/>
                    <a:pt x="21673" y="28925"/>
                  </a:cubicBezTo>
                  <a:cubicBezTo>
                    <a:pt x="21720" y="28649"/>
                    <a:pt x="21757" y="28435"/>
                    <a:pt x="21793" y="28221"/>
                  </a:cubicBezTo>
                  <a:lnTo>
                    <a:pt x="21792" y="28221"/>
                  </a:lnTo>
                  <a:lnTo>
                    <a:pt x="21792" y="28222"/>
                  </a:lnTo>
                  <a:cubicBezTo>
                    <a:pt x="21792" y="28222"/>
                    <a:pt x="21790" y="28221"/>
                    <a:pt x="21790" y="28221"/>
                  </a:cubicBezTo>
                  <a:lnTo>
                    <a:pt x="21790" y="28221"/>
                  </a:lnTo>
                  <a:cubicBezTo>
                    <a:pt x="21819" y="28013"/>
                    <a:pt x="21847" y="27804"/>
                    <a:pt x="21893" y="27486"/>
                  </a:cubicBezTo>
                  <a:lnTo>
                    <a:pt x="21893" y="27486"/>
                  </a:lnTo>
                  <a:cubicBezTo>
                    <a:pt x="21788" y="27643"/>
                    <a:pt x="21751" y="27695"/>
                    <a:pt x="21716" y="27748"/>
                  </a:cubicBezTo>
                  <a:cubicBezTo>
                    <a:pt x="21694" y="27741"/>
                    <a:pt x="21673" y="27733"/>
                    <a:pt x="21651" y="27724"/>
                  </a:cubicBezTo>
                  <a:cubicBezTo>
                    <a:pt x="21660" y="27571"/>
                    <a:pt x="21668" y="27420"/>
                    <a:pt x="21677" y="27245"/>
                  </a:cubicBezTo>
                  <a:cubicBezTo>
                    <a:pt x="21974" y="27243"/>
                    <a:pt x="22092" y="27069"/>
                    <a:pt x="22139" y="26828"/>
                  </a:cubicBezTo>
                  <a:cubicBezTo>
                    <a:pt x="22325" y="25866"/>
                    <a:pt x="22526" y="24904"/>
                    <a:pt x="22683" y="23937"/>
                  </a:cubicBezTo>
                  <a:cubicBezTo>
                    <a:pt x="22721" y="23688"/>
                    <a:pt x="22615" y="23416"/>
                    <a:pt x="22574" y="23146"/>
                  </a:cubicBezTo>
                  <a:cubicBezTo>
                    <a:pt x="22597" y="23136"/>
                    <a:pt x="22690" y="23126"/>
                    <a:pt x="22705" y="23088"/>
                  </a:cubicBezTo>
                  <a:cubicBezTo>
                    <a:pt x="22870" y="22643"/>
                    <a:pt x="22966" y="22189"/>
                    <a:pt x="22893" y="21708"/>
                  </a:cubicBezTo>
                  <a:cubicBezTo>
                    <a:pt x="22876" y="21591"/>
                    <a:pt x="22889" y="21463"/>
                    <a:pt x="22913" y="21345"/>
                  </a:cubicBezTo>
                  <a:cubicBezTo>
                    <a:pt x="22991" y="20957"/>
                    <a:pt x="23091" y="20572"/>
                    <a:pt x="23158" y="20181"/>
                  </a:cubicBezTo>
                  <a:cubicBezTo>
                    <a:pt x="23181" y="20046"/>
                    <a:pt x="23154" y="19892"/>
                    <a:pt x="23108" y="19762"/>
                  </a:cubicBezTo>
                  <a:cubicBezTo>
                    <a:pt x="23056" y="19613"/>
                    <a:pt x="22866" y="19527"/>
                    <a:pt x="22996" y="19301"/>
                  </a:cubicBezTo>
                  <a:cubicBezTo>
                    <a:pt x="23068" y="19175"/>
                    <a:pt x="22993" y="19000"/>
                    <a:pt x="23090" y="18814"/>
                  </a:cubicBezTo>
                  <a:cubicBezTo>
                    <a:pt x="23189" y="18624"/>
                    <a:pt x="23325" y="18295"/>
                    <a:pt x="23103" y="18045"/>
                  </a:cubicBezTo>
                  <a:cubicBezTo>
                    <a:pt x="23012" y="18035"/>
                    <a:pt x="22928" y="18029"/>
                    <a:pt x="22844" y="18021"/>
                  </a:cubicBezTo>
                  <a:cubicBezTo>
                    <a:pt x="22996" y="17874"/>
                    <a:pt x="23143" y="17746"/>
                    <a:pt x="23054" y="17551"/>
                  </a:cubicBezTo>
                  <a:cubicBezTo>
                    <a:pt x="22930" y="17281"/>
                    <a:pt x="23069" y="17108"/>
                    <a:pt x="23205" y="16974"/>
                  </a:cubicBezTo>
                  <a:cubicBezTo>
                    <a:pt x="23097" y="16688"/>
                    <a:pt x="23003" y="16438"/>
                    <a:pt x="22912" y="16195"/>
                  </a:cubicBezTo>
                  <a:cubicBezTo>
                    <a:pt x="23112" y="16034"/>
                    <a:pt x="23277" y="15796"/>
                    <a:pt x="23144" y="15608"/>
                  </a:cubicBezTo>
                  <a:cubicBezTo>
                    <a:pt x="22978" y="15368"/>
                    <a:pt x="23117" y="15167"/>
                    <a:pt x="23122" y="14966"/>
                  </a:cubicBezTo>
                  <a:cubicBezTo>
                    <a:pt x="23131" y="14692"/>
                    <a:pt x="23332" y="14429"/>
                    <a:pt x="23118" y="14143"/>
                  </a:cubicBezTo>
                  <a:cubicBezTo>
                    <a:pt x="23080" y="14091"/>
                    <a:pt x="23146" y="13963"/>
                    <a:pt x="23155" y="13869"/>
                  </a:cubicBezTo>
                  <a:cubicBezTo>
                    <a:pt x="23184" y="13575"/>
                    <a:pt x="23348" y="13295"/>
                    <a:pt x="23206" y="12979"/>
                  </a:cubicBezTo>
                  <a:cubicBezTo>
                    <a:pt x="23153" y="12861"/>
                    <a:pt x="23204" y="12696"/>
                    <a:pt x="23202" y="12552"/>
                  </a:cubicBezTo>
                  <a:cubicBezTo>
                    <a:pt x="23199" y="12192"/>
                    <a:pt x="23246" y="11822"/>
                    <a:pt x="23170" y="11479"/>
                  </a:cubicBezTo>
                  <a:cubicBezTo>
                    <a:pt x="23114" y="11222"/>
                    <a:pt x="23079" y="11002"/>
                    <a:pt x="23161" y="10749"/>
                  </a:cubicBezTo>
                  <a:cubicBezTo>
                    <a:pt x="23214" y="10587"/>
                    <a:pt x="23226" y="10402"/>
                    <a:pt x="23215" y="10228"/>
                  </a:cubicBezTo>
                  <a:cubicBezTo>
                    <a:pt x="23188" y="9757"/>
                    <a:pt x="23132" y="9285"/>
                    <a:pt x="23099" y="8814"/>
                  </a:cubicBezTo>
                  <a:cubicBezTo>
                    <a:pt x="23070" y="8424"/>
                    <a:pt x="23050" y="8032"/>
                    <a:pt x="23042" y="7641"/>
                  </a:cubicBezTo>
                  <a:cubicBezTo>
                    <a:pt x="23039" y="7523"/>
                    <a:pt x="23136" y="7392"/>
                    <a:pt x="23109" y="7288"/>
                  </a:cubicBezTo>
                  <a:cubicBezTo>
                    <a:pt x="22895" y="6486"/>
                    <a:pt x="22650" y="5691"/>
                    <a:pt x="22440" y="4887"/>
                  </a:cubicBezTo>
                  <a:cubicBezTo>
                    <a:pt x="22338" y="4491"/>
                    <a:pt x="21902" y="4468"/>
                    <a:pt x="21718" y="4175"/>
                  </a:cubicBezTo>
                  <a:cubicBezTo>
                    <a:pt x="21706" y="4159"/>
                    <a:pt x="21670" y="4151"/>
                    <a:pt x="21641" y="4151"/>
                  </a:cubicBezTo>
                  <a:cubicBezTo>
                    <a:pt x="21636" y="4151"/>
                    <a:pt x="21631" y="4151"/>
                    <a:pt x="21626" y="4152"/>
                  </a:cubicBezTo>
                  <a:cubicBezTo>
                    <a:pt x="21407" y="4172"/>
                    <a:pt x="21190" y="4199"/>
                    <a:pt x="20971" y="4216"/>
                  </a:cubicBezTo>
                  <a:cubicBezTo>
                    <a:pt x="20736" y="4236"/>
                    <a:pt x="20502" y="4250"/>
                    <a:pt x="20309" y="4262"/>
                  </a:cubicBezTo>
                  <a:cubicBezTo>
                    <a:pt x="20249" y="4084"/>
                    <a:pt x="20193" y="3961"/>
                    <a:pt x="20165" y="3831"/>
                  </a:cubicBezTo>
                  <a:cubicBezTo>
                    <a:pt x="20131" y="3669"/>
                    <a:pt x="20113" y="3505"/>
                    <a:pt x="20105" y="3340"/>
                  </a:cubicBezTo>
                  <a:cubicBezTo>
                    <a:pt x="20098" y="3162"/>
                    <a:pt x="20142" y="2971"/>
                    <a:pt x="20098" y="2804"/>
                  </a:cubicBezTo>
                  <a:cubicBezTo>
                    <a:pt x="20073" y="2711"/>
                    <a:pt x="19912" y="2653"/>
                    <a:pt x="19813" y="2579"/>
                  </a:cubicBezTo>
                  <a:cubicBezTo>
                    <a:pt x="19668" y="2470"/>
                    <a:pt x="19526" y="2360"/>
                    <a:pt x="19286" y="2176"/>
                  </a:cubicBezTo>
                  <a:lnTo>
                    <a:pt x="19286" y="2176"/>
                  </a:lnTo>
                  <a:cubicBezTo>
                    <a:pt x="19568" y="2213"/>
                    <a:pt x="19735" y="2234"/>
                    <a:pt x="19900" y="2256"/>
                  </a:cubicBezTo>
                  <a:cubicBezTo>
                    <a:pt x="20001" y="2007"/>
                    <a:pt x="19782" y="1938"/>
                    <a:pt x="19731" y="1804"/>
                  </a:cubicBezTo>
                  <a:cubicBezTo>
                    <a:pt x="19648" y="1587"/>
                    <a:pt x="19509" y="1549"/>
                    <a:pt x="19309" y="1548"/>
                  </a:cubicBezTo>
                  <a:cubicBezTo>
                    <a:pt x="19465" y="1306"/>
                    <a:pt x="19468" y="1301"/>
                    <a:pt x="19452" y="1111"/>
                  </a:cubicBezTo>
                  <a:lnTo>
                    <a:pt x="19452" y="1111"/>
                  </a:lnTo>
                  <a:cubicBezTo>
                    <a:pt x="19453" y="1113"/>
                    <a:pt x="19455" y="1114"/>
                    <a:pt x="19457" y="1115"/>
                  </a:cubicBezTo>
                  <a:cubicBezTo>
                    <a:pt x="19350" y="444"/>
                    <a:pt x="18803" y="233"/>
                    <a:pt x="183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6"/>
            <p:cNvSpPr/>
            <p:nvPr/>
          </p:nvSpPr>
          <p:spPr>
            <a:xfrm>
              <a:off x="4043664" y="1218259"/>
              <a:ext cx="107080" cy="189876"/>
            </a:xfrm>
            <a:custGeom>
              <a:avLst/>
              <a:gdLst/>
              <a:ahLst/>
              <a:cxnLst/>
              <a:rect l="l" t="t" r="r" b="b"/>
              <a:pathLst>
                <a:path w="2531" h="4488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46" y="235"/>
                    <a:pt x="0" y="399"/>
                    <a:pt x="304" y="546"/>
                  </a:cubicBezTo>
                  <a:cubicBezTo>
                    <a:pt x="350" y="568"/>
                    <a:pt x="391" y="634"/>
                    <a:pt x="403" y="686"/>
                  </a:cubicBezTo>
                  <a:cubicBezTo>
                    <a:pt x="516" y="1136"/>
                    <a:pt x="698" y="1549"/>
                    <a:pt x="982" y="1920"/>
                  </a:cubicBezTo>
                  <a:cubicBezTo>
                    <a:pt x="1067" y="2029"/>
                    <a:pt x="1100" y="2179"/>
                    <a:pt x="1151" y="2312"/>
                  </a:cubicBezTo>
                  <a:cubicBezTo>
                    <a:pt x="1192" y="2414"/>
                    <a:pt x="1211" y="2525"/>
                    <a:pt x="1262" y="2622"/>
                  </a:cubicBezTo>
                  <a:cubicBezTo>
                    <a:pt x="1511" y="3102"/>
                    <a:pt x="1768" y="3578"/>
                    <a:pt x="2017" y="4059"/>
                  </a:cubicBezTo>
                  <a:cubicBezTo>
                    <a:pt x="2115" y="4247"/>
                    <a:pt x="2240" y="4392"/>
                    <a:pt x="2531" y="4487"/>
                  </a:cubicBezTo>
                  <a:cubicBezTo>
                    <a:pt x="1770" y="2972"/>
                    <a:pt x="1043" y="1528"/>
                    <a:pt x="2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6"/>
            <p:cNvSpPr/>
            <p:nvPr/>
          </p:nvSpPr>
          <p:spPr>
            <a:xfrm>
              <a:off x="3994501" y="1071913"/>
              <a:ext cx="465" cy="846"/>
            </a:xfrm>
            <a:custGeom>
              <a:avLst/>
              <a:gdLst/>
              <a:ahLst/>
              <a:cxnLst/>
              <a:rect l="l" t="t" r="r" b="b"/>
              <a:pathLst>
                <a:path w="11" h="20" extrusionOk="0">
                  <a:moveTo>
                    <a:pt x="0" y="0"/>
                  </a:moveTo>
                  <a:cubicBezTo>
                    <a:pt x="0" y="4"/>
                    <a:pt x="0" y="8"/>
                    <a:pt x="2" y="11"/>
                  </a:cubicBezTo>
                  <a:cubicBezTo>
                    <a:pt x="5" y="13"/>
                    <a:pt x="7" y="16"/>
                    <a:pt x="10" y="18"/>
                  </a:cubicBezTo>
                  <a:lnTo>
                    <a:pt x="11" y="19"/>
                  </a:lnTo>
                  <a:cubicBezTo>
                    <a:pt x="10" y="16"/>
                    <a:pt x="10" y="12"/>
                    <a:pt x="8" y="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3972332" y="1044624"/>
              <a:ext cx="80638" cy="164745"/>
            </a:xfrm>
            <a:custGeom>
              <a:avLst/>
              <a:gdLst/>
              <a:ahLst/>
              <a:cxnLst/>
              <a:rect l="l" t="t" r="r" b="b"/>
              <a:pathLst>
                <a:path w="1906" h="3894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320"/>
                    <a:pt x="98" y="600"/>
                    <a:pt x="186" y="877"/>
                  </a:cubicBezTo>
                  <a:cubicBezTo>
                    <a:pt x="278" y="1167"/>
                    <a:pt x="372" y="1450"/>
                    <a:pt x="602" y="1675"/>
                  </a:cubicBezTo>
                  <a:cubicBezTo>
                    <a:pt x="698" y="1771"/>
                    <a:pt x="745" y="1920"/>
                    <a:pt x="800" y="2052"/>
                  </a:cubicBezTo>
                  <a:cubicBezTo>
                    <a:pt x="885" y="2256"/>
                    <a:pt x="946" y="2470"/>
                    <a:pt x="1035" y="2673"/>
                  </a:cubicBezTo>
                  <a:cubicBezTo>
                    <a:pt x="1224" y="3108"/>
                    <a:pt x="1399" y="3553"/>
                    <a:pt x="1771" y="3893"/>
                  </a:cubicBezTo>
                  <a:cubicBezTo>
                    <a:pt x="1906" y="3866"/>
                    <a:pt x="1900" y="3772"/>
                    <a:pt x="1841" y="3649"/>
                  </a:cubicBezTo>
                  <a:cubicBezTo>
                    <a:pt x="1539" y="3022"/>
                    <a:pt x="1229" y="2398"/>
                    <a:pt x="943" y="1762"/>
                  </a:cubicBezTo>
                  <a:cubicBezTo>
                    <a:pt x="782" y="1403"/>
                    <a:pt x="664" y="1027"/>
                    <a:pt x="525" y="657"/>
                  </a:cubicBezTo>
                  <a:cubicBezTo>
                    <a:pt x="351" y="438"/>
                    <a:pt x="175" y="219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6"/>
            <p:cNvSpPr/>
            <p:nvPr/>
          </p:nvSpPr>
          <p:spPr>
            <a:xfrm>
              <a:off x="3922661" y="921886"/>
              <a:ext cx="50261" cy="111057"/>
            </a:xfrm>
            <a:custGeom>
              <a:avLst/>
              <a:gdLst/>
              <a:ahLst/>
              <a:cxnLst/>
              <a:rect l="l" t="t" r="r" b="b"/>
              <a:pathLst>
                <a:path w="1188" h="2625" extrusionOk="0">
                  <a:moveTo>
                    <a:pt x="142" y="1"/>
                  </a:moveTo>
                  <a:cubicBezTo>
                    <a:pt x="95" y="19"/>
                    <a:pt x="48" y="38"/>
                    <a:pt x="1" y="58"/>
                  </a:cubicBezTo>
                  <a:cubicBezTo>
                    <a:pt x="168" y="997"/>
                    <a:pt x="492" y="1870"/>
                    <a:pt x="1095" y="2624"/>
                  </a:cubicBezTo>
                  <a:cubicBezTo>
                    <a:pt x="1126" y="2611"/>
                    <a:pt x="1156" y="2599"/>
                    <a:pt x="1188" y="2586"/>
                  </a:cubicBezTo>
                  <a:cubicBezTo>
                    <a:pt x="839" y="1724"/>
                    <a:pt x="491" y="863"/>
                    <a:pt x="1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3920715" y="467449"/>
              <a:ext cx="719" cy="804"/>
            </a:xfrm>
            <a:custGeom>
              <a:avLst/>
              <a:gdLst/>
              <a:ahLst/>
              <a:cxnLst/>
              <a:rect l="l" t="t" r="r" b="b"/>
              <a:pathLst>
                <a:path w="17" h="19" extrusionOk="0">
                  <a:moveTo>
                    <a:pt x="17" y="0"/>
                  </a:moveTo>
                  <a:cubicBezTo>
                    <a:pt x="17" y="0"/>
                    <a:pt x="17" y="1"/>
                    <a:pt x="17" y="1"/>
                  </a:cubicBezTo>
                  <a:lnTo>
                    <a:pt x="17" y="1"/>
                  </a:lnTo>
                  <a:cubicBezTo>
                    <a:pt x="17" y="1"/>
                    <a:pt x="17" y="0"/>
                    <a:pt x="17" y="0"/>
                  </a:cubicBezTo>
                  <a:close/>
                  <a:moveTo>
                    <a:pt x="17" y="1"/>
                  </a:moveTo>
                  <a:cubicBezTo>
                    <a:pt x="15" y="3"/>
                    <a:pt x="0" y="11"/>
                    <a:pt x="1" y="11"/>
                  </a:cubicBezTo>
                  <a:cubicBezTo>
                    <a:pt x="6" y="14"/>
                    <a:pt x="10" y="15"/>
                    <a:pt x="16" y="18"/>
                  </a:cubicBezTo>
                  <a:cubicBezTo>
                    <a:pt x="16" y="11"/>
                    <a:pt x="17" y="6"/>
                    <a:pt x="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3919277" y="465883"/>
              <a:ext cx="41842" cy="38965"/>
            </a:xfrm>
            <a:custGeom>
              <a:avLst/>
              <a:gdLst/>
              <a:ahLst/>
              <a:cxnLst/>
              <a:rect l="l" t="t" r="r" b="b"/>
              <a:pathLst>
                <a:path w="989" h="921" extrusionOk="0">
                  <a:moveTo>
                    <a:pt x="391" y="1"/>
                  </a:moveTo>
                  <a:cubicBezTo>
                    <a:pt x="359" y="1"/>
                    <a:pt x="321" y="7"/>
                    <a:pt x="279" y="21"/>
                  </a:cubicBezTo>
                  <a:cubicBezTo>
                    <a:pt x="289" y="74"/>
                    <a:pt x="299" y="120"/>
                    <a:pt x="309" y="166"/>
                  </a:cubicBezTo>
                  <a:cubicBezTo>
                    <a:pt x="223" y="128"/>
                    <a:pt x="137" y="92"/>
                    <a:pt x="50" y="53"/>
                  </a:cubicBezTo>
                  <a:lnTo>
                    <a:pt x="50" y="53"/>
                  </a:lnTo>
                  <a:cubicBezTo>
                    <a:pt x="1" y="425"/>
                    <a:pt x="23" y="447"/>
                    <a:pt x="321" y="609"/>
                  </a:cubicBezTo>
                  <a:cubicBezTo>
                    <a:pt x="383" y="644"/>
                    <a:pt x="389" y="780"/>
                    <a:pt x="423" y="866"/>
                  </a:cubicBezTo>
                  <a:cubicBezTo>
                    <a:pt x="585" y="881"/>
                    <a:pt x="747" y="897"/>
                    <a:pt x="988" y="921"/>
                  </a:cubicBezTo>
                  <a:cubicBezTo>
                    <a:pt x="747" y="737"/>
                    <a:pt x="554" y="595"/>
                    <a:pt x="680" y="320"/>
                  </a:cubicBezTo>
                  <a:cubicBezTo>
                    <a:pt x="686" y="306"/>
                    <a:pt x="621" y="256"/>
                    <a:pt x="587" y="224"/>
                  </a:cubicBezTo>
                  <a:cubicBezTo>
                    <a:pt x="566" y="85"/>
                    <a:pt x="509" y="1"/>
                    <a:pt x="3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3850567" y="616629"/>
              <a:ext cx="37146" cy="32196"/>
            </a:xfrm>
            <a:custGeom>
              <a:avLst/>
              <a:gdLst/>
              <a:ahLst/>
              <a:cxnLst/>
              <a:rect l="l" t="t" r="r" b="b"/>
              <a:pathLst>
                <a:path w="878" h="761" extrusionOk="0">
                  <a:moveTo>
                    <a:pt x="461" y="0"/>
                  </a:moveTo>
                  <a:cubicBezTo>
                    <a:pt x="292" y="136"/>
                    <a:pt x="164" y="239"/>
                    <a:pt x="55" y="327"/>
                  </a:cubicBezTo>
                  <a:cubicBezTo>
                    <a:pt x="0" y="657"/>
                    <a:pt x="199" y="743"/>
                    <a:pt x="447" y="759"/>
                  </a:cubicBezTo>
                  <a:cubicBezTo>
                    <a:pt x="465" y="760"/>
                    <a:pt x="482" y="760"/>
                    <a:pt x="499" y="760"/>
                  </a:cubicBezTo>
                  <a:cubicBezTo>
                    <a:pt x="625" y="760"/>
                    <a:pt x="752" y="736"/>
                    <a:pt x="878" y="725"/>
                  </a:cubicBezTo>
                  <a:lnTo>
                    <a:pt x="878" y="642"/>
                  </a:lnTo>
                  <a:cubicBezTo>
                    <a:pt x="797" y="633"/>
                    <a:pt x="716" y="623"/>
                    <a:pt x="602" y="609"/>
                  </a:cubicBezTo>
                  <a:cubicBezTo>
                    <a:pt x="555" y="408"/>
                    <a:pt x="513" y="227"/>
                    <a:pt x="4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3873456" y="803803"/>
              <a:ext cx="23608" cy="35242"/>
            </a:xfrm>
            <a:custGeom>
              <a:avLst/>
              <a:gdLst/>
              <a:ahLst/>
              <a:cxnLst/>
              <a:rect l="l" t="t" r="r" b="b"/>
              <a:pathLst>
                <a:path w="558" h="833" extrusionOk="0">
                  <a:moveTo>
                    <a:pt x="0" y="0"/>
                  </a:moveTo>
                  <a:cubicBezTo>
                    <a:pt x="146" y="311"/>
                    <a:pt x="168" y="618"/>
                    <a:pt x="449" y="833"/>
                  </a:cubicBezTo>
                  <a:cubicBezTo>
                    <a:pt x="558" y="441"/>
                    <a:pt x="396" y="112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3978678" y="446125"/>
              <a:ext cx="32831" cy="26231"/>
            </a:xfrm>
            <a:custGeom>
              <a:avLst/>
              <a:gdLst/>
              <a:ahLst/>
              <a:cxnLst/>
              <a:rect l="l" t="t" r="r" b="b"/>
              <a:pathLst>
                <a:path w="776" h="620" extrusionOk="0">
                  <a:moveTo>
                    <a:pt x="132" y="0"/>
                  </a:moveTo>
                  <a:cubicBezTo>
                    <a:pt x="98" y="0"/>
                    <a:pt x="58" y="8"/>
                    <a:pt x="11" y="26"/>
                  </a:cubicBezTo>
                  <a:cubicBezTo>
                    <a:pt x="0" y="313"/>
                    <a:pt x="129" y="525"/>
                    <a:pt x="391" y="612"/>
                  </a:cubicBezTo>
                  <a:cubicBezTo>
                    <a:pt x="408" y="617"/>
                    <a:pt x="426" y="619"/>
                    <a:pt x="445" y="619"/>
                  </a:cubicBezTo>
                  <a:cubicBezTo>
                    <a:pt x="544" y="619"/>
                    <a:pt x="666" y="552"/>
                    <a:pt x="775" y="525"/>
                  </a:cubicBezTo>
                  <a:cubicBezTo>
                    <a:pt x="771" y="493"/>
                    <a:pt x="766" y="461"/>
                    <a:pt x="762" y="429"/>
                  </a:cubicBezTo>
                  <a:cubicBezTo>
                    <a:pt x="608" y="409"/>
                    <a:pt x="453" y="388"/>
                    <a:pt x="254" y="360"/>
                  </a:cubicBezTo>
                  <a:cubicBezTo>
                    <a:pt x="308" y="304"/>
                    <a:pt x="342" y="269"/>
                    <a:pt x="375" y="233"/>
                  </a:cubicBezTo>
                  <a:cubicBezTo>
                    <a:pt x="320" y="119"/>
                    <a:pt x="267" y="0"/>
                    <a:pt x="1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3970301" y="369758"/>
              <a:ext cx="15654" cy="28727"/>
            </a:xfrm>
            <a:custGeom>
              <a:avLst/>
              <a:gdLst/>
              <a:ahLst/>
              <a:cxnLst/>
              <a:rect l="l" t="t" r="r" b="b"/>
              <a:pathLst>
                <a:path w="370" h="679" extrusionOk="0">
                  <a:moveTo>
                    <a:pt x="369" y="0"/>
                  </a:moveTo>
                  <a:lnTo>
                    <a:pt x="369" y="0"/>
                  </a:lnTo>
                  <a:cubicBezTo>
                    <a:pt x="0" y="340"/>
                    <a:pt x="0" y="340"/>
                    <a:pt x="261" y="679"/>
                  </a:cubicBezTo>
                  <a:cubicBezTo>
                    <a:pt x="302" y="416"/>
                    <a:pt x="333" y="230"/>
                    <a:pt x="3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3899349" y="859566"/>
              <a:ext cx="17558" cy="33550"/>
            </a:xfrm>
            <a:custGeom>
              <a:avLst/>
              <a:gdLst/>
              <a:ahLst/>
              <a:cxnLst/>
              <a:rect l="l" t="t" r="r" b="b"/>
              <a:pathLst>
                <a:path w="415" h="793" extrusionOk="0">
                  <a:moveTo>
                    <a:pt x="61" y="0"/>
                  </a:moveTo>
                  <a:cubicBezTo>
                    <a:pt x="22" y="86"/>
                    <a:pt x="1" y="174"/>
                    <a:pt x="27" y="245"/>
                  </a:cubicBezTo>
                  <a:cubicBezTo>
                    <a:pt x="94" y="432"/>
                    <a:pt x="178" y="612"/>
                    <a:pt x="256" y="792"/>
                  </a:cubicBezTo>
                  <a:cubicBezTo>
                    <a:pt x="414" y="480"/>
                    <a:pt x="180" y="256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4061138" y="101944"/>
              <a:ext cx="16331" cy="16500"/>
            </a:xfrm>
            <a:custGeom>
              <a:avLst/>
              <a:gdLst/>
              <a:ahLst/>
              <a:cxnLst/>
              <a:rect l="l" t="t" r="r" b="b"/>
              <a:pathLst>
                <a:path w="386" h="390" extrusionOk="0">
                  <a:moveTo>
                    <a:pt x="199" y="0"/>
                  </a:moveTo>
                  <a:cubicBezTo>
                    <a:pt x="144" y="0"/>
                    <a:pt x="73" y="15"/>
                    <a:pt x="15" y="15"/>
                  </a:cubicBezTo>
                  <a:cubicBezTo>
                    <a:pt x="10" y="148"/>
                    <a:pt x="6" y="255"/>
                    <a:pt x="1" y="389"/>
                  </a:cubicBezTo>
                  <a:cubicBezTo>
                    <a:pt x="128" y="371"/>
                    <a:pt x="234" y="356"/>
                    <a:pt x="385" y="337"/>
                  </a:cubicBezTo>
                  <a:cubicBezTo>
                    <a:pt x="347" y="210"/>
                    <a:pt x="341" y="88"/>
                    <a:pt x="276" y="22"/>
                  </a:cubicBezTo>
                  <a:cubicBezTo>
                    <a:pt x="260" y="5"/>
                    <a:pt x="232" y="0"/>
                    <a:pt x="1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3909799" y="893074"/>
              <a:ext cx="846" cy="1438"/>
            </a:xfrm>
            <a:custGeom>
              <a:avLst/>
              <a:gdLst/>
              <a:ahLst/>
              <a:cxnLst/>
              <a:rect l="l" t="t" r="r" b="b"/>
              <a:pathLst>
                <a:path w="20" h="34" extrusionOk="0">
                  <a:moveTo>
                    <a:pt x="9" y="0"/>
                  </a:moveTo>
                  <a:cubicBezTo>
                    <a:pt x="6" y="9"/>
                    <a:pt x="4" y="15"/>
                    <a:pt x="1" y="23"/>
                  </a:cubicBezTo>
                  <a:cubicBezTo>
                    <a:pt x="8" y="26"/>
                    <a:pt x="12" y="29"/>
                    <a:pt x="19" y="34"/>
                  </a:cubicBezTo>
                  <a:cubicBezTo>
                    <a:pt x="18" y="26"/>
                    <a:pt x="18" y="20"/>
                    <a:pt x="17" y="14"/>
                  </a:cubicBezTo>
                  <a:lnTo>
                    <a:pt x="16" y="15"/>
                  </a:lnTo>
                  <a:cubicBezTo>
                    <a:pt x="14" y="11"/>
                    <a:pt x="12" y="5"/>
                    <a:pt x="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3910603" y="894470"/>
              <a:ext cx="14808" cy="23058"/>
            </a:xfrm>
            <a:custGeom>
              <a:avLst/>
              <a:gdLst/>
              <a:ahLst/>
              <a:cxnLst/>
              <a:rect l="l" t="t" r="r" b="b"/>
              <a:pathLst>
                <a:path w="350" h="545" extrusionOk="0">
                  <a:moveTo>
                    <a:pt x="0" y="1"/>
                  </a:moveTo>
                  <a:cubicBezTo>
                    <a:pt x="24" y="167"/>
                    <a:pt x="46" y="336"/>
                    <a:pt x="72" y="545"/>
                  </a:cubicBezTo>
                  <a:cubicBezTo>
                    <a:pt x="350" y="226"/>
                    <a:pt x="347" y="19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3946269" y="456533"/>
              <a:ext cx="18742" cy="11508"/>
            </a:xfrm>
            <a:custGeom>
              <a:avLst/>
              <a:gdLst/>
              <a:ahLst/>
              <a:cxnLst/>
              <a:rect l="l" t="t" r="r" b="b"/>
              <a:pathLst>
                <a:path w="443" h="272" extrusionOk="0">
                  <a:moveTo>
                    <a:pt x="203" y="1"/>
                  </a:moveTo>
                  <a:cubicBezTo>
                    <a:pt x="155" y="1"/>
                    <a:pt x="97" y="31"/>
                    <a:pt x="0" y="79"/>
                  </a:cubicBezTo>
                  <a:cubicBezTo>
                    <a:pt x="105" y="172"/>
                    <a:pt x="193" y="272"/>
                    <a:pt x="332" y="272"/>
                  </a:cubicBezTo>
                  <a:cubicBezTo>
                    <a:pt x="365" y="272"/>
                    <a:pt x="402" y="266"/>
                    <a:pt x="442" y="253"/>
                  </a:cubicBezTo>
                  <a:cubicBezTo>
                    <a:pt x="323" y="72"/>
                    <a:pt x="276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3842063" y="681108"/>
              <a:ext cx="15569" cy="11508"/>
            </a:xfrm>
            <a:custGeom>
              <a:avLst/>
              <a:gdLst/>
              <a:ahLst/>
              <a:cxnLst/>
              <a:rect l="l" t="t" r="r" b="b"/>
              <a:pathLst>
                <a:path w="368" h="272" extrusionOk="0">
                  <a:moveTo>
                    <a:pt x="299" y="1"/>
                  </a:moveTo>
                  <a:cubicBezTo>
                    <a:pt x="192" y="84"/>
                    <a:pt x="115" y="143"/>
                    <a:pt x="0" y="232"/>
                  </a:cubicBezTo>
                  <a:cubicBezTo>
                    <a:pt x="154" y="249"/>
                    <a:pt x="243" y="258"/>
                    <a:pt x="367" y="272"/>
                  </a:cubicBezTo>
                  <a:cubicBezTo>
                    <a:pt x="342" y="175"/>
                    <a:pt x="325" y="103"/>
                    <a:pt x="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3978255" y="422601"/>
              <a:ext cx="11973" cy="14258"/>
            </a:xfrm>
            <a:custGeom>
              <a:avLst/>
              <a:gdLst/>
              <a:ahLst/>
              <a:cxnLst/>
              <a:rect l="l" t="t" r="r" b="b"/>
              <a:pathLst>
                <a:path w="283" h="337" extrusionOk="0">
                  <a:moveTo>
                    <a:pt x="282" y="1"/>
                  </a:moveTo>
                  <a:cubicBezTo>
                    <a:pt x="13" y="106"/>
                    <a:pt x="1" y="146"/>
                    <a:pt x="181" y="336"/>
                  </a:cubicBezTo>
                  <a:cubicBezTo>
                    <a:pt x="217" y="220"/>
                    <a:pt x="249" y="110"/>
                    <a:pt x="2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3856956" y="710258"/>
              <a:ext cx="7954" cy="11761"/>
            </a:xfrm>
            <a:custGeom>
              <a:avLst/>
              <a:gdLst/>
              <a:ahLst/>
              <a:cxnLst/>
              <a:rect l="l" t="t" r="r" b="b"/>
              <a:pathLst>
                <a:path w="188" h="278" extrusionOk="0">
                  <a:moveTo>
                    <a:pt x="98" y="0"/>
                  </a:moveTo>
                  <a:cubicBezTo>
                    <a:pt x="65" y="12"/>
                    <a:pt x="33" y="25"/>
                    <a:pt x="0" y="37"/>
                  </a:cubicBezTo>
                  <a:cubicBezTo>
                    <a:pt x="34" y="117"/>
                    <a:pt x="68" y="197"/>
                    <a:pt x="101" y="278"/>
                  </a:cubicBezTo>
                  <a:cubicBezTo>
                    <a:pt x="131" y="267"/>
                    <a:pt x="159" y="256"/>
                    <a:pt x="188" y="245"/>
                  </a:cubicBezTo>
                  <a:cubicBezTo>
                    <a:pt x="158" y="163"/>
                    <a:pt x="128" y="83"/>
                    <a:pt x="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4264219" y="1106945"/>
              <a:ext cx="6769" cy="10238"/>
            </a:xfrm>
            <a:custGeom>
              <a:avLst/>
              <a:gdLst/>
              <a:ahLst/>
              <a:cxnLst/>
              <a:rect l="l" t="t" r="r" b="b"/>
              <a:pathLst>
                <a:path w="160" h="242" extrusionOk="0">
                  <a:moveTo>
                    <a:pt x="55" y="1"/>
                  </a:moveTo>
                  <a:cubicBezTo>
                    <a:pt x="37" y="9"/>
                    <a:pt x="19" y="17"/>
                    <a:pt x="1" y="25"/>
                  </a:cubicBezTo>
                  <a:cubicBezTo>
                    <a:pt x="29" y="98"/>
                    <a:pt x="58" y="170"/>
                    <a:pt x="86" y="241"/>
                  </a:cubicBezTo>
                  <a:cubicBezTo>
                    <a:pt x="111" y="232"/>
                    <a:pt x="134" y="223"/>
                    <a:pt x="159" y="212"/>
                  </a:cubicBezTo>
                  <a:cubicBezTo>
                    <a:pt x="124" y="142"/>
                    <a:pt x="90" y="72"/>
                    <a:pt x="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3866433" y="763863"/>
              <a:ext cx="9773" cy="7573"/>
            </a:xfrm>
            <a:custGeom>
              <a:avLst/>
              <a:gdLst/>
              <a:ahLst/>
              <a:cxnLst/>
              <a:rect l="l" t="t" r="r" b="b"/>
              <a:pathLst>
                <a:path w="231" h="179" extrusionOk="0">
                  <a:moveTo>
                    <a:pt x="159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07" y="9"/>
                    <a:pt x="52" y="33"/>
                    <a:pt x="13" y="68"/>
                  </a:cubicBezTo>
                  <a:cubicBezTo>
                    <a:pt x="0" y="80"/>
                    <a:pt x="33" y="176"/>
                    <a:pt x="52" y="177"/>
                  </a:cubicBezTo>
                  <a:cubicBezTo>
                    <a:pt x="57" y="178"/>
                    <a:pt x="62" y="178"/>
                    <a:pt x="68" y="178"/>
                  </a:cubicBezTo>
                  <a:cubicBezTo>
                    <a:pt x="115" y="178"/>
                    <a:pt x="166" y="159"/>
                    <a:pt x="231" y="145"/>
                  </a:cubicBezTo>
                  <a:cubicBezTo>
                    <a:pt x="198" y="77"/>
                    <a:pt x="172" y="0"/>
                    <a:pt x="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4161113" y="1403613"/>
              <a:ext cx="3765" cy="11592"/>
            </a:xfrm>
            <a:custGeom>
              <a:avLst/>
              <a:gdLst/>
              <a:ahLst/>
              <a:cxnLst/>
              <a:rect l="l" t="t" r="r" b="b"/>
              <a:pathLst>
                <a:path w="89" h="274" extrusionOk="0">
                  <a:moveTo>
                    <a:pt x="3" y="1"/>
                  </a:moveTo>
                  <a:cubicBezTo>
                    <a:pt x="2" y="92"/>
                    <a:pt x="2" y="183"/>
                    <a:pt x="1" y="274"/>
                  </a:cubicBezTo>
                  <a:cubicBezTo>
                    <a:pt x="29" y="272"/>
                    <a:pt x="58" y="269"/>
                    <a:pt x="88" y="267"/>
                  </a:cubicBezTo>
                  <a:cubicBezTo>
                    <a:pt x="59" y="178"/>
                    <a:pt x="31" y="88"/>
                    <a:pt x="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4160732" y="1401921"/>
              <a:ext cx="550" cy="1735"/>
            </a:xfrm>
            <a:custGeom>
              <a:avLst/>
              <a:gdLst/>
              <a:ahLst/>
              <a:cxnLst/>
              <a:rect l="l" t="t" r="r" b="b"/>
              <a:pathLst>
                <a:path w="13" h="41" extrusionOk="0">
                  <a:moveTo>
                    <a:pt x="12" y="0"/>
                  </a:moveTo>
                  <a:cubicBezTo>
                    <a:pt x="11" y="0"/>
                    <a:pt x="0" y="7"/>
                    <a:pt x="0" y="7"/>
                  </a:cubicBezTo>
                  <a:cubicBezTo>
                    <a:pt x="5" y="18"/>
                    <a:pt x="9" y="28"/>
                    <a:pt x="12" y="41"/>
                  </a:cubicBezTo>
                  <a:lnTo>
                    <a:pt x="12" y="0"/>
                  </a:ln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4573834" y="1463057"/>
              <a:ext cx="212" cy="635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4"/>
                    <a:pt x="2" y="6"/>
                    <a:pt x="2" y="9"/>
                  </a:cubicBezTo>
                  <a:cubicBezTo>
                    <a:pt x="3" y="10"/>
                    <a:pt x="3" y="11"/>
                    <a:pt x="5" y="14"/>
                  </a:cubicBezTo>
                  <a:cubicBezTo>
                    <a:pt x="3" y="10"/>
                    <a:pt x="5" y="8"/>
                    <a:pt x="5" y="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4574003" y="1454257"/>
              <a:ext cx="6896" cy="13665"/>
            </a:xfrm>
            <a:custGeom>
              <a:avLst/>
              <a:gdLst/>
              <a:ahLst/>
              <a:cxnLst/>
              <a:rect l="l" t="t" r="r" b="b"/>
              <a:pathLst>
                <a:path w="163" h="323" extrusionOk="0">
                  <a:moveTo>
                    <a:pt x="95" y="0"/>
                  </a:moveTo>
                  <a:cubicBezTo>
                    <a:pt x="66" y="5"/>
                    <a:pt x="36" y="9"/>
                    <a:pt x="6" y="15"/>
                  </a:cubicBezTo>
                  <a:cubicBezTo>
                    <a:pt x="5" y="81"/>
                    <a:pt x="2" y="146"/>
                    <a:pt x="1" y="213"/>
                  </a:cubicBezTo>
                  <a:lnTo>
                    <a:pt x="98" y="322"/>
                  </a:lnTo>
                  <a:cubicBezTo>
                    <a:pt x="119" y="312"/>
                    <a:pt x="140" y="300"/>
                    <a:pt x="162" y="290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4275219" y="1375012"/>
              <a:ext cx="9815" cy="9392"/>
            </a:xfrm>
            <a:custGeom>
              <a:avLst/>
              <a:gdLst/>
              <a:ahLst/>
              <a:cxnLst/>
              <a:rect l="l" t="t" r="r" b="b"/>
              <a:pathLst>
                <a:path w="232" h="222" extrusionOk="0">
                  <a:moveTo>
                    <a:pt x="0" y="1"/>
                  </a:moveTo>
                  <a:lnTo>
                    <a:pt x="0" y="1"/>
                  </a:lnTo>
                  <a:cubicBezTo>
                    <a:pt x="51" y="74"/>
                    <a:pt x="103" y="148"/>
                    <a:pt x="156" y="222"/>
                  </a:cubicBezTo>
                  <a:cubicBezTo>
                    <a:pt x="181" y="179"/>
                    <a:pt x="206" y="135"/>
                    <a:pt x="232" y="9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4216876" y="1275925"/>
              <a:ext cx="15358" cy="30800"/>
            </a:xfrm>
            <a:custGeom>
              <a:avLst/>
              <a:gdLst/>
              <a:ahLst/>
              <a:cxnLst/>
              <a:rect l="l" t="t" r="r" b="b"/>
              <a:pathLst>
                <a:path w="363" h="728" extrusionOk="0">
                  <a:moveTo>
                    <a:pt x="1" y="0"/>
                  </a:moveTo>
                  <a:cubicBezTo>
                    <a:pt x="86" y="243"/>
                    <a:pt x="173" y="485"/>
                    <a:pt x="257" y="728"/>
                  </a:cubicBezTo>
                  <a:cubicBezTo>
                    <a:pt x="362" y="417"/>
                    <a:pt x="219" y="196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4258338" y="1351743"/>
              <a:ext cx="17261" cy="21831"/>
            </a:xfrm>
            <a:custGeom>
              <a:avLst/>
              <a:gdLst/>
              <a:ahLst/>
              <a:cxnLst/>
              <a:rect l="l" t="t" r="r" b="b"/>
              <a:pathLst>
                <a:path w="408" h="516" extrusionOk="0">
                  <a:moveTo>
                    <a:pt x="0" y="1"/>
                  </a:moveTo>
                  <a:cubicBezTo>
                    <a:pt x="124" y="173"/>
                    <a:pt x="249" y="343"/>
                    <a:pt x="372" y="515"/>
                  </a:cubicBezTo>
                  <a:cubicBezTo>
                    <a:pt x="408" y="245"/>
                    <a:pt x="205" y="120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4274035" y="1373489"/>
              <a:ext cx="1185" cy="1523"/>
            </a:xfrm>
            <a:custGeom>
              <a:avLst/>
              <a:gdLst/>
              <a:ahLst/>
              <a:cxnLst/>
              <a:rect l="l" t="t" r="r" b="b"/>
              <a:pathLst>
                <a:path w="28" h="36" extrusionOk="0">
                  <a:moveTo>
                    <a:pt x="1" y="0"/>
                  </a:moveTo>
                  <a:cubicBezTo>
                    <a:pt x="0" y="10"/>
                    <a:pt x="1" y="16"/>
                    <a:pt x="0" y="25"/>
                  </a:cubicBezTo>
                  <a:cubicBezTo>
                    <a:pt x="10" y="28"/>
                    <a:pt x="18" y="33"/>
                    <a:pt x="27" y="36"/>
                  </a:cubicBezTo>
                  <a:cubicBezTo>
                    <a:pt x="24" y="28"/>
                    <a:pt x="18" y="22"/>
                    <a:pt x="15" y="17"/>
                  </a:cubicBezTo>
                  <a:cubicBezTo>
                    <a:pt x="11" y="12"/>
                    <a:pt x="6" y="7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4227749" y="1306726"/>
              <a:ext cx="18488" cy="23608"/>
            </a:xfrm>
            <a:custGeom>
              <a:avLst/>
              <a:gdLst/>
              <a:ahLst/>
              <a:cxnLst/>
              <a:rect l="l" t="t" r="r" b="b"/>
              <a:pathLst>
                <a:path w="437" h="558" extrusionOk="0">
                  <a:moveTo>
                    <a:pt x="0" y="1"/>
                  </a:moveTo>
                  <a:lnTo>
                    <a:pt x="0" y="1"/>
                  </a:lnTo>
                  <a:cubicBezTo>
                    <a:pt x="146" y="186"/>
                    <a:pt x="291" y="372"/>
                    <a:pt x="437" y="557"/>
                  </a:cubicBezTo>
                  <a:cubicBezTo>
                    <a:pt x="370" y="304"/>
                    <a:pt x="352" y="1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4164540" y="1144726"/>
              <a:ext cx="423" cy="719"/>
            </a:xfrm>
            <a:custGeom>
              <a:avLst/>
              <a:gdLst/>
              <a:ahLst/>
              <a:cxnLst/>
              <a:rect l="l" t="t" r="r" b="b"/>
              <a:pathLst>
                <a:path w="10" h="17" extrusionOk="0">
                  <a:moveTo>
                    <a:pt x="0" y="1"/>
                  </a:moveTo>
                  <a:cubicBezTo>
                    <a:pt x="3" y="6"/>
                    <a:pt x="5" y="11"/>
                    <a:pt x="9" y="16"/>
                  </a:cubicBezTo>
                  <a:lnTo>
                    <a:pt x="6" y="5"/>
                  </a:lnTo>
                  <a:cubicBezTo>
                    <a:pt x="4" y="4"/>
                    <a:pt x="3" y="2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6"/>
            <p:cNvSpPr/>
            <p:nvPr/>
          </p:nvSpPr>
          <p:spPr>
            <a:xfrm>
              <a:off x="4156586" y="1131484"/>
              <a:ext cx="7954" cy="13285"/>
            </a:xfrm>
            <a:custGeom>
              <a:avLst/>
              <a:gdLst/>
              <a:ahLst/>
              <a:cxnLst/>
              <a:rect l="l" t="t" r="r" b="b"/>
              <a:pathLst>
                <a:path w="188" h="314" extrusionOk="0">
                  <a:moveTo>
                    <a:pt x="0" y="0"/>
                  </a:moveTo>
                  <a:lnTo>
                    <a:pt x="0" y="0"/>
                  </a:lnTo>
                  <a:cubicBezTo>
                    <a:pt x="37" y="237"/>
                    <a:pt x="40" y="241"/>
                    <a:pt x="188" y="314"/>
                  </a:cubicBezTo>
                  <a:cubicBezTo>
                    <a:pt x="125" y="209"/>
                    <a:pt x="63" y="10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grpSp>
        <p:nvGrpSpPr>
          <p:cNvPr id="144" name="Google Shape;144;p6"/>
          <p:cNvGrpSpPr/>
          <p:nvPr/>
        </p:nvGrpSpPr>
        <p:grpSpPr>
          <a:xfrm rot="-2054281">
            <a:off x="120511" y="2834590"/>
            <a:ext cx="1315176" cy="3105048"/>
            <a:chOff x="6073127" y="4367634"/>
            <a:chExt cx="700919" cy="1654899"/>
          </a:xfrm>
        </p:grpSpPr>
        <p:sp>
          <p:nvSpPr>
            <p:cNvPr id="145" name="Google Shape;145;p6"/>
            <p:cNvSpPr/>
            <p:nvPr/>
          </p:nvSpPr>
          <p:spPr>
            <a:xfrm>
              <a:off x="6097031" y="5065939"/>
              <a:ext cx="314810" cy="255199"/>
            </a:xfrm>
            <a:custGeom>
              <a:avLst/>
              <a:gdLst/>
              <a:ahLst/>
              <a:cxnLst/>
              <a:rect l="l" t="t" r="r" b="b"/>
              <a:pathLst>
                <a:path w="7441" h="6032" extrusionOk="0">
                  <a:moveTo>
                    <a:pt x="3236" y="2396"/>
                  </a:moveTo>
                  <a:cubicBezTo>
                    <a:pt x="3215" y="2493"/>
                    <a:pt x="3173" y="2564"/>
                    <a:pt x="3052" y="2557"/>
                  </a:cubicBezTo>
                  <a:cubicBezTo>
                    <a:pt x="3054" y="2531"/>
                    <a:pt x="3059" y="2510"/>
                    <a:pt x="3059" y="2489"/>
                  </a:cubicBezTo>
                  <a:cubicBezTo>
                    <a:pt x="3059" y="2465"/>
                    <a:pt x="3057" y="2440"/>
                    <a:pt x="3055" y="2417"/>
                  </a:cubicBezTo>
                  <a:cubicBezTo>
                    <a:pt x="3043" y="2406"/>
                    <a:pt x="3028" y="2395"/>
                    <a:pt x="3014" y="2384"/>
                  </a:cubicBezTo>
                  <a:cubicBezTo>
                    <a:pt x="2917" y="2561"/>
                    <a:pt x="2734" y="2614"/>
                    <a:pt x="2578" y="2709"/>
                  </a:cubicBezTo>
                  <a:cubicBezTo>
                    <a:pt x="2605" y="2760"/>
                    <a:pt x="2626" y="2799"/>
                    <a:pt x="2643" y="2833"/>
                  </a:cubicBezTo>
                  <a:cubicBezTo>
                    <a:pt x="2554" y="2823"/>
                    <a:pt x="2479" y="2813"/>
                    <a:pt x="2399" y="2804"/>
                  </a:cubicBezTo>
                  <a:cubicBezTo>
                    <a:pt x="2380" y="2983"/>
                    <a:pt x="2277" y="3126"/>
                    <a:pt x="2390" y="3288"/>
                  </a:cubicBezTo>
                  <a:cubicBezTo>
                    <a:pt x="2339" y="3282"/>
                    <a:pt x="2310" y="3287"/>
                    <a:pt x="2296" y="3276"/>
                  </a:cubicBezTo>
                  <a:cubicBezTo>
                    <a:pt x="2156" y="3157"/>
                    <a:pt x="2156" y="3156"/>
                    <a:pt x="2030" y="3255"/>
                  </a:cubicBezTo>
                  <a:cubicBezTo>
                    <a:pt x="1982" y="3292"/>
                    <a:pt x="1938" y="3312"/>
                    <a:pt x="1926" y="3403"/>
                  </a:cubicBezTo>
                  <a:cubicBezTo>
                    <a:pt x="1908" y="3544"/>
                    <a:pt x="1754" y="3537"/>
                    <a:pt x="1653" y="3536"/>
                  </a:cubicBezTo>
                  <a:cubicBezTo>
                    <a:pt x="1609" y="3590"/>
                    <a:pt x="1581" y="3656"/>
                    <a:pt x="1539" y="3670"/>
                  </a:cubicBezTo>
                  <a:cubicBezTo>
                    <a:pt x="1357" y="3730"/>
                    <a:pt x="1170" y="3774"/>
                    <a:pt x="1030" y="3812"/>
                  </a:cubicBezTo>
                  <a:cubicBezTo>
                    <a:pt x="1003" y="3898"/>
                    <a:pt x="983" y="3946"/>
                    <a:pt x="975" y="3996"/>
                  </a:cubicBezTo>
                  <a:cubicBezTo>
                    <a:pt x="969" y="4021"/>
                    <a:pt x="985" y="4049"/>
                    <a:pt x="995" y="4088"/>
                  </a:cubicBezTo>
                  <a:cubicBezTo>
                    <a:pt x="1034" y="4046"/>
                    <a:pt x="1059" y="4018"/>
                    <a:pt x="1089" y="3984"/>
                  </a:cubicBezTo>
                  <a:cubicBezTo>
                    <a:pt x="1157" y="4048"/>
                    <a:pt x="1183" y="4150"/>
                    <a:pt x="1118" y="4159"/>
                  </a:cubicBezTo>
                  <a:cubicBezTo>
                    <a:pt x="1006" y="4178"/>
                    <a:pt x="986" y="4281"/>
                    <a:pt x="912" y="4319"/>
                  </a:cubicBezTo>
                  <a:cubicBezTo>
                    <a:pt x="861" y="4345"/>
                    <a:pt x="750" y="4349"/>
                    <a:pt x="731" y="4322"/>
                  </a:cubicBezTo>
                  <a:cubicBezTo>
                    <a:pt x="672" y="4230"/>
                    <a:pt x="597" y="4277"/>
                    <a:pt x="549" y="4294"/>
                  </a:cubicBezTo>
                  <a:cubicBezTo>
                    <a:pt x="434" y="4335"/>
                    <a:pt x="329" y="4401"/>
                    <a:pt x="219" y="4458"/>
                  </a:cubicBezTo>
                  <a:cubicBezTo>
                    <a:pt x="215" y="4459"/>
                    <a:pt x="223" y="4484"/>
                    <a:pt x="228" y="4507"/>
                  </a:cubicBezTo>
                  <a:cubicBezTo>
                    <a:pt x="271" y="4505"/>
                    <a:pt x="317" y="4501"/>
                    <a:pt x="362" y="4498"/>
                  </a:cubicBezTo>
                  <a:cubicBezTo>
                    <a:pt x="345" y="4639"/>
                    <a:pt x="305" y="4743"/>
                    <a:pt x="119" y="4740"/>
                  </a:cubicBezTo>
                  <a:cubicBezTo>
                    <a:pt x="198" y="4799"/>
                    <a:pt x="242" y="4833"/>
                    <a:pt x="308" y="4882"/>
                  </a:cubicBezTo>
                  <a:cubicBezTo>
                    <a:pt x="128" y="4923"/>
                    <a:pt x="162" y="5052"/>
                    <a:pt x="174" y="5179"/>
                  </a:cubicBezTo>
                  <a:cubicBezTo>
                    <a:pt x="121" y="5141"/>
                    <a:pt x="90" y="5118"/>
                    <a:pt x="49" y="5090"/>
                  </a:cubicBezTo>
                  <a:cubicBezTo>
                    <a:pt x="33" y="5163"/>
                    <a:pt x="20" y="5216"/>
                    <a:pt x="7" y="5269"/>
                  </a:cubicBezTo>
                  <a:lnTo>
                    <a:pt x="0" y="5263"/>
                  </a:lnTo>
                  <a:cubicBezTo>
                    <a:pt x="137" y="5283"/>
                    <a:pt x="275" y="5303"/>
                    <a:pt x="437" y="5326"/>
                  </a:cubicBezTo>
                  <a:cubicBezTo>
                    <a:pt x="418" y="5436"/>
                    <a:pt x="397" y="5559"/>
                    <a:pt x="376" y="5686"/>
                  </a:cubicBezTo>
                  <a:cubicBezTo>
                    <a:pt x="297" y="5726"/>
                    <a:pt x="212" y="5768"/>
                    <a:pt x="96" y="5828"/>
                  </a:cubicBezTo>
                  <a:cubicBezTo>
                    <a:pt x="155" y="5857"/>
                    <a:pt x="191" y="5888"/>
                    <a:pt x="211" y="5881"/>
                  </a:cubicBezTo>
                  <a:cubicBezTo>
                    <a:pt x="341" y="5826"/>
                    <a:pt x="487" y="5809"/>
                    <a:pt x="591" y="5690"/>
                  </a:cubicBezTo>
                  <a:cubicBezTo>
                    <a:pt x="634" y="5641"/>
                    <a:pt x="718" y="5626"/>
                    <a:pt x="783" y="5595"/>
                  </a:cubicBezTo>
                  <a:cubicBezTo>
                    <a:pt x="838" y="5529"/>
                    <a:pt x="870" y="5430"/>
                    <a:pt x="996" y="5454"/>
                  </a:cubicBezTo>
                  <a:cubicBezTo>
                    <a:pt x="1006" y="5492"/>
                    <a:pt x="1014" y="5533"/>
                    <a:pt x="1028" y="5592"/>
                  </a:cubicBezTo>
                  <a:cubicBezTo>
                    <a:pt x="935" y="5592"/>
                    <a:pt x="857" y="5591"/>
                    <a:pt x="778" y="5591"/>
                  </a:cubicBezTo>
                  <a:cubicBezTo>
                    <a:pt x="752" y="5642"/>
                    <a:pt x="735" y="5704"/>
                    <a:pt x="696" y="5742"/>
                  </a:cubicBezTo>
                  <a:cubicBezTo>
                    <a:pt x="647" y="5792"/>
                    <a:pt x="612" y="5841"/>
                    <a:pt x="655" y="5898"/>
                  </a:cubicBezTo>
                  <a:cubicBezTo>
                    <a:pt x="696" y="5955"/>
                    <a:pt x="735" y="6032"/>
                    <a:pt x="835" y="6012"/>
                  </a:cubicBezTo>
                  <a:cubicBezTo>
                    <a:pt x="902" y="5999"/>
                    <a:pt x="970" y="6000"/>
                    <a:pt x="1038" y="5991"/>
                  </a:cubicBezTo>
                  <a:cubicBezTo>
                    <a:pt x="1045" y="5990"/>
                    <a:pt x="1050" y="5969"/>
                    <a:pt x="1064" y="5940"/>
                  </a:cubicBezTo>
                  <a:cubicBezTo>
                    <a:pt x="1012" y="5921"/>
                    <a:pt x="961" y="5901"/>
                    <a:pt x="876" y="5867"/>
                  </a:cubicBezTo>
                  <a:cubicBezTo>
                    <a:pt x="1021" y="5818"/>
                    <a:pt x="1138" y="5909"/>
                    <a:pt x="1257" y="5820"/>
                  </a:cubicBezTo>
                  <a:cubicBezTo>
                    <a:pt x="1186" y="5773"/>
                    <a:pt x="1134" y="5740"/>
                    <a:pt x="1075" y="5699"/>
                  </a:cubicBezTo>
                  <a:cubicBezTo>
                    <a:pt x="1243" y="5568"/>
                    <a:pt x="1345" y="5864"/>
                    <a:pt x="1503" y="5758"/>
                  </a:cubicBezTo>
                  <a:cubicBezTo>
                    <a:pt x="1498" y="5735"/>
                    <a:pt x="1490" y="5704"/>
                    <a:pt x="1487" y="5695"/>
                  </a:cubicBezTo>
                  <a:cubicBezTo>
                    <a:pt x="1561" y="5611"/>
                    <a:pt x="1653" y="5547"/>
                    <a:pt x="1688" y="5460"/>
                  </a:cubicBezTo>
                  <a:cubicBezTo>
                    <a:pt x="1766" y="5271"/>
                    <a:pt x="1889" y="5188"/>
                    <a:pt x="2089" y="5219"/>
                  </a:cubicBezTo>
                  <a:cubicBezTo>
                    <a:pt x="2108" y="5177"/>
                    <a:pt x="2115" y="5125"/>
                    <a:pt x="2141" y="5111"/>
                  </a:cubicBezTo>
                  <a:cubicBezTo>
                    <a:pt x="2306" y="5020"/>
                    <a:pt x="2450" y="4897"/>
                    <a:pt x="2606" y="4797"/>
                  </a:cubicBezTo>
                  <a:cubicBezTo>
                    <a:pt x="2784" y="4683"/>
                    <a:pt x="2985" y="4604"/>
                    <a:pt x="3191" y="4502"/>
                  </a:cubicBezTo>
                  <a:cubicBezTo>
                    <a:pt x="3145" y="4391"/>
                    <a:pt x="3044" y="4286"/>
                    <a:pt x="3200" y="4218"/>
                  </a:cubicBezTo>
                  <a:cubicBezTo>
                    <a:pt x="3295" y="4213"/>
                    <a:pt x="3358" y="4344"/>
                    <a:pt x="3488" y="4277"/>
                  </a:cubicBezTo>
                  <a:cubicBezTo>
                    <a:pt x="3441" y="4210"/>
                    <a:pt x="3400" y="4153"/>
                    <a:pt x="3358" y="4095"/>
                  </a:cubicBezTo>
                  <a:cubicBezTo>
                    <a:pt x="3520" y="3997"/>
                    <a:pt x="3739" y="3985"/>
                    <a:pt x="3837" y="3787"/>
                  </a:cubicBezTo>
                  <a:cubicBezTo>
                    <a:pt x="3843" y="3773"/>
                    <a:pt x="3879" y="3761"/>
                    <a:pt x="3898" y="3766"/>
                  </a:cubicBezTo>
                  <a:cubicBezTo>
                    <a:pt x="4045" y="3804"/>
                    <a:pt x="4070" y="3678"/>
                    <a:pt x="4113" y="3600"/>
                  </a:cubicBezTo>
                  <a:cubicBezTo>
                    <a:pt x="4211" y="3592"/>
                    <a:pt x="4290" y="3585"/>
                    <a:pt x="4385" y="3578"/>
                  </a:cubicBezTo>
                  <a:cubicBezTo>
                    <a:pt x="4366" y="3514"/>
                    <a:pt x="4354" y="3474"/>
                    <a:pt x="4340" y="3426"/>
                  </a:cubicBezTo>
                  <a:cubicBezTo>
                    <a:pt x="4445" y="3409"/>
                    <a:pt x="4580" y="3439"/>
                    <a:pt x="4585" y="3269"/>
                  </a:cubicBezTo>
                  <a:cubicBezTo>
                    <a:pt x="4661" y="3269"/>
                    <a:pt x="4727" y="3269"/>
                    <a:pt x="4791" y="3271"/>
                  </a:cubicBezTo>
                  <a:cubicBezTo>
                    <a:pt x="4796" y="3257"/>
                    <a:pt x="4804" y="3244"/>
                    <a:pt x="4810" y="3233"/>
                  </a:cubicBezTo>
                  <a:cubicBezTo>
                    <a:pt x="4748" y="3188"/>
                    <a:pt x="4687" y="3144"/>
                    <a:pt x="4606" y="3085"/>
                  </a:cubicBezTo>
                  <a:cubicBezTo>
                    <a:pt x="4755" y="3085"/>
                    <a:pt x="4888" y="3087"/>
                    <a:pt x="5030" y="3087"/>
                  </a:cubicBezTo>
                  <a:cubicBezTo>
                    <a:pt x="5033" y="2880"/>
                    <a:pt x="5118" y="2752"/>
                    <a:pt x="5316" y="2728"/>
                  </a:cubicBezTo>
                  <a:cubicBezTo>
                    <a:pt x="5418" y="2714"/>
                    <a:pt x="5458" y="2657"/>
                    <a:pt x="5460" y="2564"/>
                  </a:cubicBezTo>
                  <a:cubicBezTo>
                    <a:pt x="5536" y="2557"/>
                    <a:pt x="5603" y="2551"/>
                    <a:pt x="5684" y="2541"/>
                  </a:cubicBezTo>
                  <a:cubicBezTo>
                    <a:pt x="5691" y="2366"/>
                    <a:pt x="5790" y="2295"/>
                    <a:pt x="5953" y="2275"/>
                  </a:cubicBezTo>
                  <a:cubicBezTo>
                    <a:pt x="6036" y="2265"/>
                    <a:pt x="6094" y="2212"/>
                    <a:pt x="6021" y="2114"/>
                  </a:cubicBezTo>
                  <a:cubicBezTo>
                    <a:pt x="6008" y="2097"/>
                    <a:pt x="6023" y="2062"/>
                    <a:pt x="6024" y="2030"/>
                  </a:cubicBezTo>
                  <a:cubicBezTo>
                    <a:pt x="6161" y="2104"/>
                    <a:pt x="6161" y="2104"/>
                    <a:pt x="6181" y="1964"/>
                  </a:cubicBezTo>
                  <a:cubicBezTo>
                    <a:pt x="6233" y="1957"/>
                    <a:pt x="6284" y="1947"/>
                    <a:pt x="6336" y="1939"/>
                  </a:cubicBezTo>
                  <a:cubicBezTo>
                    <a:pt x="6395" y="1932"/>
                    <a:pt x="6452" y="1926"/>
                    <a:pt x="6530" y="1917"/>
                  </a:cubicBezTo>
                  <a:cubicBezTo>
                    <a:pt x="6505" y="1847"/>
                    <a:pt x="6486" y="1793"/>
                    <a:pt x="6461" y="1724"/>
                  </a:cubicBezTo>
                  <a:cubicBezTo>
                    <a:pt x="6531" y="1724"/>
                    <a:pt x="6588" y="1724"/>
                    <a:pt x="6637" y="1725"/>
                  </a:cubicBezTo>
                  <a:cubicBezTo>
                    <a:pt x="6670" y="1651"/>
                    <a:pt x="6697" y="1593"/>
                    <a:pt x="6722" y="1538"/>
                  </a:cubicBezTo>
                  <a:cubicBezTo>
                    <a:pt x="6797" y="1538"/>
                    <a:pt x="6856" y="1538"/>
                    <a:pt x="6917" y="1540"/>
                  </a:cubicBezTo>
                  <a:cubicBezTo>
                    <a:pt x="6889" y="1384"/>
                    <a:pt x="6922" y="1322"/>
                    <a:pt x="7046" y="1256"/>
                  </a:cubicBezTo>
                  <a:cubicBezTo>
                    <a:pt x="7085" y="1236"/>
                    <a:pt x="7129" y="1191"/>
                    <a:pt x="7134" y="1151"/>
                  </a:cubicBezTo>
                  <a:cubicBezTo>
                    <a:pt x="7143" y="1079"/>
                    <a:pt x="7123" y="1004"/>
                    <a:pt x="7113" y="913"/>
                  </a:cubicBezTo>
                  <a:cubicBezTo>
                    <a:pt x="7224" y="967"/>
                    <a:pt x="7321" y="1036"/>
                    <a:pt x="7441" y="949"/>
                  </a:cubicBezTo>
                  <a:cubicBezTo>
                    <a:pt x="7406" y="921"/>
                    <a:pt x="7386" y="891"/>
                    <a:pt x="7359" y="886"/>
                  </a:cubicBezTo>
                  <a:cubicBezTo>
                    <a:pt x="7274" y="871"/>
                    <a:pt x="7202" y="874"/>
                    <a:pt x="7165" y="754"/>
                  </a:cubicBezTo>
                  <a:cubicBezTo>
                    <a:pt x="7138" y="660"/>
                    <a:pt x="7023" y="628"/>
                    <a:pt x="6903" y="701"/>
                  </a:cubicBezTo>
                  <a:cubicBezTo>
                    <a:pt x="7057" y="547"/>
                    <a:pt x="7218" y="405"/>
                    <a:pt x="7075" y="150"/>
                  </a:cubicBezTo>
                  <a:cubicBezTo>
                    <a:pt x="7021" y="171"/>
                    <a:pt x="6953" y="183"/>
                    <a:pt x="6903" y="220"/>
                  </a:cubicBezTo>
                  <a:cubicBezTo>
                    <a:pt x="6774" y="312"/>
                    <a:pt x="6629" y="397"/>
                    <a:pt x="6534" y="519"/>
                  </a:cubicBezTo>
                  <a:cubicBezTo>
                    <a:pt x="6458" y="616"/>
                    <a:pt x="6388" y="577"/>
                    <a:pt x="6306" y="590"/>
                  </a:cubicBezTo>
                  <a:cubicBezTo>
                    <a:pt x="6344" y="442"/>
                    <a:pt x="6467" y="319"/>
                    <a:pt x="6599" y="292"/>
                  </a:cubicBezTo>
                  <a:cubicBezTo>
                    <a:pt x="6749" y="260"/>
                    <a:pt x="6769" y="235"/>
                    <a:pt x="6736" y="102"/>
                  </a:cubicBezTo>
                  <a:cubicBezTo>
                    <a:pt x="6727" y="67"/>
                    <a:pt x="6705" y="34"/>
                    <a:pt x="6690" y="1"/>
                  </a:cubicBezTo>
                  <a:cubicBezTo>
                    <a:pt x="6514" y="50"/>
                    <a:pt x="6348" y="97"/>
                    <a:pt x="6184" y="142"/>
                  </a:cubicBezTo>
                  <a:cubicBezTo>
                    <a:pt x="6158" y="244"/>
                    <a:pt x="6129" y="357"/>
                    <a:pt x="6096" y="494"/>
                  </a:cubicBezTo>
                  <a:cubicBezTo>
                    <a:pt x="6009" y="511"/>
                    <a:pt x="5910" y="532"/>
                    <a:pt x="5812" y="553"/>
                  </a:cubicBezTo>
                  <a:cubicBezTo>
                    <a:pt x="5806" y="573"/>
                    <a:pt x="5797" y="603"/>
                    <a:pt x="5783" y="655"/>
                  </a:cubicBezTo>
                  <a:cubicBezTo>
                    <a:pt x="5698" y="583"/>
                    <a:pt x="5634" y="529"/>
                    <a:pt x="5544" y="452"/>
                  </a:cubicBezTo>
                  <a:cubicBezTo>
                    <a:pt x="5513" y="649"/>
                    <a:pt x="5362" y="656"/>
                    <a:pt x="5244" y="712"/>
                  </a:cubicBezTo>
                  <a:lnTo>
                    <a:pt x="5249" y="706"/>
                  </a:lnTo>
                  <a:cubicBezTo>
                    <a:pt x="5264" y="779"/>
                    <a:pt x="5281" y="850"/>
                    <a:pt x="5295" y="917"/>
                  </a:cubicBezTo>
                  <a:cubicBezTo>
                    <a:pt x="5229" y="951"/>
                    <a:pt x="5175" y="978"/>
                    <a:pt x="5119" y="1006"/>
                  </a:cubicBezTo>
                  <a:cubicBezTo>
                    <a:pt x="5025" y="910"/>
                    <a:pt x="5025" y="910"/>
                    <a:pt x="4800" y="975"/>
                  </a:cubicBezTo>
                  <a:cubicBezTo>
                    <a:pt x="4800" y="1040"/>
                    <a:pt x="4800" y="1105"/>
                    <a:pt x="4799" y="1173"/>
                  </a:cubicBezTo>
                  <a:cubicBezTo>
                    <a:pt x="4733" y="1155"/>
                    <a:pt x="4691" y="1145"/>
                    <a:pt x="4637" y="1130"/>
                  </a:cubicBezTo>
                  <a:cubicBezTo>
                    <a:pt x="4681" y="1303"/>
                    <a:pt x="4623" y="1504"/>
                    <a:pt x="4523" y="1521"/>
                  </a:cubicBezTo>
                  <a:cubicBezTo>
                    <a:pt x="4498" y="1485"/>
                    <a:pt x="4471" y="1444"/>
                    <a:pt x="4439" y="1395"/>
                  </a:cubicBezTo>
                  <a:cubicBezTo>
                    <a:pt x="4383" y="1405"/>
                    <a:pt x="4321" y="1416"/>
                    <a:pt x="4228" y="1434"/>
                  </a:cubicBezTo>
                  <a:cubicBezTo>
                    <a:pt x="4291" y="1505"/>
                    <a:pt x="4333" y="1556"/>
                    <a:pt x="4392" y="1621"/>
                  </a:cubicBezTo>
                  <a:cubicBezTo>
                    <a:pt x="4320" y="1608"/>
                    <a:pt x="4278" y="1598"/>
                    <a:pt x="4236" y="1590"/>
                  </a:cubicBezTo>
                  <a:cubicBezTo>
                    <a:pt x="4225" y="1640"/>
                    <a:pt x="4217" y="1682"/>
                    <a:pt x="4208" y="1722"/>
                  </a:cubicBezTo>
                  <a:cubicBezTo>
                    <a:pt x="4148" y="1681"/>
                    <a:pt x="4076" y="1611"/>
                    <a:pt x="4062" y="1621"/>
                  </a:cubicBezTo>
                  <a:cubicBezTo>
                    <a:pt x="3952" y="1701"/>
                    <a:pt x="3784" y="1717"/>
                    <a:pt x="3752" y="1880"/>
                  </a:cubicBezTo>
                  <a:cubicBezTo>
                    <a:pt x="3736" y="1970"/>
                    <a:pt x="3746" y="2063"/>
                    <a:pt x="3616" y="2074"/>
                  </a:cubicBezTo>
                  <a:cubicBezTo>
                    <a:pt x="3535" y="2082"/>
                    <a:pt x="3454" y="2100"/>
                    <a:pt x="3367" y="2116"/>
                  </a:cubicBezTo>
                  <a:cubicBezTo>
                    <a:pt x="3340" y="2296"/>
                    <a:pt x="3340" y="2296"/>
                    <a:pt x="3225" y="2407"/>
                  </a:cubicBezTo>
                  <a:close/>
                  <a:moveTo>
                    <a:pt x="887" y="4714"/>
                  </a:moveTo>
                  <a:cubicBezTo>
                    <a:pt x="970" y="4690"/>
                    <a:pt x="1059" y="4688"/>
                    <a:pt x="1016" y="4543"/>
                  </a:cubicBezTo>
                  <a:cubicBezTo>
                    <a:pt x="1132" y="4621"/>
                    <a:pt x="1141" y="4699"/>
                    <a:pt x="1104" y="4807"/>
                  </a:cubicBezTo>
                  <a:cubicBezTo>
                    <a:pt x="1013" y="4763"/>
                    <a:pt x="934" y="4776"/>
                    <a:pt x="890" y="4877"/>
                  </a:cubicBezTo>
                  <a:cubicBezTo>
                    <a:pt x="787" y="4974"/>
                    <a:pt x="747" y="5137"/>
                    <a:pt x="589" y="5174"/>
                  </a:cubicBezTo>
                  <a:cubicBezTo>
                    <a:pt x="568" y="5179"/>
                    <a:pt x="544" y="5174"/>
                    <a:pt x="522" y="5174"/>
                  </a:cubicBezTo>
                  <a:cubicBezTo>
                    <a:pt x="517" y="5078"/>
                    <a:pt x="517" y="5078"/>
                    <a:pt x="643" y="4903"/>
                  </a:cubicBezTo>
                  <a:cubicBezTo>
                    <a:pt x="731" y="4897"/>
                    <a:pt x="813" y="4891"/>
                    <a:pt x="894" y="4884"/>
                  </a:cubicBezTo>
                  <a:cubicBezTo>
                    <a:pt x="893" y="4827"/>
                    <a:pt x="890" y="4768"/>
                    <a:pt x="887" y="4714"/>
                  </a:cubicBezTo>
                  <a:close/>
                  <a:moveTo>
                    <a:pt x="6023" y="832"/>
                  </a:moveTo>
                  <a:cubicBezTo>
                    <a:pt x="6033" y="842"/>
                    <a:pt x="6045" y="852"/>
                    <a:pt x="6055" y="861"/>
                  </a:cubicBezTo>
                  <a:cubicBezTo>
                    <a:pt x="6069" y="803"/>
                    <a:pt x="6080" y="748"/>
                    <a:pt x="6097" y="670"/>
                  </a:cubicBezTo>
                  <a:cubicBezTo>
                    <a:pt x="6158" y="676"/>
                    <a:pt x="6218" y="682"/>
                    <a:pt x="6285" y="689"/>
                  </a:cubicBezTo>
                  <a:cubicBezTo>
                    <a:pt x="6168" y="926"/>
                    <a:pt x="6168" y="926"/>
                    <a:pt x="5909" y="946"/>
                  </a:cubicBezTo>
                  <a:cubicBezTo>
                    <a:pt x="5837" y="1061"/>
                    <a:pt x="5785" y="1220"/>
                    <a:pt x="5550" y="1191"/>
                  </a:cubicBezTo>
                  <a:cubicBezTo>
                    <a:pt x="5733" y="1052"/>
                    <a:pt x="5878" y="943"/>
                    <a:pt x="6023" y="832"/>
                  </a:cubicBezTo>
                  <a:close/>
                  <a:moveTo>
                    <a:pt x="2550" y="3626"/>
                  </a:moveTo>
                  <a:cubicBezTo>
                    <a:pt x="2471" y="3464"/>
                    <a:pt x="2605" y="3421"/>
                    <a:pt x="2683" y="3343"/>
                  </a:cubicBezTo>
                  <a:cubicBezTo>
                    <a:pt x="2743" y="3386"/>
                    <a:pt x="2798" y="3426"/>
                    <a:pt x="2886" y="3489"/>
                  </a:cubicBezTo>
                  <a:cubicBezTo>
                    <a:pt x="2724" y="3525"/>
                    <a:pt x="2573" y="3587"/>
                    <a:pt x="2550" y="3626"/>
                  </a:cubicBezTo>
                  <a:close/>
                  <a:moveTo>
                    <a:pt x="1340" y="5023"/>
                  </a:moveTo>
                  <a:cubicBezTo>
                    <a:pt x="1425" y="4888"/>
                    <a:pt x="1547" y="4824"/>
                    <a:pt x="1689" y="4788"/>
                  </a:cubicBezTo>
                  <a:cubicBezTo>
                    <a:pt x="1601" y="4897"/>
                    <a:pt x="1537" y="5046"/>
                    <a:pt x="1340" y="5023"/>
                  </a:cubicBezTo>
                  <a:close/>
                  <a:moveTo>
                    <a:pt x="6705" y="941"/>
                  </a:moveTo>
                  <a:cubicBezTo>
                    <a:pt x="6648" y="999"/>
                    <a:pt x="6541" y="999"/>
                    <a:pt x="6394" y="944"/>
                  </a:cubicBezTo>
                  <a:cubicBezTo>
                    <a:pt x="6569" y="935"/>
                    <a:pt x="6707" y="932"/>
                    <a:pt x="6705" y="723"/>
                  </a:cubicBezTo>
                  <a:cubicBezTo>
                    <a:pt x="6730" y="741"/>
                    <a:pt x="6754" y="758"/>
                    <a:pt x="6779" y="776"/>
                  </a:cubicBezTo>
                  <a:cubicBezTo>
                    <a:pt x="6756" y="832"/>
                    <a:pt x="6744" y="900"/>
                    <a:pt x="6705" y="941"/>
                  </a:cubicBezTo>
                  <a:close/>
                  <a:moveTo>
                    <a:pt x="1411" y="4260"/>
                  </a:moveTo>
                  <a:cubicBezTo>
                    <a:pt x="1537" y="4197"/>
                    <a:pt x="1628" y="4151"/>
                    <a:pt x="1753" y="4087"/>
                  </a:cubicBezTo>
                  <a:cubicBezTo>
                    <a:pt x="1688" y="4238"/>
                    <a:pt x="1611" y="4277"/>
                    <a:pt x="1411" y="4260"/>
                  </a:cubicBezTo>
                  <a:close/>
                  <a:moveTo>
                    <a:pt x="2870" y="4453"/>
                  </a:moveTo>
                  <a:cubicBezTo>
                    <a:pt x="2872" y="4453"/>
                    <a:pt x="2881" y="4504"/>
                    <a:pt x="2872" y="4515"/>
                  </a:cubicBezTo>
                  <a:cubicBezTo>
                    <a:pt x="2804" y="4578"/>
                    <a:pt x="2751" y="4538"/>
                    <a:pt x="2661" y="4453"/>
                  </a:cubicBezTo>
                  <a:cubicBezTo>
                    <a:pt x="2755" y="4452"/>
                    <a:pt x="2812" y="4450"/>
                    <a:pt x="2870" y="4453"/>
                  </a:cubicBezTo>
                  <a:close/>
                  <a:moveTo>
                    <a:pt x="4971" y="1634"/>
                  </a:moveTo>
                  <a:cubicBezTo>
                    <a:pt x="4967" y="1649"/>
                    <a:pt x="4964" y="1665"/>
                    <a:pt x="4959" y="1681"/>
                  </a:cubicBezTo>
                  <a:cubicBezTo>
                    <a:pt x="4894" y="1667"/>
                    <a:pt x="4831" y="1652"/>
                    <a:pt x="4766" y="1639"/>
                  </a:cubicBezTo>
                  <a:cubicBezTo>
                    <a:pt x="4777" y="1616"/>
                    <a:pt x="4787" y="1595"/>
                    <a:pt x="4797" y="1574"/>
                  </a:cubicBezTo>
                  <a:cubicBezTo>
                    <a:pt x="4856" y="1594"/>
                    <a:pt x="4914" y="1614"/>
                    <a:pt x="4971" y="1634"/>
                  </a:cubicBezTo>
                  <a:close/>
                  <a:moveTo>
                    <a:pt x="3349" y="2950"/>
                  </a:moveTo>
                  <a:cubicBezTo>
                    <a:pt x="3316" y="3072"/>
                    <a:pt x="3316" y="3072"/>
                    <a:pt x="3200" y="3012"/>
                  </a:cubicBezTo>
                  <a:cubicBezTo>
                    <a:pt x="3253" y="2989"/>
                    <a:pt x="3297" y="2970"/>
                    <a:pt x="3349" y="2950"/>
                  </a:cubicBezTo>
                  <a:close/>
                  <a:moveTo>
                    <a:pt x="2618" y="3115"/>
                  </a:moveTo>
                  <a:cubicBezTo>
                    <a:pt x="2607" y="3108"/>
                    <a:pt x="2586" y="3095"/>
                    <a:pt x="2588" y="3092"/>
                  </a:cubicBezTo>
                  <a:cubicBezTo>
                    <a:pt x="2600" y="3059"/>
                    <a:pt x="2616" y="3027"/>
                    <a:pt x="2630" y="2995"/>
                  </a:cubicBezTo>
                  <a:cubicBezTo>
                    <a:pt x="2644" y="3001"/>
                    <a:pt x="2657" y="3007"/>
                    <a:pt x="2672" y="3014"/>
                  </a:cubicBezTo>
                  <a:cubicBezTo>
                    <a:pt x="2654" y="3047"/>
                    <a:pt x="2636" y="3080"/>
                    <a:pt x="2618" y="3115"/>
                  </a:cubicBezTo>
                  <a:close/>
                  <a:moveTo>
                    <a:pt x="1296" y="4505"/>
                  </a:moveTo>
                  <a:cubicBezTo>
                    <a:pt x="1281" y="4533"/>
                    <a:pt x="1262" y="4559"/>
                    <a:pt x="1239" y="4584"/>
                  </a:cubicBezTo>
                  <a:cubicBezTo>
                    <a:pt x="1236" y="4588"/>
                    <a:pt x="1193" y="4561"/>
                    <a:pt x="1195" y="4557"/>
                  </a:cubicBezTo>
                  <a:cubicBezTo>
                    <a:pt x="1206" y="4527"/>
                    <a:pt x="1224" y="4499"/>
                    <a:pt x="1242" y="4460"/>
                  </a:cubicBezTo>
                  <a:cubicBezTo>
                    <a:pt x="1268" y="4481"/>
                    <a:pt x="1298" y="4501"/>
                    <a:pt x="1296" y="4505"/>
                  </a:cubicBezTo>
                  <a:close/>
                  <a:moveTo>
                    <a:pt x="3190" y="3464"/>
                  </a:moveTo>
                  <a:cubicBezTo>
                    <a:pt x="3193" y="3470"/>
                    <a:pt x="3165" y="3495"/>
                    <a:pt x="3152" y="3510"/>
                  </a:cubicBezTo>
                  <a:cubicBezTo>
                    <a:pt x="3130" y="3484"/>
                    <a:pt x="3107" y="3459"/>
                    <a:pt x="3085" y="3433"/>
                  </a:cubicBezTo>
                  <a:cubicBezTo>
                    <a:pt x="3099" y="3421"/>
                    <a:pt x="3112" y="3408"/>
                    <a:pt x="3126" y="3396"/>
                  </a:cubicBezTo>
                  <a:cubicBezTo>
                    <a:pt x="3148" y="3417"/>
                    <a:pt x="3173" y="3438"/>
                    <a:pt x="3190" y="3464"/>
                  </a:cubicBezTo>
                  <a:close/>
                  <a:moveTo>
                    <a:pt x="5216" y="1475"/>
                  </a:moveTo>
                  <a:cubicBezTo>
                    <a:pt x="5214" y="1463"/>
                    <a:pt x="5210" y="1449"/>
                    <a:pt x="5207" y="1437"/>
                  </a:cubicBezTo>
                  <a:cubicBezTo>
                    <a:pt x="5245" y="1427"/>
                    <a:pt x="5284" y="1417"/>
                    <a:pt x="5321" y="1408"/>
                  </a:cubicBezTo>
                  <a:cubicBezTo>
                    <a:pt x="5326" y="1421"/>
                    <a:pt x="5329" y="1434"/>
                    <a:pt x="5332" y="1447"/>
                  </a:cubicBezTo>
                  <a:cubicBezTo>
                    <a:pt x="5293" y="1457"/>
                    <a:pt x="5256" y="1467"/>
                    <a:pt x="5216" y="1475"/>
                  </a:cubicBezTo>
                  <a:close/>
                  <a:moveTo>
                    <a:pt x="4206" y="2267"/>
                  </a:moveTo>
                  <a:cubicBezTo>
                    <a:pt x="4199" y="2250"/>
                    <a:pt x="4193" y="2232"/>
                    <a:pt x="4186" y="2215"/>
                  </a:cubicBezTo>
                  <a:cubicBezTo>
                    <a:pt x="4233" y="2198"/>
                    <a:pt x="4282" y="2183"/>
                    <a:pt x="4328" y="2166"/>
                  </a:cubicBezTo>
                  <a:cubicBezTo>
                    <a:pt x="4334" y="2181"/>
                    <a:pt x="4340" y="2194"/>
                    <a:pt x="4345" y="2209"/>
                  </a:cubicBezTo>
                  <a:cubicBezTo>
                    <a:pt x="4298" y="2229"/>
                    <a:pt x="4251" y="2248"/>
                    <a:pt x="4206" y="22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6"/>
            <p:cNvSpPr/>
            <p:nvPr/>
          </p:nvSpPr>
          <p:spPr>
            <a:xfrm>
              <a:off x="6114293" y="4367634"/>
              <a:ext cx="320860" cy="239672"/>
            </a:xfrm>
            <a:custGeom>
              <a:avLst/>
              <a:gdLst/>
              <a:ahLst/>
              <a:cxnLst/>
              <a:rect l="l" t="t" r="r" b="b"/>
              <a:pathLst>
                <a:path w="7584" h="5665" extrusionOk="0">
                  <a:moveTo>
                    <a:pt x="1203" y="3805"/>
                  </a:moveTo>
                  <a:cubicBezTo>
                    <a:pt x="1209" y="3810"/>
                    <a:pt x="1219" y="3813"/>
                    <a:pt x="1222" y="3818"/>
                  </a:cubicBezTo>
                  <a:cubicBezTo>
                    <a:pt x="1224" y="3823"/>
                    <a:pt x="1223" y="3836"/>
                    <a:pt x="1219" y="3839"/>
                  </a:cubicBezTo>
                  <a:cubicBezTo>
                    <a:pt x="1108" y="3912"/>
                    <a:pt x="997" y="3984"/>
                    <a:pt x="893" y="4052"/>
                  </a:cubicBezTo>
                  <a:cubicBezTo>
                    <a:pt x="672" y="3892"/>
                    <a:pt x="542" y="3914"/>
                    <a:pt x="446" y="4119"/>
                  </a:cubicBezTo>
                  <a:cubicBezTo>
                    <a:pt x="412" y="4188"/>
                    <a:pt x="381" y="4260"/>
                    <a:pt x="365" y="4334"/>
                  </a:cubicBezTo>
                  <a:cubicBezTo>
                    <a:pt x="351" y="4403"/>
                    <a:pt x="401" y="4425"/>
                    <a:pt x="463" y="4418"/>
                  </a:cubicBezTo>
                  <a:cubicBezTo>
                    <a:pt x="446" y="4538"/>
                    <a:pt x="629" y="4559"/>
                    <a:pt x="597" y="4690"/>
                  </a:cubicBezTo>
                  <a:cubicBezTo>
                    <a:pt x="583" y="4746"/>
                    <a:pt x="589" y="4807"/>
                    <a:pt x="588" y="4864"/>
                  </a:cubicBezTo>
                  <a:cubicBezTo>
                    <a:pt x="568" y="4872"/>
                    <a:pt x="548" y="4881"/>
                    <a:pt x="527" y="4888"/>
                  </a:cubicBezTo>
                  <a:cubicBezTo>
                    <a:pt x="488" y="4808"/>
                    <a:pt x="450" y="4727"/>
                    <a:pt x="411" y="4647"/>
                  </a:cubicBezTo>
                  <a:cubicBezTo>
                    <a:pt x="402" y="4661"/>
                    <a:pt x="395" y="4674"/>
                    <a:pt x="385" y="4687"/>
                  </a:cubicBezTo>
                  <a:lnTo>
                    <a:pt x="463" y="4417"/>
                  </a:lnTo>
                  <a:cubicBezTo>
                    <a:pt x="408" y="4533"/>
                    <a:pt x="304" y="4428"/>
                    <a:pt x="212" y="4471"/>
                  </a:cubicBezTo>
                  <a:cubicBezTo>
                    <a:pt x="245" y="4528"/>
                    <a:pt x="272" y="4579"/>
                    <a:pt x="308" y="4643"/>
                  </a:cubicBezTo>
                  <a:cubicBezTo>
                    <a:pt x="199" y="4671"/>
                    <a:pt x="111" y="4692"/>
                    <a:pt x="29" y="4712"/>
                  </a:cubicBezTo>
                  <a:cubicBezTo>
                    <a:pt x="97" y="4790"/>
                    <a:pt x="151" y="4855"/>
                    <a:pt x="211" y="4924"/>
                  </a:cubicBezTo>
                  <a:cubicBezTo>
                    <a:pt x="125" y="4964"/>
                    <a:pt x="62" y="4994"/>
                    <a:pt x="1" y="5024"/>
                  </a:cubicBezTo>
                  <a:cubicBezTo>
                    <a:pt x="5" y="5043"/>
                    <a:pt x="9" y="5059"/>
                    <a:pt x="12" y="5078"/>
                  </a:cubicBezTo>
                  <a:cubicBezTo>
                    <a:pt x="95" y="5071"/>
                    <a:pt x="185" y="5042"/>
                    <a:pt x="256" y="5065"/>
                  </a:cubicBezTo>
                  <a:cubicBezTo>
                    <a:pt x="319" y="5088"/>
                    <a:pt x="362" y="5169"/>
                    <a:pt x="418" y="5230"/>
                  </a:cubicBezTo>
                  <a:cubicBezTo>
                    <a:pt x="546" y="5084"/>
                    <a:pt x="421" y="5002"/>
                    <a:pt x="301" y="4887"/>
                  </a:cubicBezTo>
                  <a:cubicBezTo>
                    <a:pt x="495" y="4897"/>
                    <a:pt x="550" y="5105"/>
                    <a:pt x="745" y="5045"/>
                  </a:cubicBezTo>
                  <a:cubicBezTo>
                    <a:pt x="527" y="5079"/>
                    <a:pt x="565" y="5211"/>
                    <a:pt x="578" y="5333"/>
                  </a:cubicBezTo>
                  <a:cubicBezTo>
                    <a:pt x="640" y="5293"/>
                    <a:pt x="703" y="5252"/>
                    <a:pt x="793" y="5195"/>
                  </a:cubicBezTo>
                  <a:cubicBezTo>
                    <a:pt x="769" y="5324"/>
                    <a:pt x="963" y="5368"/>
                    <a:pt x="876" y="5523"/>
                  </a:cubicBezTo>
                  <a:cubicBezTo>
                    <a:pt x="817" y="5484"/>
                    <a:pt x="811" y="5382"/>
                    <a:pt x="707" y="5418"/>
                  </a:cubicBezTo>
                  <a:cubicBezTo>
                    <a:pt x="671" y="5429"/>
                    <a:pt x="577" y="5422"/>
                    <a:pt x="582" y="5328"/>
                  </a:cubicBezTo>
                  <a:cubicBezTo>
                    <a:pt x="533" y="5324"/>
                    <a:pt x="484" y="5320"/>
                    <a:pt x="429" y="5315"/>
                  </a:cubicBezTo>
                  <a:cubicBezTo>
                    <a:pt x="416" y="5470"/>
                    <a:pt x="498" y="5516"/>
                    <a:pt x="614" y="5536"/>
                  </a:cubicBezTo>
                  <a:cubicBezTo>
                    <a:pt x="701" y="5552"/>
                    <a:pt x="749" y="5595"/>
                    <a:pt x="780" y="5665"/>
                  </a:cubicBezTo>
                  <a:cubicBezTo>
                    <a:pt x="896" y="5638"/>
                    <a:pt x="1011" y="5611"/>
                    <a:pt x="1131" y="5583"/>
                  </a:cubicBezTo>
                  <a:cubicBezTo>
                    <a:pt x="1131" y="5510"/>
                    <a:pt x="1131" y="5453"/>
                    <a:pt x="1133" y="5391"/>
                  </a:cubicBezTo>
                  <a:cubicBezTo>
                    <a:pt x="1253" y="5418"/>
                    <a:pt x="1366" y="5443"/>
                    <a:pt x="1498" y="5472"/>
                  </a:cubicBezTo>
                  <a:cubicBezTo>
                    <a:pt x="1477" y="5385"/>
                    <a:pt x="1464" y="5333"/>
                    <a:pt x="1459" y="5313"/>
                  </a:cubicBezTo>
                  <a:cubicBezTo>
                    <a:pt x="1618" y="5273"/>
                    <a:pt x="1780" y="5273"/>
                    <a:pt x="1885" y="5195"/>
                  </a:cubicBezTo>
                  <a:cubicBezTo>
                    <a:pt x="2038" y="5079"/>
                    <a:pt x="2151" y="4908"/>
                    <a:pt x="2364" y="4883"/>
                  </a:cubicBezTo>
                  <a:cubicBezTo>
                    <a:pt x="2376" y="4882"/>
                    <a:pt x="2397" y="4870"/>
                    <a:pt x="2400" y="4859"/>
                  </a:cubicBezTo>
                  <a:cubicBezTo>
                    <a:pt x="2429" y="4714"/>
                    <a:pt x="2576" y="4724"/>
                    <a:pt x="2667" y="4666"/>
                  </a:cubicBezTo>
                  <a:cubicBezTo>
                    <a:pt x="2742" y="4620"/>
                    <a:pt x="2832" y="4607"/>
                    <a:pt x="2865" y="4503"/>
                  </a:cubicBezTo>
                  <a:cubicBezTo>
                    <a:pt x="2875" y="4472"/>
                    <a:pt x="2954" y="4463"/>
                    <a:pt x="3000" y="4443"/>
                  </a:cubicBezTo>
                  <a:cubicBezTo>
                    <a:pt x="3028" y="4432"/>
                    <a:pt x="3057" y="4423"/>
                    <a:pt x="3083" y="4412"/>
                  </a:cubicBezTo>
                  <a:cubicBezTo>
                    <a:pt x="3093" y="4356"/>
                    <a:pt x="3103" y="4307"/>
                    <a:pt x="3106" y="4288"/>
                  </a:cubicBezTo>
                  <a:cubicBezTo>
                    <a:pt x="3192" y="4239"/>
                    <a:pt x="3292" y="4216"/>
                    <a:pt x="3311" y="4164"/>
                  </a:cubicBezTo>
                  <a:cubicBezTo>
                    <a:pt x="3366" y="4008"/>
                    <a:pt x="3460" y="3964"/>
                    <a:pt x="3618" y="3963"/>
                  </a:cubicBezTo>
                  <a:cubicBezTo>
                    <a:pt x="3770" y="3960"/>
                    <a:pt x="3807" y="3895"/>
                    <a:pt x="3810" y="3729"/>
                  </a:cubicBezTo>
                  <a:cubicBezTo>
                    <a:pt x="3810" y="3709"/>
                    <a:pt x="3830" y="3689"/>
                    <a:pt x="3847" y="3658"/>
                  </a:cubicBezTo>
                  <a:cubicBezTo>
                    <a:pt x="4100" y="3782"/>
                    <a:pt x="4230" y="3557"/>
                    <a:pt x="4419" y="3453"/>
                  </a:cubicBezTo>
                  <a:cubicBezTo>
                    <a:pt x="4419" y="3382"/>
                    <a:pt x="4420" y="3305"/>
                    <a:pt x="4420" y="3232"/>
                  </a:cubicBezTo>
                  <a:cubicBezTo>
                    <a:pt x="4521" y="3261"/>
                    <a:pt x="4611" y="3286"/>
                    <a:pt x="4717" y="3315"/>
                  </a:cubicBezTo>
                  <a:cubicBezTo>
                    <a:pt x="4724" y="3223"/>
                    <a:pt x="4727" y="3161"/>
                    <a:pt x="4732" y="3079"/>
                  </a:cubicBezTo>
                  <a:cubicBezTo>
                    <a:pt x="4871" y="3121"/>
                    <a:pt x="4941" y="3073"/>
                    <a:pt x="4992" y="2956"/>
                  </a:cubicBezTo>
                  <a:cubicBezTo>
                    <a:pt x="5029" y="2871"/>
                    <a:pt x="5107" y="2804"/>
                    <a:pt x="5179" y="2716"/>
                  </a:cubicBezTo>
                  <a:cubicBezTo>
                    <a:pt x="5199" y="2758"/>
                    <a:pt x="5216" y="2793"/>
                    <a:pt x="5241" y="2846"/>
                  </a:cubicBezTo>
                  <a:cubicBezTo>
                    <a:pt x="5297" y="2815"/>
                    <a:pt x="5351" y="2786"/>
                    <a:pt x="5418" y="2749"/>
                  </a:cubicBezTo>
                  <a:cubicBezTo>
                    <a:pt x="5373" y="2677"/>
                    <a:pt x="5341" y="2624"/>
                    <a:pt x="5317" y="2585"/>
                  </a:cubicBezTo>
                  <a:cubicBezTo>
                    <a:pt x="5469" y="2572"/>
                    <a:pt x="5613" y="2560"/>
                    <a:pt x="5762" y="2547"/>
                  </a:cubicBezTo>
                  <a:cubicBezTo>
                    <a:pt x="5749" y="2474"/>
                    <a:pt x="5741" y="2433"/>
                    <a:pt x="5731" y="2381"/>
                  </a:cubicBezTo>
                  <a:cubicBezTo>
                    <a:pt x="5824" y="2350"/>
                    <a:pt x="5909" y="2322"/>
                    <a:pt x="5999" y="2292"/>
                  </a:cubicBezTo>
                  <a:cubicBezTo>
                    <a:pt x="5989" y="2229"/>
                    <a:pt x="5979" y="2172"/>
                    <a:pt x="5968" y="2100"/>
                  </a:cubicBezTo>
                  <a:cubicBezTo>
                    <a:pt x="6056" y="2100"/>
                    <a:pt x="6129" y="2101"/>
                    <a:pt x="6220" y="2101"/>
                  </a:cubicBezTo>
                  <a:cubicBezTo>
                    <a:pt x="6195" y="1823"/>
                    <a:pt x="6400" y="1765"/>
                    <a:pt x="6663" y="1688"/>
                  </a:cubicBezTo>
                  <a:cubicBezTo>
                    <a:pt x="6558" y="1635"/>
                    <a:pt x="6496" y="1605"/>
                    <a:pt x="6437" y="1575"/>
                  </a:cubicBezTo>
                  <a:cubicBezTo>
                    <a:pt x="6443" y="1554"/>
                    <a:pt x="6448" y="1533"/>
                    <a:pt x="6454" y="1512"/>
                  </a:cubicBezTo>
                  <a:cubicBezTo>
                    <a:pt x="6539" y="1459"/>
                    <a:pt x="6622" y="1407"/>
                    <a:pt x="6708" y="1354"/>
                  </a:cubicBezTo>
                  <a:lnTo>
                    <a:pt x="6700" y="1356"/>
                  </a:lnTo>
                  <a:cubicBezTo>
                    <a:pt x="6699" y="1304"/>
                    <a:pt x="6718" y="1247"/>
                    <a:pt x="6771" y="1303"/>
                  </a:cubicBezTo>
                  <a:cubicBezTo>
                    <a:pt x="6849" y="1387"/>
                    <a:pt x="6846" y="1276"/>
                    <a:pt x="6876" y="1275"/>
                  </a:cubicBezTo>
                  <a:cubicBezTo>
                    <a:pt x="6917" y="1273"/>
                    <a:pt x="6958" y="1313"/>
                    <a:pt x="7000" y="1323"/>
                  </a:cubicBezTo>
                  <a:cubicBezTo>
                    <a:pt x="7013" y="1325"/>
                    <a:pt x="7048" y="1282"/>
                    <a:pt x="7049" y="1259"/>
                  </a:cubicBezTo>
                  <a:cubicBezTo>
                    <a:pt x="7053" y="1218"/>
                    <a:pt x="7038" y="1174"/>
                    <a:pt x="7029" y="1120"/>
                  </a:cubicBezTo>
                  <a:cubicBezTo>
                    <a:pt x="7100" y="1099"/>
                    <a:pt x="7163" y="1080"/>
                    <a:pt x="7227" y="1062"/>
                  </a:cubicBezTo>
                  <a:cubicBezTo>
                    <a:pt x="7240" y="1001"/>
                    <a:pt x="7253" y="937"/>
                    <a:pt x="7267" y="872"/>
                  </a:cubicBezTo>
                  <a:cubicBezTo>
                    <a:pt x="7320" y="885"/>
                    <a:pt x="7361" y="895"/>
                    <a:pt x="7387" y="901"/>
                  </a:cubicBezTo>
                  <a:cubicBezTo>
                    <a:pt x="7454" y="734"/>
                    <a:pt x="7515" y="579"/>
                    <a:pt x="7584" y="407"/>
                  </a:cubicBezTo>
                  <a:cubicBezTo>
                    <a:pt x="7465" y="423"/>
                    <a:pt x="7385" y="234"/>
                    <a:pt x="7251" y="364"/>
                  </a:cubicBezTo>
                  <a:cubicBezTo>
                    <a:pt x="7260" y="421"/>
                    <a:pt x="7268" y="468"/>
                    <a:pt x="7277" y="514"/>
                  </a:cubicBezTo>
                  <a:cubicBezTo>
                    <a:pt x="7188" y="537"/>
                    <a:pt x="7114" y="557"/>
                    <a:pt x="7047" y="574"/>
                  </a:cubicBezTo>
                  <a:cubicBezTo>
                    <a:pt x="7073" y="447"/>
                    <a:pt x="7095" y="333"/>
                    <a:pt x="7120" y="209"/>
                  </a:cubicBezTo>
                  <a:cubicBezTo>
                    <a:pt x="7266" y="285"/>
                    <a:pt x="7324" y="183"/>
                    <a:pt x="7411" y="42"/>
                  </a:cubicBezTo>
                  <a:cubicBezTo>
                    <a:pt x="7167" y="33"/>
                    <a:pt x="7006" y="209"/>
                    <a:pt x="6794" y="197"/>
                  </a:cubicBezTo>
                  <a:cubicBezTo>
                    <a:pt x="6694" y="75"/>
                    <a:pt x="6583" y="1"/>
                    <a:pt x="6421" y="131"/>
                  </a:cubicBezTo>
                  <a:cubicBezTo>
                    <a:pt x="6374" y="168"/>
                    <a:pt x="6289" y="161"/>
                    <a:pt x="6235" y="172"/>
                  </a:cubicBezTo>
                  <a:cubicBezTo>
                    <a:pt x="6189" y="229"/>
                    <a:pt x="6153" y="286"/>
                    <a:pt x="6105" y="329"/>
                  </a:cubicBezTo>
                  <a:cubicBezTo>
                    <a:pt x="6038" y="389"/>
                    <a:pt x="5960" y="438"/>
                    <a:pt x="5875" y="500"/>
                  </a:cubicBezTo>
                  <a:cubicBezTo>
                    <a:pt x="5829" y="476"/>
                    <a:pt x="5757" y="439"/>
                    <a:pt x="5668" y="394"/>
                  </a:cubicBezTo>
                  <a:cubicBezTo>
                    <a:pt x="5657" y="476"/>
                    <a:pt x="5650" y="538"/>
                    <a:pt x="5645" y="590"/>
                  </a:cubicBezTo>
                  <a:cubicBezTo>
                    <a:pt x="5694" y="572"/>
                    <a:pt x="5737" y="554"/>
                    <a:pt x="5791" y="532"/>
                  </a:cubicBezTo>
                  <a:cubicBezTo>
                    <a:pt x="5791" y="604"/>
                    <a:pt x="5791" y="655"/>
                    <a:pt x="5789" y="728"/>
                  </a:cubicBezTo>
                  <a:cubicBezTo>
                    <a:pt x="5704" y="712"/>
                    <a:pt x="5629" y="698"/>
                    <a:pt x="5548" y="682"/>
                  </a:cubicBezTo>
                  <a:cubicBezTo>
                    <a:pt x="5541" y="726"/>
                    <a:pt x="5533" y="761"/>
                    <a:pt x="5525" y="811"/>
                  </a:cubicBezTo>
                  <a:cubicBezTo>
                    <a:pt x="5471" y="802"/>
                    <a:pt x="5418" y="794"/>
                    <a:pt x="5317" y="778"/>
                  </a:cubicBezTo>
                  <a:cubicBezTo>
                    <a:pt x="5396" y="739"/>
                    <a:pt x="5429" y="724"/>
                    <a:pt x="5470" y="703"/>
                  </a:cubicBezTo>
                  <a:cubicBezTo>
                    <a:pt x="5294" y="657"/>
                    <a:pt x="5049" y="698"/>
                    <a:pt x="5044" y="786"/>
                  </a:cubicBezTo>
                  <a:cubicBezTo>
                    <a:pt x="5084" y="794"/>
                    <a:pt x="5127" y="803"/>
                    <a:pt x="5171" y="812"/>
                  </a:cubicBezTo>
                  <a:cubicBezTo>
                    <a:pt x="5151" y="954"/>
                    <a:pt x="5021" y="871"/>
                    <a:pt x="4955" y="949"/>
                  </a:cubicBezTo>
                  <a:cubicBezTo>
                    <a:pt x="4954" y="1035"/>
                    <a:pt x="4953" y="1148"/>
                    <a:pt x="4798" y="1139"/>
                  </a:cubicBezTo>
                  <a:cubicBezTo>
                    <a:pt x="4776" y="1137"/>
                    <a:pt x="4734" y="1168"/>
                    <a:pt x="4730" y="1188"/>
                  </a:cubicBezTo>
                  <a:cubicBezTo>
                    <a:pt x="4695" y="1375"/>
                    <a:pt x="4452" y="1358"/>
                    <a:pt x="4403" y="1528"/>
                  </a:cubicBezTo>
                  <a:cubicBezTo>
                    <a:pt x="4235" y="1543"/>
                    <a:pt x="4238" y="1651"/>
                    <a:pt x="4265" y="1776"/>
                  </a:cubicBezTo>
                  <a:cubicBezTo>
                    <a:pt x="4267" y="1787"/>
                    <a:pt x="4252" y="1799"/>
                    <a:pt x="4241" y="1817"/>
                  </a:cubicBezTo>
                  <a:cubicBezTo>
                    <a:pt x="4223" y="1815"/>
                    <a:pt x="4198" y="1818"/>
                    <a:pt x="4179" y="1808"/>
                  </a:cubicBezTo>
                  <a:cubicBezTo>
                    <a:pt x="4153" y="1796"/>
                    <a:pt x="4132" y="1773"/>
                    <a:pt x="4110" y="1756"/>
                  </a:cubicBezTo>
                  <a:cubicBezTo>
                    <a:pt x="4125" y="1683"/>
                    <a:pt x="4218" y="1616"/>
                    <a:pt x="4110" y="1554"/>
                  </a:cubicBezTo>
                  <a:cubicBezTo>
                    <a:pt x="4040" y="1516"/>
                    <a:pt x="3949" y="1556"/>
                    <a:pt x="3907" y="1648"/>
                  </a:cubicBezTo>
                  <a:cubicBezTo>
                    <a:pt x="3860" y="1752"/>
                    <a:pt x="3819" y="1859"/>
                    <a:pt x="3772" y="1976"/>
                  </a:cubicBezTo>
                  <a:cubicBezTo>
                    <a:pt x="3666" y="1922"/>
                    <a:pt x="3584" y="1772"/>
                    <a:pt x="3427" y="1864"/>
                  </a:cubicBezTo>
                  <a:cubicBezTo>
                    <a:pt x="3609" y="2046"/>
                    <a:pt x="3572" y="2122"/>
                    <a:pt x="3282" y="2199"/>
                  </a:cubicBezTo>
                  <a:cubicBezTo>
                    <a:pt x="3231" y="2174"/>
                    <a:pt x="3235" y="2026"/>
                    <a:pt x="3145" y="2111"/>
                  </a:cubicBezTo>
                  <a:cubicBezTo>
                    <a:pt x="3163" y="2211"/>
                    <a:pt x="3181" y="2296"/>
                    <a:pt x="3194" y="2372"/>
                  </a:cubicBezTo>
                  <a:cubicBezTo>
                    <a:pt x="3058" y="2437"/>
                    <a:pt x="2973" y="2405"/>
                    <a:pt x="2920" y="2306"/>
                  </a:cubicBezTo>
                  <a:cubicBezTo>
                    <a:pt x="2876" y="2403"/>
                    <a:pt x="2856" y="2496"/>
                    <a:pt x="2800" y="2559"/>
                  </a:cubicBezTo>
                  <a:cubicBezTo>
                    <a:pt x="2748" y="2617"/>
                    <a:pt x="2660" y="2643"/>
                    <a:pt x="2585" y="2684"/>
                  </a:cubicBezTo>
                  <a:cubicBezTo>
                    <a:pt x="2600" y="2742"/>
                    <a:pt x="2619" y="2813"/>
                    <a:pt x="2637" y="2879"/>
                  </a:cubicBezTo>
                  <a:cubicBezTo>
                    <a:pt x="2541" y="2940"/>
                    <a:pt x="2496" y="2865"/>
                    <a:pt x="2448" y="2827"/>
                  </a:cubicBezTo>
                  <a:cubicBezTo>
                    <a:pt x="2378" y="2772"/>
                    <a:pt x="2324" y="2794"/>
                    <a:pt x="2266" y="2840"/>
                  </a:cubicBezTo>
                  <a:cubicBezTo>
                    <a:pt x="2309" y="2888"/>
                    <a:pt x="2350" y="2937"/>
                    <a:pt x="2407" y="3000"/>
                  </a:cubicBezTo>
                  <a:cubicBezTo>
                    <a:pt x="2365" y="3002"/>
                    <a:pt x="2334" y="3007"/>
                    <a:pt x="2302" y="3006"/>
                  </a:cubicBezTo>
                  <a:cubicBezTo>
                    <a:pt x="2267" y="3005"/>
                    <a:pt x="2234" y="2997"/>
                    <a:pt x="2161" y="2987"/>
                  </a:cubicBezTo>
                  <a:cubicBezTo>
                    <a:pt x="2208" y="2928"/>
                    <a:pt x="2240" y="2888"/>
                    <a:pt x="2272" y="2846"/>
                  </a:cubicBezTo>
                  <a:cubicBezTo>
                    <a:pt x="2193" y="2836"/>
                    <a:pt x="2135" y="2714"/>
                    <a:pt x="2029" y="2802"/>
                  </a:cubicBezTo>
                  <a:cubicBezTo>
                    <a:pt x="2065" y="2862"/>
                    <a:pt x="2099" y="2917"/>
                    <a:pt x="2126" y="2961"/>
                  </a:cubicBezTo>
                  <a:cubicBezTo>
                    <a:pt x="2069" y="3006"/>
                    <a:pt x="2022" y="3041"/>
                    <a:pt x="1973" y="3079"/>
                  </a:cubicBezTo>
                  <a:cubicBezTo>
                    <a:pt x="1994" y="3125"/>
                    <a:pt x="2011" y="3163"/>
                    <a:pt x="2027" y="3200"/>
                  </a:cubicBezTo>
                  <a:cubicBezTo>
                    <a:pt x="1994" y="3244"/>
                    <a:pt x="1899" y="3143"/>
                    <a:pt x="1895" y="3268"/>
                  </a:cubicBezTo>
                  <a:cubicBezTo>
                    <a:pt x="1894" y="3309"/>
                    <a:pt x="1818" y="3371"/>
                    <a:pt x="1770" y="3381"/>
                  </a:cubicBezTo>
                  <a:cubicBezTo>
                    <a:pt x="1682" y="3395"/>
                    <a:pt x="1590" y="3375"/>
                    <a:pt x="1501" y="3369"/>
                  </a:cubicBezTo>
                  <a:cubicBezTo>
                    <a:pt x="1465" y="3487"/>
                    <a:pt x="1435" y="3604"/>
                    <a:pt x="1265" y="3552"/>
                  </a:cubicBezTo>
                  <a:cubicBezTo>
                    <a:pt x="1265" y="3490"/>
                    <a:pt x="1265" y="3432"/>
                    <a:pt x="1266" y="3372"/>
                  </a:cubicBezTo>
                  <a:cubicBezTo>
                    <a:pt x="1260" y="3372"/>
                    <a:pt x="1255" y="3372"/>
                    <a:pt x="1250" y="3374"/>
                  </a:cubicBezTo>
                  <a:cubicBezTo>
                    <a:pt x="1238" y="3520"/>
                    <a:pt x="1220" y="3663"/>
                    <a:pt x="1203" y="3805"/>
                  </a:cubicBezTo>
                  <a:close/>
                  <a:moveTo>
                    <a:pt x="6043" y="1466"/>
                  </a:moveTo>
                  <a:cubicBezTo>
                    <a:pt x="5970" y="1533"/>
                    <a:pt x="5927" y="1573"/>
                    <a:pt x="5885" y="1614"/>
                  </a:cubicBezTo>
                  <a:cubicBezTo>
                    <a:pt x="5849" y="1647"/>
                    <a:pt x="5814" y="1679"/>
                    <a:pt x="5776" y="1709"/>
                  </a:cubicBezTo>
                  <a:cubicBezTo>
                    <a:pt x="5736" y="1742"/>
                    <a:pt x="5692" y="1771"/>
                    <a:pt x="5617" y="1824"/>
                  </a:cubicBezTo>
                  <a:cubicBezTo>
                    <a:pt x="5626" y="1683"/>
                    <a:pt x="5702" y="1630"/>
                    <a:pt x="5749" y="1545"/>
                  </a:cubicBezTo>
                  <a:cubicBezTo>
                    <a:pt x="5799" y="1571"/>
                    <a:pt x="5844" y="1595"/>
                    <a:pt x="5887" y="1617"/>
                  </a:cubicBezTo>
                  <a:cubicBezTo>
                    <a:pt x="5861" y="1518"/>
                    <a:pt x="5918" y="1489"/>
                    <a:pt x="6043" y="1466"/>
                  </a:cubicBezTo>
                  <a:close/>
                  <a:moveTo>
                    <a:pt x="5923" y="887"/>
                  </a:moveTo>
                  <a:cubicBezTo>
                    <a:pt x="5976" y="738"/>
                    <a:pt x="6094" y="771"/>
                    <a:pt x="6197" y="767"/>
                  </a:cubicBezTo>
                  <a:cubicBezTo>
                    <a:pt x="6197" y="702"/>
                    <a:pt x="6198" y="635"/>
                    <a:pt x="6198" y="547"/>
                  </a:cubicBezTo>
                  <a:cubicBezTo>
                    <a:pt x="6360" y="592"/>
                    <a:pt x="6354" y="350"/>
                    <a:pt x="6542" y="392"/>
                  </a:cubicBezTo>
                  <a:cubicBezTo>
                    <a:pt x="6502" y="454"/>
                    <a:pt x="6484" y="520"/>
                    <a:pt x="6440" y="542"/>
                  </a:cubicBezTo>
                  <a:cubicBezTo>
                    <a:pt x="6350" y="593"/>
                    <a:pt x="6276" y="647"/>
                    <a:pt x="6255" y="754"/>
                  </a:cubicBezTo>
                  <a:cubicBezTo>
                    <a:pt x="6254" y="759"/>
                    <a:pt x="6213" y="757"/>
                    <a:pt x="6190" y="759"/>
                  </a:cubicBezTo>
                  <a:cubicBezTo>
                    <a:pt x="6161" y="913"/>
                    <a:pt x="6060" y="918"/>
                    <a:pt x="5923" y="887"/>
                  </a:cubicBezTo>
                  <a:close/>
                  <a:moveTo>
                    <a:pt x="6476" y="1104"/>
                  </a:moveTo>
                  <a:cubicBezTo>
                    <a:pt x="6452" y="844"/>
                    <a:pt x="6705" y="854"/>
                    <a:pt x="6791" y="721"/>
                  </a:cubicBezTo>
                  <a:cubicBezTo>
                    <a:pt x="6969" y="827"/>
                    <a:pt x="6969" y="827"/>
                    <a:pt x="6928" y="1056"/>
                  </a:cubicBezTo>
                  <a:cubicBezTo>
                    <a:pt x="6870" y="983"/>
                    <a:pt x="6827" y="929"/>
                    <a:pt x="6776" y="865"/>
                  </a:cubicBezTo>
                  <a:cubicBezTo>
                    <a:pt x="6680" y="872"/>
                    <a:pt x="6636" y="947"/>
                    <a:pt x="6601" y="1033"/>
                  </a:cubicBezTo>
                  <a:cubicBezTo>
                    <a:pt x="6662" y="1051"/>
                    <a:pt x="6721" y="1067"/>
                    <a:pt x="6786" y="1084"/>
                  </a:cubicBezTo>
                  <a:cubicBezTo>
                    <a:pt x="6680" y="1139"/>
                    <a:pt x="6680" y="1139"/>
                    <a:pt x="6606" y="1028"/>
                  </a:cubicBezTo>
                  <a:cubicBezTo>
                    <a:pt x="6568" y="1049"/>
                    <a:pt x="6531" y="1072"/>
                    <a:pt x="6476" y="1104"/>
                  </a:cubicBezTo>
                  <a:close/>
                  <a:moveTo>
                    <a:pt x="4693" y="1802"/>
                  </a:moveTo>
                  <a:cubicBezTo>
                    <a:pt x="4656" y="2032"/>
                    <a:pt x="4600" y="2086"/>
                    <a:pt x="4401" y="2078"/>
                  </a:cubicBezTo>
                  <a:cubicBezTo>
                    <a:pt x="4453" y="1978"/>
                    <a:pt x="4505" y="1879"/>
                    <a:pt x="4569" y="1757"/>
                  </a:cubicBezTo>
                  <a:cubicBezTo>
                    <a:pt x="4613" y="1775"/>
                    <a:pt x="4653" y="1789"/>
                    <a:pt x="4693" y="1802"/>
                  </a:cubicBezTo>
                  <a:close/>
                  <a:moveTo>
                    <a:pt x="972" y="5114"/>
                  </a:moveTo>
                  <a:cubicBezTo>
                    <a:pt x="1004" y="5078"/>
                    <a:pt x="1046" y="5028"/>
                    <a:pt x="1094" y="4975"/>
                  </a:cubicBezTo>
                  <a:cubicBezTo>
                    <a:pt x="1182" y="5044"/>
                    <a:pt x="1266" y="5110"/>
                    <a:pt x="1350" y="5175"/>
                  </a:cubicBezTo>
                  <a:cubicBezTo>
                    <a:pt x="1345" y="5184"/>
                    <a:pt x="1340" y="5194"/>
                    <a:pt x="1333" y="5203"/>
                  </a:cubicBezTo>
                  <a:cubicBezTo>
                    <a:pt x="1209" y="5172"/>
                    <a:pt x="1087" y="5142"/>
                    <a:pt x="972" y="5114"/>
                  </a:cubicBezTo>
                  <a:close/>
                  <a:moveTo>
                    <a:pt x="5414" y="1870"/>
                  </a:moveTo>
                  <a:cubicBezTo>
                    <a:pt x="5522" y="1892"/>
                    <a:pt x="5617" y="2013"/>
                    <a:pt x="5614" y="2124"/>
                  </a:cubicBezTo>
                  <a:cubicBezTo>
                    <a:pt x="5423" y="1990"/>
                    <a:pt x="5423" y="1990"/>
                    <a:pt x="5414" y="1870"/>
                  </a:cubicBezTo>
                  <a:close/>
                  <a:moveTo>
                    <a:pt x="1326" y="4865"/>
                  </a:moveTo>
                  <a:cubicBezTo>
                    <a:pt x="1383" y="4820"/>
                    <a:pt x="1430" y="4784"/>
                    <a:pt x="1475" y="4748"/>
                  </a:cubicBezTo>
                  <a:cubicBezTo>
                    <a:pt x="1464" y="4861"/>
                    <a:pt x="1490" y="4934"/>
                    <a:pt x="1622" y="4961"/>
                  </a:cubicBezTo>
                  <a:cubicBezTo>
                    <a:pt x="1601" y="4976"/>
                    <a:pt x="1579" y="4989"/>
                    <a:pt x="1558" y="5003"/>
                  </a:cubicBezTo>
                  <a:cubicBezTo>
                    <a:pt x="1491" y="4963"/>
                    <a:pt x="1422" y="4923"/>
                    <a:pt x="1326" y="4865"/>
                  </a:cubicBezTo>
                  <a:close/>
                  <a:moveTo>
                    <a:pt x="1696" y="3919"/>
                  </a:moveTo>
                  <a:cubicBezTo>
                    <a:pt x="1672" y="3956"/>
                    <a:pt x="1651" y="3986"/>
                    <a:pt x="1631" y="4016"/>
                  </a:cubicBezTo>
                  <a:cubicBezTo>
                    <a:pt x="1566" y="3970"/>
                    <a:pt x="1505" y="3930"/>
                    <a:pt x="1426" y="3877"/>
                  </a:cubicBezTo>
                  <a:cubicBezTo>
                    <a:pt x="1553" y="3767"/>
                    <a:pt x="1615" y="3859"/>
                    <a:pt x="1696" y="3919"/>
                  </a:cubicBezTo>
                  <a:close/>
                  <a:moveTo>
                    <a:pt x="941" y="4872"/>
                  </a:moveTo>
                  <a:cubicBezTo>
                    <a:pt x="876" y="4893"/>
                    <a:pt x="827" y="4908"/>
                    <a:pt x="751" y="4933"/>
                  </a:cubicBezTo>
                  <a:cubicBezTo>
                    <a:pt x="756" y="4830"/>
                    <a:pt x="760" y="4758"/>
                    <a:pt x="766" y="4630"/>
                  </a:cubicBezTo>
                  <a:cubicBezTo>
                    <a:pt x="842" y="4736"/>
                    <a:pt x="884" y="4795"/>
                    <a:pt x="941" y="4872"/>
                  </a:cubicBezTo>
                  <a:close/>
                  <a:moveTo>
                    <a:pt x="5351" y="1358"/>
                  </a:moveTo>
                  <a:cubicBezTo>
                    <a:pt x="5393" y="1219"/>
                    <a:pt x="5393" y="1219"/>
                    <a:pt x="5563" y="1219"/>
                  </a:cubicBezTo>
                  <a:cubicBezTo>
                    <a:pt x="5526" y="1351"/>
                    <a:pt x="5443" y="1356"/>
                    <a:pt x="5351" y="1358"/>
                  </a:cubicBezTo>
                  <a:close/>
                  <a:moveTo>
                    <a:pt x="5855" y="990"/>
                  </a:moveTo>
                  <a:cubicBezTo>
                    <a:pt x="5827" y="1224"/>
                    <a:pt x="5695" y="1026"/>
                    <a:pt x="5645" y="1109"/>
                  </a:cubicBezTo>
                  <a:cubicBezTo>
                    <a:pt x="5641" y="1080"/>
                    <a:pt x="5637" y="1052"/>
                    <a:pt x="5632" y="1025"/>
                  </a:cubicBezTo>
                  <a:cubicBezTo>
                    <a:pt x="5700" y="1014"/>
                    <a:pt x="5770" y="1004"/>
                    <a:pt x="5855" y="990"/>
                  </a:cubicBezTo>
                  <a:close/>
                  <a:moveTo>
                    <a:pt x="1011" y="4430"/>
                  </a:moveTo>
                  <a:cubicBezTo>
                    <a:pt x="1030" y="4435"/>
                    <a:pt x="1041" y="4475"/>
                    <a:pt x="1053" y="4498"/>
                  </a:cubicBezTo>
                  <a:cubicBezTo>
                    <a:pt x="1014" y="4522"/>
                    <a:pt x="973" y="4543"/>
                    <a:pt x="904" y="4583"/>
                  </a:cubicBezTo>
                  <a:cubicBezTo>
                    <a:pt x="904" y="4456"/>
                    <a:pt x="932" y="4411"/>
                    <a:pt x="1011" y="4430"/>
                  </a:cubicBezTo>
                  <a:close/>
                  <a:moveTo>
                    <a:pt x="5156" y="1516"/>
                  </a:moveTo>
                  <a:cubicBezTo>
                    <a:pt x="5153" y="1496"/>
                    <a:pt x="5151" y="1476"/>
                    <a:pt x="5150" y="1457"/>
                  </a:cubicBezTo>
                  <a:lnTo>
                    <a:pt x="5345" y="1433"/>
                  </a:lnTo>
                  <a:lnTo>
                    <a:pt x="5353" y="1492"/>
                  </a:lnTo>
                  <a:cubicBezTo>
                    <a:pt x="5286" y="1500"/>
                    <a:pt x="5221" y="1507"/>
                    <a:pt x="5156" y="1516"/>
                  </a:cubicBezTo>
                  <a:close/>
                  <a:moveTo>
                    <a:pt x="6376" y="1095"/>
                  </a:moveTo>
                  <a:cubicBezTo>
                    <a:pt x="6387" y="1101"/>
                    <a:pt x="6396" y="1108"/>
                    <a:pt x="6407" y="1114"/>
                  </a:cubicBezTo>
                  <a:cubicBezTo>
                    <a:pt x="6396" y="1142"/>
                    <a:pt x="6395" y="1181"/>
                    <a:pt x="6375" y="1194"/>
                  </a:cubicBezTo>
                  <a:cubicBezTo>
                    <a:pt x="6349" y="1212"/>
                    <a:pt x="6309" y="1212"/>
                    <a:pt x="6228" y="1229"/>
                  </a:cubicBezTo>
                  <a:cubicBezTo>
                    <a:pt x="6298" y="1163"/>
                    <a:pt x="6338" y="1130"/>
                    <a:pt x="6376" y="1095"/>
                  </a:cubicBezTo>
                  <a:close/>
                  <a:moveTo>
                    <a:pt x="1980" y="3890"/>
                  </a:moveTo>
                  <a:cubicBezTo>
                    <a:pt x="1947" y="3854"/>
                    <a:pt x="1921" y="3825"/>
                    <a:pt x="1871" y="3773"/>
                  </a:cubicBezTo>
                  <a:cubicBezTo>
                    <a:pt x="1943" y="3768"/>
                    <a:pt x="1985" y="3766"/>
                    <a:pt x="2058" y="3762"/>
                  </a:cubicBezTo>
                  <a:cubicBezTo>
                    <a:pt x="2021" y="3823"/>
                    <a:pt x="2005" y="3849"/>
                    <a:pt x="1980" y="3890"/>
                  </a:cubicBezTo>
                  <a:close/>
                  <a:moveTo>
                    <a:pt x="4136" y="2302"/>
                  </a:moveTo>
                  <a:cubicBezTo>
                    <a:pt x="4134" y="2304"/>
                    <a:pt x="4103" y="2280"/>
                    <a:pt x="4085" y="2270"/>
                  </a:cubicBezTo>
                  <a:cubicBezTo>
                    <a:pt x="4109" y="2240"/>
                    <a:pt x="4132" y="2210"/>
                    <a:pt x="4156" y="2181"/>
                  </a:cubicBezTo>
                  <a:cubicBezTo>
                    <a:pt x="4173" y="2193"/>
                    <a:pt x="4189" y="2203"/>
                    <a:pt x="4207" y="2215"/>
                  </a:cubicBezTo>
                  <a:cubicBezTo>
                    <a:pt x="4183" y="2244"/>
                    <a:pt x="4161" y="2275"/>
                    <a:pt x="4136" y="2302"/>
                  </a:cubicBezTo>
                  <a:close/>
                  <a:moveTo>
                    <a:pt x="2839" y="3870"/>
                  </a:moveTo>
                  <a:cubicBezTo>
                    <a:pt x="2839" y="3875"/>
                    <a:pt x="2814" y="3876"/>
                    <a:pt x="2801" y="3877"/>
                  </a:cubicBezTo>
                  <a:cubicBezTo>
                    <a:pt x="2797" y="3843"/>
                    <a:pt x="2793" y="3808"/>
                    <a:pt x="2790" y="3773"/>
                  </a:cubicBezTo>
                  <a:cubicBezTo>
                    <a:pt x="2807" y="3776"/>
                    <a:pt x="2823" y="3776"/>
                    <a:pt x="2840" y="3777"/>
                  </a:cubicBezTo>
                  <a:cubicBezTo>
                    <a:pt x="2840" y="3808"/>
                    <a:pt x="2842" y="3839"/>
                    <a:pt x="2839" y="3870"/>
                  </a:cubicBezTo>
                  <a:close/>
                  <a:moveTo>
                    <a:pt x="3360" y="2835"/>
                  </a:moveTo>
                  <a:cubicBezTo>
                    <a:pt x="3361" y="2839"/>
                    <a:pt x="3337" y="2848"/>
                    <a:pt x="3323" y="2854"/>
                  </a:cubicBezTo>
                  <a:cubicBezTo>
                    <a:pt x="3304" y="2817"/>
                    <a:pt x="3285" y="2781"/>
                    <a:pt x="3265" y="2742"/>
                  </a:cubicBezTo>
                  <a:cubicBezTo>
                    <a:pt x="3286" y="2736"/>
                    <a:pt x="3308" y="2729"/>
                    <a:pt x="3329" y="2721"/>
                  </a:cubicBezTo>
                  <a:cubicBezTo>
                    <a:pt x="3340" y="2760"/>
                    <a:pt x="3353" y="2797"/>
                    <a:pt x="3360" y="28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6089712" y="5288567"/>
              <a:ext cx="22635" cy="18361"/>
            </a:xfrm>
            <a:custGeom>
              <a:avLst/>
              <a:gdLst/>
              <a:ahLst/>
              <a:cxnLst/>
              <a:rect l="l" t="t" r="r" b="b"/>
              <a:pathLst>
                <a:path w="535" h="434" extrusionOk="0">
                  <a:moveTo>
                    <a:pt x="173" y="1"/>
                  </a:moveTo>
                  <a:cubicBezTo>
                    <a:pt x="207" y="67"/>
                    <a:pt x="240" y="134"/>
                    <a:pt x="269" y="193"/>
                  </a:cubicBezTo>
                  <a:cubicBezTo>
                    <a:pt x="361" y="172"/>
                    <a:pt x="439" y="153"/>
                    <a:pt x="516" y="134"/>
                  </a:cubicBezTo>
                  <a:lnTo>
                    <a:pt x="535" y="177"/>
                  </a:lnTo>
                  <a:cubicBezTo>
                    <a:pt x="405" y="226"/>
                    <a:pt x="401" y="433"/>
                    <a:pt x="221" y="401"/>
                  </a:cubicBezTo>
                  <a:cubicBezTo>
                    <a:pt x="149" y="339"/>
                    <a:pt x="75" y="276"/>
                    <a:pt x="0" y="210"/>
                  </a:cubicBezTo>
                  <a:cubicBezTo>
                    <a:pt x="34" y="198"/>
                    <a:pt x="66" y="186"/>
                    <a:pt x="116" y="167"/>
                  </a:cubicBezTo>
                  <a:cubicBezTo>
                    <a:pt x="93" y="126"/>
                    <a:pt x="71" y="86"/>
                    <a:pt x="40" y="28"/>
                  </a:cubicBezTo>
                  <a:cubicBezTo>
                    <a:pt x="97" y="21"/>
                    <a:pt x="139" y="14"/>
                    <a:pt x="180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6403938" y="5080197"/>
              <a:ext cx="15315" cy="15188"/>
            </a:xfrm>
            <a:custGeom>
              <a:avLst/>
              <a:gdLst/>
              <a:ahLst/>
              <a:cxnLst/>
              <a:rect l="l" t="t" r="r" b="b"/>
              <a:pathLst>
                <a:path w="362" h="359" extrusionOk="0">
                  <a:moveTo>
                    <a:pt x="0" y="359"/>
                  </a:moveTo>
                  <a:cubicBezTo>
                    <a:pt x="34" y="194"/>
                    <a:pt x="36" y="63"/>
                    <a:pt x="209" y="0"/>
                  </a:cubicBezTo>
                  <a:cubicBezTo>
                    <a:pt x="254" y="68"/>
                    <a:pt x="306" y="141"/>
                    <a:pt x="362" y="223"/>
                  </a:cubicBezTo>
                  <a:cubicBezTo>
                    <a:pt x="227" y="272"/>
                    <a:pt x="127" y="310"/>
                    <a:pt x="0" y="3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6"/>
            <p:cNvSpPr/>
            <p:nvPr/>
          </p:nvSpPr>
          <p:spPr>
            <a:xfrm>
              <a:off x="6354014" y="5918374"/>
              <a:ext cx="12058" cy="8123"/>
            </a:xfrm>
            <a:custGeom>
              <a:avLst/>
              <a:gdLst/>
              <a:ahLst/>
              <a:cxnLst/>
              <a:rect l="l" t="t" r="r" b="b"/>
              <a:pathLst>
                <a:path w="285" h="192" extrusionOk="0">
                  <a:moveTo>
                    <a:pt x="284" y="76"/>
                  </a:moveTo>
                  <a:cubicBezTo>
                    <a:pt x="194" y="113"/>
                    <a:pt x="102" y="150"/>
                    <a:pt x="1" y="192"/>
                  </a:cubicBezTo>
                  <a:cubicBezTo>
                    <a:pt x="37" y="7"/>
                    <a:pt x="54" y="1"/>
                    <a:pt x="284" y="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6341406" y="5899124"/>
              <a:ext cx="6346" cy="4612"/>
            </a:xfrm>
            <a:custGeom>
              <a:avLst/>
              <a:gdLst/>
              <a:ahLst/>
              <a:cxnLst/>
              <a:rect l="l" t="t" r="r" b="b"/>
              <a:pathLst>
                <a:path w="150" h="109" extrusionOk="0">
                  <a:moveTo>
                    <a:pt x="150" y="68"/>
                  </a:moveTo>
                  <a:cubicBezTo>
                    <a:pt x="107" y="82"/>
                    <a:pt x="64" y="96"/>
                    <a:pt x="20" y="109"/>
                  </a:cubicBezTo>
                  <a:cubicBezTo>
                    <a:pt x="13" y="82"/>
                    <a:pt x="7" y="55"/>
                    <a:pt x="1" y="26"/>
                  </a:cubicBezTo>
                  <a:cubicBezTo>
                    <a:pt x="46" y="18"/>
                    <a:pt x="91" y="9"/>
                    <a:pt x="136" y="1"/>
                  </a:cubicBezTo>
                  <a:cubicBezTo>
                    <a:pt x="141" y="23"/>
                    <a:pt x="147" y="45"/>
                    <a:pt x="150" y="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6"/>
            <p:cNvSpPr/>
            <p:nvPr/>
          </p:nvSpPr>
          <p:spPr>
            <a:xfrm>
              <a:off x="6337471" y="5889223"/>
              <a:ext cx="4908" cy="3892"/>
            </a:xfrm>
            <a:custGeom>
              <a:avLst/>
              <a:gdLst/>
              <a:ahLst/>
              <a:cxnLst/>
              <a:rect l="l" t="t" r="r" b="b"/>
              <a:pathLst>
                <a:path w="116" h="92" extrusionOk="0">
                  <a:moveTo>
                    <a:pt x="0" y="49"/>
                  </a:moveTo>
                  <a:cubicBezTo>
                    <a:pt x="28" y="25"/>
                    <a:pt x="47" y="0"/>
                    <a:pt x="57" y="3"/>
                  </a:cubicBezTo>
                  <a:cubicBezTo>
                    <a:pt x="79" y="9"/>
                    <a:pt x="99" y="28"/>
                    <a:pt x="111" y="47"/>
                  </a:cubicBezTo>
                  <a:cubicBezTo>
                    <a:pt x="116" y="52"/>
                    <a:pt x="89" y="92"/>
                    <a:pt x="79" y="89"/>
                  </a:cubicBezTo>
                  <a:cubicBezTo>
                    <a:pt x="55" y="86"/>
                    <a:pt x="33" y="68"/>
                    <a:pt x="0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" name="Google Shape;152;p6"/>
            <p:cNvGrpSpPr/>
            <p:nvPr/>
          </p:nvGrpSpPr>
          <p:grpSpPr>
            <a:xfrm>
              <a:off x="6073127" y="4422804"/>
              <a:ext cx="700919" cy="1599728"/>
              <a:chOff x="6073127" y="4422804"/>
              <a:chExt cx="700919" cy="1599728"/>
            </a:xfrm>
          </p:grpSpPr>
          <p:sp>
            <p:nvSpPr>
              <p:cNvPr id="153" name="Google Shape;153;p6"/>
              <p:cNvSpPr/>
              <p:nvPr/>
            </p:nvSpPr>
            <p:spPr>
              <a:xfrm>
                <a:off x="6128424" y="4775193"/>
                <a:ext cx="362279" cy="298014"/>
              </a:xfrm>
              <a:custGeom>
                <a:avLst/>
                <a:gdLst/>
                <a:ahLst/>
                <a:cxnLst/>
                <a:rect l="l" t="t" r="r" b="b"/>
                <a:pathLst>
                  <a:path w="8563" h="7044" extrusionOk="0">
                    <a:moveTo>
                      <a:pt x="6561" y="722"/>
                    </a:moveTo>
                    <a:cubicBezTo>
                      <a:pt x="6580" y="691"/>
                      <a:pt x="6642" y="686"/>
                      <a:pt x="6698" y="694"/>
                    </a:cubicBezTo>
                    <a:cubicBezTo>
                      <a:pt x="6656" y="745"/>
                      <a:pt x="6614" y="796"/>
                      <a:pt x="6564" y="859"/>
                    </a:cubicBezTo>
                    <a:cubicBezTo>
                      <a:pt x="6509" y="817"/>
                      <a:pt x="6415" y="921"/>
                      <a:pt x="6370" y="803"/>
                    </a:cubicBezTo>
                    <a:cubicBezTo>
                      <a:pt x="6327" y="786"/>
                      <a:pt x="6283" y="769"/>
                      <a:pt x="6254" y="759"/>
                    </a:cubicBezTo>
                    <a:cubicBezTo>
                      <a:pt x="6202" y="796"/>
                      <a:pt x="6155" y="830"/>
                      <a:pt x="6098" y="870"/>
                    </a:cubicBezTo>
                    <a:cubicBezTo>
                      <a:pt x="6079" y="811"/>
                      <a:pt x="6067" y="769"/>
                      <a:pt x="6053" y="723"/>
                    </a:cubicBezTo>
                    <a:cubicBezTo>
                      <a:pt x="5952" y="787"/>
                      <a:pt x="5854" y="848"/>
                      <a:pt x="5755" y="910"/>
                    </a:cubicBezTo>
                    <a:cubicBezTo>
                      <a:pt x="5895" y="923"/>
                      <a:pt x="6036" y="938"/>
                      <a:pt x="6163" y="952"/>
                    </a:cubicBezTo>
                    <a:cubicBezTo>
                      <a:pt x="6177" y="1041"/>
                      <a:pt x="6187" y="1111"/>
                      <a:pt x="6202" y="1202"/>
                    </a:cubicBezTo>
                    <a:cubicBezTo>
                      <a:pt x="6142" y="1168"/>
                      <a:pt x="6095" y="1146"/>
                      <a:pt x="6054" y="1116"/>
                    </a:cubicBezTo>
                    <a:cubicBezTo>
                      <a:pt x="5920" y="1019"/>
                      <a:pt x="5858" y="1026"/>
                      <a:pt x="5746" y="1142"/>
                    </a:cubicBezTo>
                    <a:cubicBezTo>
                      <a:pt x="5697" y="1194"/>
                      <a:pt x="5639" y="1235"/>
                      <a:pt x="5585" y="1282"/>
                    </a:cubicBezTo>
                    <a:cubicBezTo>
                      <a:pt x="5611" y="1302"/>
                      <a:pt x="5639" y="1322"/>
                      <a:pt x="5666" y="1340"/>
                    </a:cubicBezTo>
                    <a:cubicBezTo>
                      <a:pt x="5592" y="1505"/>
                      <a:pt x="5499" y="1332"/>
                      <a:pt x="5421" y="1358"/>
                    </a:cubicBezTo>
                    <a:cubicBezTo>
                      <a:pt x="5373" y="1433"/>
                      <a:pt x="5423" y="1473"/>
                      <a:pt x="5468" y="1516"/>
                    </a:cubicBezTo>
                    <a:cubicBezTo>
                      <a:pt x="5491" y="1540"/>
                      <a:pt x="5533" y="1589"/>
                      <a:pt x="5530" y="1593"/>
                    </a:cubicBezTo>
                    <a:cubicBezTo>
                      <a:pt x="5437" y="1695"/>
                      <a:pt x="5573" y="1756"/>
                      <a:pt x="5577" y="1854"/>
                    </a:cubicBezTo>
                    <a:cubicBezTo>
                      <a:pt x="5399" y="1851"/>
                      <a:pt x="5433" y="1635"/>
                      <a:pt x="5302" y="1615"/>
                    </a:cubicBezTo>
                    <a:cubicBezTo>
                      <a:pt x="5321" y="1546"/>
                      <a:pt x="5335" y="1491"/>
                      <a:pt x="5353" y="1432"/>
                    </a:cubicBezTo>
                    <a:cubicBezTo>
                      <a:pt x="5272" y="1408"/>
                      <a:pt x="5215" y="1403"/>
                      <a:pt x="5186" y="1478"/>
                    </a:cubicBezTo>
                    <a:cubicBezTo>
                      <a:pt x="5099" y="1691"/>
                      <a:pt x="5104" y="1710"/>
                      <a:pt x="5259" y="1865"/>
                    </a:cubicBezTo>
                    <a:cubicBezTo>
                      <a:pt x="5214" y="1891"/>
                      <a:pt x="5172" y="1916"/>
                      <a:pt x="5124" y="1945"/>
                    </a:cubicBezTo>
                    <a:cubicBezTo>
                      <a:pt x="5103" y="1905"/>
                      <a:pt x="5090" y="1877"/>
                      <a:pt x="5072" y="1855"/>
                    </a:cubicBezTo>
                    <a:cubicBezTo>
                      <a:pt x="5058" y="1837"/>
                      <a:pt x="5036" y="1825"/>
                      <a:pt x="5005" y="1801"/>
                    </a:cubicBezTo>
                    <a:cubicBezTo>
                      <a:pt x="4994" y="1889"/>
                      <a:pt x="4986" y="1954"/>
                      <a:pt x="4980" y="2011"/>
                    </a:cubicBezTo>
                    <a:cubicBezTo>
                      <a:pt x="4870" y="2137"/>
                      <a:pt x="4781" y="2041"/>
                      <a:pt x="4686" y="1981"/>
                    </a:cubicBezTo>
                    <a:cubicBezTo>
                      <a:pt x="4668" y="2058"/>
                      <a:pt x="4656" y="2119"/>
                      <a:pt x="4634" y="2215"/>
                    </a:cubicBezTo>
                    <a:cubicBezTo>
                      <a:pt x="4551" y="2139"/>
                      <a:pt x="4496" y="2085"/>
                      <a:pt x="4430" y="2023"/>
                    </a:cubicBezTo>
                    <a:cubicBezTo>
                      <a:pt x="4366" y="2101"/>
                      <a:pt x="4302" y="2148"/>
                      <a:pt x="4370" y="2276"/>
                    </a:cubicBezTo>
                    <a:cubicBezTo>
                      <a:pt x="4400" y="2333"/>
                      <a:pt x="4490" y="2466"/>
                      <a:pt x="4375" y="2558"/>
                    </a:cubicBezTo>
                    <a:cubicBezTo>
                      <a:pt x="4269" y="2531"/>
                      <a:pt x="4335" y="2324"/>
                      <a:pt x="4167" y="2367"/>
                    </a:cubicBezTo>
                    <a:cubicBezTo>
                      <a:pt x="4144" y="2421"/>
                      <a:pt x="4217" y="2516"/>
                      <a:pt x="4097" y="2520"/>
                    </a:cubicBezTo>
                    <a:cubicBezTo>
                      <a:pt x="4116" y="2584"/>
                      <a:pt x="4142" y="2648"/>
                      <a:pt x="4150" y="2714"/>
                    </a:cubicBezTo>
                    <a:cubicBezTo>
                      <a:pt x="4152" y="2742"/>
                      <a:pt x="4116" y="2773"/>
                      <a:pt x="4073" y="2844"/>
                    </a:cubicBezTo>
                    <a:cubicBezTo>
                      <a:pt x="4035" y="2736"/>
                      <a:pt x="4006" y="2667"/>
                      <a:pt x="3980" y="2596"/>
                    </a:cubicBezTo>
                    <a:cubicBezTo>
                      <a:pt x="3857" y="2661"/>
                      <a:pt x="3853" y="2661"/>
                      <a:pt x="3857" y="2807"/>
                    </a:cubicBezTo>
                    <a:cubicBezTo>
                      <a:pt x="3859" y="2879"/>
                      <a:pt x="3840" y="2908"/>
                      <a:pt x="3756" y="2881"/>
                    </a:cubicBezTo>
                    <a:cubicBezTo>
                      <a:pt x="3756" y="2802"/>
                      <a:pt x="3756" y="2720"/>
                      <a:pt x="3758" y="2634"/>
                    </a:cubicBezTo>
                    <a:cubicBezTo>
                      <a:pt x="3665" y="2627"/>
                      <a:pt x="3599" y="2652"/>
                      <a:pt x="3645" y="2745"/>
                    </a:cubicBezTo>
                    <a:cubicBezTo>
                      <a:pt x="3712" y="2875"/>
                      <a:pt x="3582" y="2932"/>
                      <a:pt x="3558" y="3027"/>
                    </a:cubicBezTo>
                    <a:cubicBezTo>
                      <a:pt x="3409" y="2989"/>
                      <a:pt x="3399" y="3116"/>
                      <a:pt x="3360" y="3208"/>
                    </a:cubicBezTo>
                    <a:cubicBezTo>
                      <a:pt x="3284" y="3184"/>
                      <a:pt x="3237" y="3157"/>
                      <a:pt x="3270" y="3075"/>
                    </a:cubicBezTo>
                    <a:cubicBezTo>
                      <a:pt x="3292" y="3020"/>
                      <a:pt x="3318" y="2964"/>
                      <a:pt x="3327" y="2905"/>
                    </a:cubicBezTo>
                    <a:cubicBezTo>
                      <a:pt x="3329" y="2884"/>
                      <a:pt x="3284" y="2856"/>
                      <a:pt x="3256" y="2828"/>
                    </a:cubicBezTo>
                    <a:cubicBezTo>
                      <a:pt x="3235" y="2944"/>
                      <a:pt x="3215" y="3035"/>
                      <a:pt x="3203" y="3126"/>
                    </a:cubicBezTo>
                    <a:cubicBezTo>
                      <a:pt x="3188" y="3229"/>
                      <a:pt x="3125" y="3240"/>
                      <a:pt x="3041" y="3230"/>
                    </a:cubicBezTo>
                    <a:cubicBezTo>
                      <a:pt x="2987" y="3225"/>
                      <a:pt x="2932" y="3229"/>
                      <a:pt x="2886" y="3229"/>
                    </a:cubicBezTo>
                    <a:cubicBezTo>
                      <a:pt x="2836" y="3361"/>
                      <a:pt x="2985" y="3417"/>
                      <a:pt x="2938" y="3544"/>
                    </a:cubicBezTo>
                    <a:cubicBezTo>
                      <a:pt x="2890" y="3672"/>
                      <a:pt x="2907" y="3689"/>
                      <a:pt x="2775" y="3633"/>
                    </a:cubicBezTo>
                    <a:cubicBezTo>
                      <a:pt x="2661" y="3585"/>
                      <a:pt x="2552" y="3616"/>
                      <a:pt x="2513" y="3714"/>
                    </a:cubicBezTo>
                    <a:cubicBezTo>
                      <a:pt x="2499" y="3749"/>
                      <a:pt x="2498" y="3789"/>
                      <a:pt x="2487" y="3838"/>
                    </a:cubicBezTo>
                    <a:cubicBezTo>
                      <a:pt x="2313" y="3709"/>
                      <a:pt x="2313" y="3709"/>
                      <a:pt x="2098" y="3861"/>
                    </a:cubicBezTo>
                    <a:cubicBezTo>
                      <a:pt x="2128" y="3943"/>
                      <a:pt x="2159" y="4025"/>
                      <a:pt x="2190" y="4112"/>
                    </a:cubicBezTo>
                    <a:cubicBezTo>
                      <a:pt x="2053" y="4183"/>
                      <a:pt x="1883" y="4093"/>
                      <a:pt x="1777" y="4231"/>
                    </a:cubicBezTo>
                    <a:cubicBezTo>
                      <a:pt x="1786" y="4270"/>
                      <a:pt x="1815" y="4320"/>
                      <a:pt x="1801" y="4349"/>
                    </a:cubicBezTo>
                    <a:cubicBezTo>
                      <a:pt x="1780" y="4395"/>
                      <a:pt x="1729" y="4424"/>
                      <a:pt x="1680" y="4473"/>
                    </a:cubicBezTo>
                    <a:cubicBezTo>
                      <a:pt x="1639" y="4390"/>
                      <a:pt x="1610" y="4334"/>
                      <a:pt x="1573" y="4258"/>
                    </a:cubicBezTo>
                    <a:cubicBezTo>
                      <a:pt x="1511" y="4341"/>
                      <a:pt x="1463" y="4408"/>
                      <a:pt x="1416" y="4469"/>
                    </a:cubicBezTo>
                    <a:cubicBezTo>
                      <a:pt x="1490" y="4614"/>
                      <a:pt x="1490" y="4614"/>
                      <a:pt x="1447" y="4770"/>
                    </a:cubicBezTo>
                    <a:cubicBezTo>
                      <a:pt x="1444" y="4779"/>
                      <a:pt x="1430" y="4784"/>
                      <a:pt x="1411" y="4798"/>
                    </a:cubicBezTo>
                    <a:cubicBezTo>
                      <a:pt x="1381" y="4745"/>
                      <a:pt x="1352" y="4695"/>
                      <a:pt x="1320" y="4640"/>
                    </a:cubicBezTo>
                    <a:cubicBezTo>
                      <a:pt x="1075" y="4852"/>
                      <a:pt x="778" y="4992"/>
                      <a:pt x="656" y="5309"/>
                    </a:cubicBezTo>
                    <a:cubicBezTo>
                      <a:pt x="588" y="5287"/>
                      <a:pt x="551" y="5187"/>
                      <a:pt x="455" y="5260"/>
                    </a:cubicBezTo>
                    <a:cubicBezTo>
                      <a:pt x="388" y="5312"/>
                      <a:pt x="322" y="5350"/>
                      <a:pt x="344" y="5451"/>
                    </a:cubicBezTo>
                    <a:cubicBezTo>
                      <a:pt x="399" y="5442"/>
                      <a:pt x="440" y="5434"/>
                      <a:pt x="509" y="5423"/>
                    </a:cubicBezTo>
                    <a:cubicBezTo>
                      <a:pt x="451" y="5498"/>
                      <a:pt x="421" y="5563"/>
                      <a:pt x="369" y="5600"/>
                    </a:cubicBezTo>
                    <a:cubicBezTo>
                      <a:pt x="320" y="5635"/>
                      <a:pt x="248" y="5638"/>
                      <a:pt x="188" y="5657"/>
                    </a:cubicBezTo>
                    <a:cubicBezTo>
                      <a:pt x="203" y="5731"/>
                      <a:pt x="217" y="5795"/>
                      <a:pt x="229" y="5857"/>
                    </a:cubicBezTo>
                    <a:cubicBezTo>
                      <a:pt x="161" y="5873"/>
                      <a:pt x="107" y="5885"/>
                      <a:pt x="51" y="5897"/>
                    </a:cubicBezTo>
                    <a:cubicBezTo>
                      <a:pt x="81" y="6044"/>
                      <a:pt x="81" y="6183"/>
                      <a:pt x="192" y="6288"/>
                    </a:cubicBezTo>
                    <a:cubicBezTo>
                      <a:pt x="240" y="6281"/>
                      <a:pt x="289" y="6273"/>
                      <a:pt x="373" y="6258"/>
                    </a:cubicBezTo>
                    <a:cubicBezTo>
                      <a:pt x="334" y="6312"/>
                      <a:pt x="320" y="6355"/>
                      <a:pt x="297" y="6359"/>
                    </a:cubicBezTo>
                    <a:cubicBezTo>
                      <a:pt x="216" y="6373"/>
                      <a:pt x="130" y="6373"/>
                      <a:pt x="49" y="6383"/>
                    </a:cubicBezTo>
                    <a:cubicBezTo>
                      <a:pt x="35" y="6385"/>
                      <a:pt x="23" y="6411"/>
                      <a:pt x="0" y="6437"/>
                    </a:cubicBezTo>
                    <a:cubicBezTo>
                      <a:pt x="62" y="6451"/>
                      <a:pt x="110" y="6463"/>
                      <a:pt x="155" y="6474"/>
                    </a:cubicBezTo>
                    <a:cubicBezTo>
                      <a:pt x="152" y="6519"/>
                      <a:pt x="150" y="6553"/>
                      <a:pt x="147" y="6600"/>
                    </a:cubicBezTo>
                    <a:cubicBezTo>
                      <a:pt x="251" y="6474"/>
                      <a:pt x="251" y="6474"/>
                      <a:pt x="421" y="6470"/>
                    </a:cubicBezTo>
                    <a:cubicBezTo>
                      <a:pt x="421" y="6522"/>
                      <a:pt x="399" y="6594"/>
                      <a:pt x="424" y="6622"/>
                    </a:cubicBezTo>
                    <a:cubicBezTo>
                      <a:pt x="540" y="6755"/>
                      <a:pt x="623" y="6599"/>
                      <a:pt x="726" y="6575"/>
                    </a:cubicBezTo>
                    <a:cubicBezTo>
                      <a:pt x="773" y="6611"/>
                      <a:pt x="822" y="6649"/>
                      <a:pt x="872" y="6689"/>
                    </a:cubicBezTo>
                    <a:cubicBezTo>
                      <a:pt x="808" y="6746"/>
                      <a:pt x="755" y="6794"/>
                      <a:pt x="693" y="6850"/>
                    </a:cubicBezTo>
                    <a:cubicBezTo>
                      <a:pt x="742" y="6904"/>
                      <a:pt x="686" y="7021"/>
                      <a:pt x="831" y="7044"/>
                    </a:cubicBezTo>
                    <a:cubicBezTo>
                      <a:pt x="826" y="6980"/>
                      <a:pt x="822" y="6927"/>
                      <a:pt x="818" y="6866"/>
                    </a:cubicBezTo>
                    <a:cubicBezTo>
                      <a:pt x="875" y="6825"/>
                      <a:pt x="937" y="6783"/>
                      <a:pt x="990" y="6746"/>
                    </a:cubicBezTo>
                    <a:cubicBezTo>
                      <a:pt x="1050" y="6773"/>
                      <a:pt x="1098" y="6795"/>
                      <a:pt x="1164" y="6825"/>
                    </a:cubicBezTo>
                    <a:cubicBezTo>
                      <a:pt x="1167" y="6659"/>
                      <a:pt x="1307" y="6684"/>
                      <a:pt x="1399" y="6631"/>
                    </a:cubicBezTo>
                    <a:cubicBezTo>
                      <a:pt x="1513" y="6566"/>
                      <a:pt x="1614" y="6542"/>
                      <a:pt x="1760" y="6612"/>
                    </a:cubicBezTo>
                    <a:cubicBezTo>
                      <a:pt x="1749" y="6472"/>
                      <a:pt x="1739" y="6360"/>
                      <a:pt x="1729" y="6240"/>
                    </a:cubicBezTo>
                    <a:cubicBezTo>
                      <a:pt x="1914" y="6294"/>
                      <a:pt x="1946" y="6283"/>
                      <a:pt x="2107" y="6239"/>
                    </a:cubicBezTo>
                    <a:cubicBezTo>
                      <a:pt x="2208" y="6210"/>
                      <a:pt x="2211" y="6158"/>
                      <a:pt x="2198" y="6078"/>
                    </a:cubicBezTo>
                    <a:cubicBezTo>
                      <a:pt x="2197" y="6068"/>
                      <a:pt x="2230" y="6048"/>
                      <a:pt x="2250" y="6038"/>
                    </a:cubicBezTo>
                    <a:cubicBezTo>
                      <a:pt x="2343" y="6000"/>
                      <a:pt x="2440" y="5963"/>
                      <a:pt x="2550" y="5920"/>
                    </a:cubicBezTo>
                    <a:cubicBezTo>
                      <a:pt x="2636" y="5730"/>
                      <a:pt x="2824" y="5638"/>
                      <a:pt x="3022" y="5565"/>
                    </a:cubicBezTo>
                    <a:cubicBezTo>
                      <a:pt x="3034" y="5497"/>
                      <a:pt x="3046" y="5432"/>
                      <a:pt x="3056" y="5367"/>
                    </a:cubicBezTo>
                    <a:cubicBezTo>
                      <a:pt x="3144" y="5362"/>
                      <a:pt x="3220" y="5357"/>
                      <a:pt x="3319" y="5351"/>
                    </a:cubicBezTo>
                    <a:cubicBezTo>
                      <a:pt x="3271" y="5292"/>
                      <a:pt x="3243" y="5260"/>
                      <a:pt x="3219" y="5231"/>
                    </a:cubicBezTo>
                    <a:cubicBezTo>
                      <a:pt x="3269" y="5080"/>
                      <a:pt x="3355" y="4995"/>
                      <a:pt x="3521" y="5038"/>
                    </a:cubicBezTo>
                    <a:cubicBezTo>
                      <a:pt x="3566" y="4768"/>
                      <a:pt x="3730" y="4695"/>
                      <a:pt x="4001" y="4766"/>
                    </a:cubicBezTo>
                    <a:cubicBezTo>
                      <a:pt x="3963" y="4680"/>
                      <a:pt x="3939" y="4630"/>
                      <a:pt x="3921" y="4590"/>
                    </a:cubicBezTo>
                    <a:cubicBezTo>
                      <a:pt x="3990" y="4518"/>
                      <a:pt x="4048" y="4456"/>
                      <a:pt x="4109" y="4395"/>
                    </a:cubicBezTo>
                    <a:cubicBezTo>
                      <a:pt x="4142" y="4432"/>
                      <a:pt x="4168" y="4461"/>
                      <a:pt x="4214" y="4512"/>
                    </a:cubicBezTo>
                    <a:cubicBezTo>
                      <a:pt x="4227" y="4401"/>
                      <a:pt x="4235" y="4322"/>
                      <a:pt x="4244" y="4239"/>
                    </a:cubicBezTo>
                    <a:cubicBezTo>
                      <a:pt x="4379" y="4213"/>
                      <a:pt x="4507" y="4187"/>
                      <a:pt x="4637" y="4162"/>
                    </a:cubicBezTo>
                    <a:cubicBezTo>
                      <a:pt x="4631" y="4112"/>
                      <a:pt x="4623" y="4059"/>
                      <a:pt x="4618" y="4020"/>
                    </a:cubicBezTo>
                    <a:cubicBezTo>
                      <a:pt x="4714" y="3990"/>
                      <a:pt x="4832" y="3989"/>
                      <a:pt x="4860" y="3938"/>
                    </a:cubicBezTo>
                    <a:cubicBezTo>
                      <a:pt x="4920" y="3834"/>
                      <a:pt x="5019" y="3882"/>
                      <a:pt x="5078" y="3829"/>
                    </a:cubicBezTo>
                    <a:cubicBezTo>
                      <a:pt x="5179" y="3651"/>
                      <a:pt x="5385" y="3584"/>
                      <a:pt x="5519" y="3431"/>
                    </a:cubicBezTo>
                    <a:cubicBezTo>
                      <a:pt x="5465" y="3374"/>
                      <a:pt x="5417" y="3323"/>
                      <a:pt x="5355" y="3255"/>
                    </a:cubicBezTo>
                    <a:cubicBezTo>
                      <a:pt x="5542" y="3225"/>
                      <a:pt x="5660" y="3293"/>
                      <a:pt x="5749" y="3405"/>
                    </a:cubicBezTo>
                    <a:cubicBezTo>
                      <a:pt x="5908" y="3349"/>
                      <a:pt x="5915" y="3251"/>
                      <a:pt x="5854" y="3132"/>
                    </a:cubicBezTo>
                    <a:cubicBezTo>
                      <a:pt x="5793" y="3132"/>
                      <a:pt x="5724" y="3167"/>
                      <a:pt x="5671" y="3065"/>
                    </a:cubicBezTo>
                    <a:cubicBezTo>
                      <a:pt x="5738" y="3052"/>
                      <a:pt x="5791" y="3043"/>
                      <a:pt x="5843" y="3032"/>
                    </a:cubicBezTo>
                    <a:lnTo>
                      <a:pt x="5843" y="2802"/>
                    </a:lnTo>
                    <a:cubicBezTo>
                      <a:pt x="5981" y="2913"/>
                      <a:pt x="5976" y="2947"/>
                      <a:pt x="5835" y="3026"/>
                    </a:cubicBezTo>
                    <a:lnTo>
                      <a:pt x="5847" y="3140"/>
                    </a:lnTo>
                    <a:cubicBezTo>
                      <a:pt x="5949" y="3137"/>
                      <a:pt x="6048" y="3126"/>
                      <a:pt x="6088" y="3016"/>
                    </a:cubicBezTo>
                    <a:cubicBezTo>
                      <a:pt x="6157" y="3043"/>
                      <a:pt x="6218" y="3067"/>
                      <a:pt x="6281" y="3091"/>
                    </a:cubicBezTo>
                    <a:cubicBezTo>
                      <a:pt x="6287" y="3079"/>
                      <a:pt x="6292" y="3068"/>
                      <a:pt x="6299" y="3056"/>
                    </a:cubicBezTo>
                    <a:cubicBezTo>
                      <a:pt x="6255" y="3002"/>
                      <a:pt x="6210" y="2948"/>
                      <a:pt x="6135" y="2856"/>
                    </a:cubicBezTo>
                    <a:cubicBezTo>
                      <a:pt x="6408" y="2924"/>
                      <a:pt x="6495" y="2802"/>
                      <a:pt x="6522" y="2599"/>
                    </a:cubicBezTo>
                    <a:cubicBezTo>
                      <a:pt x="6527" y="2559"/>
                      <a:pt x="6572" y="2525"/>
                      <a:pt x="6603" y="2480"/>
                    </a:cubicBezTo>
                    <a:cubicBezTo>
                      <a:pt x="6724" y="2530"/>
                      <a:pt x="6835" y="2533"/>
                      <a:pt x="6919" y="2416"/>
                    </a:cubicBezTo>
                    <a:cubicBezTo>
                      <a:pt x="6861" y="2275"/>
                      <a:pt x="6728" y="2299"/>
                      <a:pt x="6614" y="2256"/>
                    </a:cubicBezTo>
                    <a:cubicBezTo>
                      <a:pt x="6726" y="2228"/>
                      <a:pt x="6820" y="2205"/>
                      <a:pt x="6950" y="2173"/>
                    </a:cubicBezTo>
                    <a:cubicBezTo>
                      <a:pt x="7011" y="2189"/>
                      <a:pt x="7098" y="2308"/>
                      <a:pt x="7230" y="2213"/>
                    </a:cubicBezTo>
                    <a:cubicBezTo>
                      <a:pt x="7219" y="2165"/>
                      <a:pt x="7207" y="2115"/>
                      <a:pt x="7192" y="2051"/>
                    </a:cubicBezTo>
                    <a:cubicBezTo>
                      <a:pt x="7298" y="1974"/>
                      <a:pt x="7407" y="1896"/>
                      <a:pt x="7530" y="1808"/>
                    </a:cubicBezTo>
                    <a:cubicBezTo>
                      <a:pt x="7535" y="1778"/>
                      <a:pt x="7544" y="1729"/>
                      <a:pt x="7552" y="1687"/>
                    </a:cubicBezTo>
                    <a:cubicBezTo>
                      <a:pt x="7666" y="1648"/>
                      <a:pt x="7763" y="1614"/>
                      <a:pt x="7849" y="1585"/>
                    </a:cubicBezTo>
                    <a:cubicBezTo>
                      <a:pt x="7849" y="1486"/>
                      <a:pt x="7850" y="1407"/>
                      <a:pt x="7850" y="1330"/>
                    </a:cubicBezTo>
                    <a:cubicBezTo>
                      <a:pt x="7975" y="1290"/>
                      <a:pt x="8140" y="1448"/>
                      <a:pt x="8261" y="1254"/>
                    </a:cubicBezTo>
                    <a:cubicBezTo>
                      <a:pt x="8169" y="1205"/>
                      <a:pt x="8093" y="1165"/>
                      <a:pt x="8015" y="1124"/>
                    </a:cubicBezTo>
                    <a:cubicBezTo>
                      <a:pt x="8093" y="1054"/>
                      <a:pt x="8159" y="995"/>
                      <a:pt x="8226" y="936"/>
                    </a:cubicBezTo>
                    <a:cubicBezTo>
                      <a:pt x="8317" y="1017"/>
                      <a:pt x="8412" y="1088"/>
                      <a:pt x="8563" y="1072"/>
                    </a:cubicBezTo>
                    <a:cubicBezTo>
                      <a:pt x="8461" y="880"/>
                      <a:pt x="8458" y="637"/>
                      <a:pt x="8200" y="584"/>
                    </a:cubicBezTo>
                    <a:cubicBezTo>
                      <a:pt x="8211" y="531"/>
                      <a:pt x="8235" y="484"/>
                      <a:pt x="8225" y="444"/>
                    </a:cubicBezTo>
                    <a:cubicBezTo>
                      <a:pt x="8215" y="400"/>
                      <a:pt x="8176" y="363"/>
                      <a:pt x="8148" y="321"/>
                    </a:cubicBezTo>
                    <a:cubicBezTo>
                      <a:pt x="8241" y="269"/>
                      <a:pt x="8275" y="215"/>
                      <a:pt x="8200" y="139"/>
                    </a:cubicBezTo>
                    <a:cubicBezTo>
                      <a:pt x="8007" y="217"/>
                      <a:pt x="7888" y="207"/>
                      <a:pt x="7697" y="85"/>
                    </a:cubicBezTo>
                    <a:cubicBezTo>
                      <a:pt x="7604" y="26"/>
                      <a:pt x="7499" y="0"/>
                      <a:pt x="7422" y="77"/>
                    </a:cubicBezTo>
                    <a:cubicBezTo>
                      <a:pt x="7315" y="183"/>
                      <a:pt x="7213" y="173"/>
                      <a:pt x="7096" y="118"/>
                    </a:cubicBezTo>
                    <a:cubicBezTo>
                      <a:pt x="7085" y="113"/>
                      <a:pt x="7068" y="124"/>
                      <a:pt x="7057" y="126"/>
                    </a:cubicBezTo>
                    <a:cubicBezTo>
                      <a:pt x="7057" y="181"/>
                      <a:pt x="7057" y="233"/>
                      <a:pt x="7056" y="319"/>
                    </a:cubicBezTo>
                    <a:cubicBezTo>
                      <a:pt x="6989" y="272"/>
                      <a:pt x="6953" y="231"/>
                      <a:pt x="6908" y="219"/>
                    </a:cubicBezTo>
                    <a:cubicBezTo>
                      <a:pt x="6872" y="210"/>
                      <a:pt x="6813" y="222"/>
                      <a:pt x="6788" y="248"/>
                    </a:cubicBezTo>
                    <a:cubicBezTo>
                      <a:pt x="6768" y="269"/>
                      <a:pt x="6783" y="324"/>
                      <a:pt x="6783" y="360"/>
                    </a:cubicBezTo>
                    <a:cubicBezTo>
                      <a:pt x="6735" y="355"/>
                      <a:pt x="6677" y="347"/>
                      <a:pt x="6587" y="337"/>
                    </a:cubicBezTo>
                    <a:cubicBezTo>
                      <a:pt x="6626" y="420"/>
                      <a:pt x="6648" y="465"/>
                      <a:pt x="6671" y="512"/>
                    </a:cubicBezTo>
                    <a:cubicBezTo>
                      <a:pt x="6661" y="522"/>
                      <a:pt x="6652" y="535"/>
                      <a:pt x="6641" y="545"/>
                    </a:cubicBezTo>
                    <a:cubicBezTo>
                      <a:pt x="6575" y="514"/>
                      <a:pt x="6508" y="481"/>
                      <a:pt x="6449" y="454"/>
                    </a:cubicBezTo>
                    <a:cubicBezTo>
                      <a:pt x="6420" y="571"/>
                      <a:pt x="6391" y="686"/>
                      <a:pt x="6363" y="801"/>
                    </a:cubicBezTo>
                    <a:cubicBezTo>
                      <a:pt x="6438" y="801"/>
                      <a:pt x="6512" y="803"/>
                      <a:pt x="6561" y="722"/>
                    </a:cubicBezTo>
                    <a:close/>
                    <a:moveTo>
                      <a:pt x="484" y="6157"/>
                    </a:moveTo>
                    <a:cubicBezTo>
                      <a:pt x="457" y="6160"/>
                      <a:pt x="415" y="6168"/>
                      <a:pt x="374" y="6173"/>
                    </a:cubicBezTo>
                    <a:cubicBezTo>
                      <a:pt x="452" y="6080"/>
                      <a:pt x="544" y="6043"/>
                      <a:pt x="667" y="6073"/>
                    </a:cubicBezTo>
                    <a:cubicBezTo>
                      <a:pt x="665" y="6114"/>
                      <a:pt x="653" y="6154"/>
                      <a:pt x="661" y="6190"/>
                    </a:cubicBezTo>
                    <a:cubicBezTo>
                      <a:pt x="670" y="6230"/>
                      <a:pt x="696" y="6265"/>
                      <a:pt x="716" y="6302"/>
                    </a:cubicBezTo>
                    <a:cubicBezTo>
                      <a:pt x="697" y="6313"/>
                      <a:pt x="681" y="6326"/>
                      <a:pt x="662" y="6339"/>
                    </a:cubicBezTo>
                    <a:cubicBezTo>
                      <a:pt x="602" y="6279"/>
                      <a:pt x="546" y="6221"/>
                      <a:pt x="484" y="6157"/>
                    </a:cubicBezTo>
                    <a:close/>
                    <a:moveTo>
                      <a:pt x="6002" y="1741"/>
                    </a:moveTo>
                    <a:cubicBezTo>
                      <a:pt x="6014" y="1683"/>
                      <a:pt x="6026" y="1621"/>
                      <a:pt x="6037" y="1559"/>
                    </a:cubicBezTo>
                    <a:cubicBezTo>
                      <a:pt x="6098" y="1552"/>
                      <a:pt x="6155" y="1546"/>
                      <a:pt x="6254" y="1533"/>
                    </a:cubicBezTo>
                    <a:cubicBezTo>
                      <a:pt x="6203" y="1589"/>
                      <a:pt x="6178" y="1618"/>
                      <a:pt x="6148" y="1650"/>
                    </a:cubicBezTo>
                    <a:cubicBezTo>
                      <a:pt x="6158" y="1697"/>
                      <a:pt x="6173" y="1754"/>
                      <a:pt x="6187" y="1812"/>
                    </a:cubicBezTo>
                    <a:cubicBezTo>
                      <a:pt x="6167" y="1822"/>
                      <a:pt x="6148" y="1829"/>
                      <a:pt x="6129" y="1838"/>
                    </a:cubicBezTo>
                    <a:cubicBezTo>
                      <a:pt x="6089" y="1808"/>
                      <a:pt x="6051" y="1778"/>
                      <a:pt x="6002" y="1741"/>
                    </a:cubicBezTo>
                    <a:close/>
                    <a:moveTo>
                      <a:pt x="1119" y="6302"/>
                    </a:moveTo>
                    <a:cubicBezTo>
                      <a:pt x="1217" y="6210"/>
                      <a:pt x="1275" y="6272"/>
                      <a:pt x="1331" y="6382"/>
                    </a:cubicBezTo>
                    <a:cubicBezTo>
                      <a:pt x="1280" y="6408"/>
                      <a:pt x="1235" y="6432"/>
                      <a:pt x="1192" y="6455"/>
                    </a:cubicBezTo>
                    <a:cubicBezTo>
                      <a:pt x="1164" y="6396"/>
                      <a:pt x="1143" y="6351"/>
                      <a:pt x="1119" y="6302"/>
                    </a:cubicBezTo>
                    <a:close/>
                    <a:moveTo>
                      <a:pt x="3772" y="4244"/>
                    </a:moveTo>
                    <a:cubicBezTo>
                      <a:pt x="3780" y="4341"/>
                      <a:pt x="3756" y="4367"/>
                      <a:pt x="3672" y="4331"/>
                    </a:cubicBezTo>
                    <a:cubicBezTo>
                      <a:pt x="3558" y="4283"/>
                      <a:pt x="3556" y="4287"/>
                      <a:pt x="3623" y="4074"/>
                    </a:cubicBezTo>
                    <a:cubicBezTo>
                      <a:pt x="3639" y="4198"/>
                      <a:pt x="3644" y="4302"/>
                      <a:pt x="3772" y="4244"/>
                    </a:cubicBezTo>
                    <a:close/>
                    <a:moveTo>
                      <a:pt x="6832" y="1776"/>
                    </a:moveTo>
                    <a:cubicBezTo>
                      <a:pt x="6750" y="1580"/>
                      <a:pt x="6750" y="1580"/>
                      <a:pt x="6958" y="1596"/>
                    </a:cubicBezTo>
                    <a:cubicBezTo>
                      <a:pt x="6908" y="1665"/>
                      <a:pt x="6876" y="1712"/>
                      <a:pt x="6832" y="1776"/>
                    </a:cubicBezTo>
                    <a:close/>
                    <a:moveTo>
                      <a:pt x="5238" y="2308"/>
                    </a:moveTo>
                    <a:cubicBezTo>
                      <a:pt x="5214" y="2463"/>
                      <a:pt x="5214" y="2463"/>
                      <a:pt x="4998" y="2413"/>
                    </a:cubicBezTo>
                    <a:cubicBezTo>
                      <a:pt x="5078" y="2379"/>
                      <a:pt x="5158" y="2344"/>
                      <a:pt x="5238" y="2308"/>
                    </a:cubicBezTo>
                    <a:close/>
                    <a:moveTo>
                      <a:pt x="4828" y="2829"/>
                    </a:moveTo>
                    <a:cubicBezTo>
                      <a:pt x="4676" y="2763"/>
                      <a:pt x="4676" y="2739"/>
                      <a:pt x="4842" y="2596"/>
                    </a:cubicBezTo>
                    <a:cubicBezTo>
                      <a:pt x="4838" y="2683"/>
                      <a:pt x="4833" y="2756"/>
                      <a:pt x="4828" y="2829"/>
                    </a:cubicBezTo>
                    <a:close/>
                    <a:moveTo>
                      <a:pt x="2374" y="4667"/>
                    </a:moveTo>
                    <a:cubicBezTo>
                      <a:pt x="2285" y="4683"/>
                      <a:pt x="2202" y="4697"/>
                      <a:pt x="2109" y="4714"/>
                    </a:cubicBezTo>
                    <a:cubicBezTo>
                      <a:pt x="2281" y="4569"/>
                      <a:pt x="2281" y="4569"/>
                      <a:pt x="2374" y="4667"/>
                    </a:cubicBezTo>
                    <a:close/>
                    <a:moveTo>
                      <a:pt x="5902" y="2548"/>
                    </a:moveTo>
                    <a:cubicBezTo>
                      <a:pt x="5846" y="2617"/>
                      <a:pt x="5786" y="2600"/>
                      <a:pt x="5734" y="2518"/>
                    </a:cubicBezTo>
                    <a:cubicBezTo>
                      <a:pt x="5761" y="2480"/>
                      <a:pt x="5791" y="2440"/>
                      <a:pt x="5825" y="2393"/>
                    </a:cubicBezTo>
                    <a:cubicBezTo>
                      <a:pt x="5910" y="2440"/>
                      <a:pt x="5950" y="2488"/>
                      <a:pt x="5902" y="2548"/>
                    </a:cubicBezTo>
                    <a:close/>
                    <a:moveTo>
                      <a:pt x="935" y="6600"/>
                    </a:moveTo>
                    <a:cubicBezTo>
                      <a:pt x="935" y="6540"/>
                      <a:pt x="935" y="6492"/>
                      <a:pt x="936" y="6399"/>
                    </a:cubicBezTo>
                    <a:cubicBezTo>
                      <a:pt x="1011" y="6470"/>
                      <a:pt x="1060" y="6516"/>
                      <a:pt x="1139" y="6590"/>
                    </a:cubicBezTo>
                    <a:cubicBezTo>
                      <a:pt x="1046" y="6594"/>
                      <a:pt x="995" y="6596"/>
                      <a:pt x="935" y="6600"/>
                    </a:cubicBezTo>
                    <a:close/>
                    <a:moveTo>
                      <a:pt x="7254" y="1259"/>
                    </a:moveTo>
                    <a:cubicBezTo>
                      <a:pt x="7261" y="1397"/>
                      <a:pt x="7261" y="1397"/>
                      <a:pt x="7103" y="1433"/>
                    </a:cubicBezTo>
                    <a:cubicBezTo>
                      <a:pt x="7162" y="1364"/>
                      <a:pt x="7202" y="1318"/>
                      <a:pt x="7254" y="1259"/>
                    </a:cubicBezTo>
                    <a:close/>
                    <a:moveTo>
                      <a:pt x="5406" y="2757"/>
                    </a:moveTo>
                    <a:cubicBezTo>
                      <a:pt x="5418" y="2752"/>
                      <a:pt x="5454" y="2767"/>
                      <a:pt x="5460" y="2781"/>
                    </a:cubicBezTo>
                    <a:cubicBezTo>
                      <a:pt x="5499" y="2863"/>
                      <a:pt x="5443" y="2888"/>
                      <a:pt x="5377" y="2906"/>
                    </a:cubicBezTo>
                    <a:cubicBezTo>
                      <a:pt x="5349" y="2848"/>
                      <a:pt x="5324" y="2791"/>
                      <a:pt x="5406" y="2757"/>
                    </a:cubicBezTo>
                    <a:close/>
                    <a:moveTo>
                      <a:pt x="5645" y="2239"/>
                    </a:moveTo>
                    <a:cubicBezTo>
                      <a:pt x="5528" y="2208"/>
                      <a:pt x="5460" y="2189"/>
                      <a:pt x="5394" y="2172"/>
                    </a:cubicBezTo>
                    <a:cubicBezTo>
                      <a:pt x="5524" y="2021"/>
                      <a:pt x="5556" y="2129"/>
                      <a:pt x="5645" y="2239"/>
                    </a:cubicBezTo>
                    <a:close/>
                    <a:moveTo>
                      <a:pt x="3354" y="4525"/>
                    </a:moveTo>
                    <a:cubicBezTo>
                      <a:pt x="3237" y="4408"/>
                      <a:pt x="3237" y="4408"/>
                      <a:pt x="3324" y="4257"/>
                    </a:cubicBezTo>
                    <a:cubicBezTo>
                      <a:pt x="3336" y="4360"/>
                      <a:pt x="3343" y="4423"/>
                      <a:pt x="3354" y="4525"/>
                    </a:cubicBezTo>
                    <a:close/>
                    <a:moveTo>
                      <a:pt x="713" y="5924"/>
                    </a:moveTo>
                    <a:cubicBezTo>
                      <a:pt x="708" y="5907"/>
                      <a:pt x="701" y="5888"/>
                      <a:pt x="696" y="5872"/>
                    </a:cubicBezTo>
                    <a:cubicBezTo>
                      <a:pt x="747" y="5854"/>
                      <a:pt x="799" y="5834"/>
                      <a:pt x="849" y="5814"/>
                    </a:cubicBezTo>
                    <a:cubicBezTo>
                      <a:pt x="859" y="5835"/>
                      <a:pt x="867" y="5856"/>
                      <a:pt x="875" y="5877"/>
                    </a:cubicBezTo>
                    <a:cubicBezTo>
                      <a:pt x="821" y="5892"/>
                      <a:pt x="768" y="5908"/>
                      <a:pt x="713" y="5924"/>
                    </a:cubicBezTo>
                    <a:close/>
                    <a:moveTo>
                      <a:pt x="2860" y="4062"/>
                    </a:moveTo>
                    <a:cubicBezTo>
                      <a:pt x="2931" y="4098"/>
                      <a:pt x="2912" y="4132"/>
                      <a:pt x="2766" y="4182"/>
                    </a:cubicBezTo>
                    <a:cubicBezTo>
                      <a:pt x="2798" y="4141"/>
                      <a:pt x="2829" y="4100"/>
                      <a:pt x="2860" y="4062"/>
                    </a:cubicBezTo>
                    <a:close/>
                    <a:moveTo>
                      <a:pt x="1459" y="5872"/>
                    </a:moveTo>
                    <a:cubicBezTo>
                      <a:pt x="1461" y="5870"/>
                      <a:pt x="1498" y="5872"/>
                      <a:pt x="1500" y="5876"/>
                    </a:cubicBezTo>
                    <a:cubicBezTo>
                      <a:pt x="1508" y="5914"/>
                      <a:pt x="1510" y="5955"/>
                      <a:pt x="1515" y="5996"/>
                    </a:cubicBezTo>
                    <a:cubicBezTo>
                      <a:pt x="1489" y="5995"/>
                      <a:pt x="1462" y="5995"/>
                      <a:pt x="1436" y="5995"/>
                    </a:cubicBezTo>
                    <a:cubicBezTo>
                      <a:pt x="1442" y="5954"/>
                      <a:pt x="1448" y="5912"/>
                      <a:pt x="1459" y="5872"/>
                    </a:cubicBezTo>
                    <a:close/>
                    <a:moveTo>
                      <a:pt x="6924" y="954"/>
                    </a:moveTo>
                    <a:cubicBezTo>
                      <a:pt x="6934" y="970"/>
                      <a:pt x="6955" y="1001"/>
                      <a:pt x="6953" y="1002"/>
                    </a:cubicBezTo>
                    <a:cubicBezTo>
                      <a:pt x="6924" y="1026"/>
                      <a:pt x="6893" y="1045"/>
                      <a:pt x="6861" y="1066"/>
                    </a:cubicBezTo>
                    <a:cubicBezTo>
                      <a:pt x="6851" y="1049"/>
                      <a:pt x="6839" y="1033"/>
                      <a:pt x="6829" y="1016"/>
                    </a:cubicBezTo>
                    <a:cubicBezTo>
                      <a:pt x="6860" y="995"/>
                      <a:pt x="6892" y="975"/>
                      <a:pt x="6924" y="954"/>
                    </a:cubicBezTo>
                    <a:close/>
                    <a:moveTo>
                      <a:pt x="7492" y="548"/>
                    </a:moveTo>
                    <a:cubicBezTo>
                      <a:pt x="7494" y="548"/>
                      <a:pt x="7470" y="579"/>
                      <a:pt x="7469" y="578"/>
                    </a:cubicBezTo>
                    <a:cubicBezTo>
                      <a:pt x="7433" y="558"/>
                      <a:pt x="7400" y="535"/>
                      <a:pt x="7366" y="514"/>
                    </a:cubicBezTo>
                    <a:cubicBezTo>
                      <a:pt x="7376" y="499"/>
                      <a:pt x="7387" y="485"/>
                      <a:pt x="7398" y="470"/>
                    </a:cubicBezTo>
                    <a:cubicBezTo>
                      <a:pt x="7429" y="495"/>
                      <a:pt x="7462" y="521"/>
                      <a:pt x="7492" y="548"/>
                    </a:cubicBezTo>
                    <a:close/>
                    <a:moveTo>
                      <a:pt x="5802" y="1214"/>
                    </a:moveTo>
                    <a:cubicBezTo>
                      <a:pt x="5821" y="1199"/>
                      <a:pt x="5840" y="1182"/>
                      <a:pt x="5863" y="1171"/>
                    </a:cubicBezTo>
                    <a:cubicBezTo>
                      <a:pt x="5869" y="1168"/>
                      <a:pt x="5895" y="1189"/>
                      <a:pt x="5894" y="1192"/>
                    </a:cubicBezTo>
                    <a:cubicBezTo>
                      <a:pt x="5882" y="1215"/>
                      <a:pt x="5868" y="1236"/>
                      <a:pt x="5849" y="1269"/>
                    </a:cubicBezTo>
                    <a:cubicBezTo>
                      <a:pt x="5827" y="1243"/>
                      <a:pt x="5814" y="1229"/>
                      <a:pt x="5802" y="1214"/>
                    </a:cubicBezTo>
                    <a:close/>
                    <a:moveTo>
                      <a:pt x="2886" y="4710"/>
                    </a:moveTo>
                    <a:cubicBezTo>
                      <a:pt x="2900" y="4724"/>
                      <a:pt x="2927" y="4749"/>
                      <a:pt x="2926" y="4753"/>
                    </a:cubicBezTo>
                    <a:cubicBezTo>
                      <a:pt x="2909" y="4779"/>
                      <a:pt x="2885" y="4799"/>
                      <a:pt x="2864" y="4822"/>
                    </a:cubicBezTo>
                    <a:lnTo>
                      <a:pt x="2828" y="4786"/>
                    </a:lnTo>
                    <a:cubicBezTo>
                      <a:pt x="2847" y="4761"/>
                      <a:pt x="2865" y="4735"/>
                      <a:pt x="2886" y="47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6"/>
              <p:cNvSpPr/>
              <p:nvPr/>
            </p:nvSpPr>
            <p:spPr>
              <a:xfrm>
                <a:off x="6170902" y="5226965"/>
                <a:ext cx="328391" cy="260868"/>
              </a:xfrm>
              <a:custGeom>
                <a:avLst/>
                <a:gdLst/>
                <a:ahLst/>
                <a:cxnLst/>
                <a:rect l="l" t="t" r="r" b="b"/>
                <a:pathLst>
                  <a:path w="7762" h="6166" extrusionOk="0">
                    <a:moveTo>
                      <a:pt x="7326" y="732"/>
                    </a:moveTo>
                    <a:cubicBezTo>
                      <a:pt x="7465" y="547"/>
                      <a:pt x="7604" y="362"/>
                      <a:pt x="7743" y="174"/>
                    </a:cubicBezTo>
                    <a:cubicBezTo>
                      <a:pt x="7684" y="120"/>
                      <a:pt x="7626" y="113"/>
                      <a:pt x="7525" y="183"/>
                    </a:cubicBezTo>
                    <a:cubicBezTo>
                      <a:pt x="7393" y="278"/>
                      <a:pt x="7226" y="326"/>
                      <a:pt x="7044" y="407"/>
                    </a:cubicBezTo>
                    <a:cubicBezTo>
                      <a:pt x="7082" y="242"/>
                      <a:pt x="7339" y="262"/>
                      <a:pt x="7239" y="61"/>
                    </a:cubicBezTo>
                    <a:cubicBezTo>
                      <a:pt x="7183" y="79"/>
                      <a:pt x="7123" y="112"/>
                      <a:pt x="7065" y="115"/>
                    </a:cubicBezTo>
                    <a:cubicBezTo>
                      <a:pt x="6998" y="116"/>
                      <a:pt x="6950" y="0"/>
                      <a:pt x="6857" y="79"/>
                    </a:cubicBezTo>
                    <a:cubicBezTo>
                      <a:pt x="6868" y="137"/>
                      <a:pt x="6879" y="199"/>
                      <a:pt x="6891" y="248"/>
                    </a:cubicBezTo>
                    <a:cubicBezTo>
                      <a:pt x="6654" y="297"/>
                      <a:pt x="6435" y="341"/>
                      <a:pt x="6222" y="384"/>
                    </a:cubicBezTo>
                    <a:cubicBezTo>
                      <a:pt x="6168" y="634"/>
                      <a:pt x="6168" y="634"/>
                      <a:pt x="6058" y="686"/>
                    </a:cubicBezTo>
                    <a:cubicBezTo>
                      <a:pt x="6058" y="625"/>
                      <a:pt x="6059" y="565"/>
                      <a:pt x="6059" y="505"/>
                    </a:cubicBezTo>
                    <a:cubicBezTo>
                      <a:pt x="6059" y="490"/>
                      <a:pt x="6060" y="466"/>
                      <a:pt x="6054" y="461"/>
                    </a:cubicBezTo>
                    <a:cubicBezTo>
                      <a:pt x="6019" y="440"/>
                      <a:pt x="5980" y="417"/>
                      <a:pt x="5943" y="413"/>
                    </a:cubicBezTo>
                    <a:cubicBezTo>
                      <a:pt x="5929" y="412"/>
                      <a:pt x="5903" y="470"/>
                      <a:pt x="5899" y="502"/>
                    </a:cubicBezTo>
                    <a:cubicBezTo>
                      <a:pt x="5897" y="528"/>
                      <a:pt x="5920" y="558"/>
                      <a:pt x="5932" y="586"/>
                    </a:cubicBezTo>
                    <a:cubicBezTo>
                      <a:pt x="5992" y="735"/>
                      <a:pt x="5985" y="753"/>
                      <a:pt x="5844" y="856"/>
                    </a:cubicBezTo>
                    <a:cubicBezTo>
                      <a:pt x="5839" y="788"/>
                      <a:pt x="5833" y="710"/>
                      <a:pt x="5828" y="632"/>
                    </a:cubicBezTo>
                    <a:cubicBezTo>
                      <a:pt x="5720" y="678"/>
                      <a:pt x="5642" y="712"/>
                      <a:pt x="5586" y="736"/>
                    </a:cubicBezTo>
                    <a:cubicBezTo>
                      <a:pt x="5557" y="825"/>
                      <a:pt x="5533" y="898"/>
                      <a:pt x="5511" y="970"/>
                    </a:cubicBezTo>
                    <a:cubicBezTo>
                      <a:pt x="5537" y="990"/>
                      <a:pt x="5578" y="1019"/>
                      <a:pt x="5625" y="1053"/>
                    </a:cubicBezTo>
                    <a:cubicBezTo>
                      <a:pt x="5574" y="1087"/>
                      <a:pt x="5536" y="1111"/>
                      <a:pt x="5484" y="1146"/>
                    </a:cubicBezTo>
                    <a:cubicBezTo>
                      <a:pt x="5429" y="1066"/>
                      <a:pt x="5380" y="993"/>
                      <a:pt x="5323" y="910"/>
                    </a:cubicBezTo>
                    <a:cubicBezTo>
                      <a:pt x="5294" y="1033"/>
                      <a:pt x="5271" y="1137"/>
                      <a:pt x="5247" y="1238"/>
                    </a:cubicBezTo>
                    <a:cubicBezTo>
                      <a:pt x="5033" y="1220"/>
                      <a:pt x="5033" y="1220"/>
                      <a:pt x="4953" y="1455"/>
                    </a:cubicBezTo>
                    <a:cubicBezTo>
                      <a:pt x="4883" y="1464"/>
                      <a:pt x="4812" y="1471"/>
                      <a:pt x="4745" y="1480"/>
                    </a:cubicBezTo>
                    <a:cubicBezTo>
                      <a:pt x="4729" y="1548"/>
                      <a:pt x="4715" y="1605"/>
                      <a:pt x="4703" y="1662"/>
                    </a:cubicBezTo>
                    <a:cubicBezTo>
                      <a:pt x="4419" y="1633"/>
                      <a:pt x="4230" y="1819"/>
                      <a:pt x="3944" y="1902"/>
                    </a:cubicBezTo>
                    <a:cubicBezTo>
                      <a:pt x="4052" y="1945"/>
                      <a:pt x="4102" y="1967"/>
                      <a:pt x="4157" y="1991"/>
                    </a:cubicBezTo>
                    <a:cubicBezTo>
                      <a:pt x="4084" y="2144"/>
                      <a:pt x="3971" y="2019"/>
                      <a:pt x="3898" y="2076"/>
                    </a:cubicBezTo>
                    <a:cubicBezTo>
                      <a:pt x="3809" y="2126"/>
                      <a:pt x="3719" y="2176"/>
                      <a:pt x="3631" y="2226"/>
                    </a:cubicBezTo>
                    <a:cubicBezTo>
                      <a:pt x="3659" y="2264"/>
                      <a:pt x="3688" y="2304"/>
                      <a:pt x="3716" y="2341"/>
                    </a:cubicBezTo>
                    <a:cubicBezTo>
                      <a:pt x="3589" y="2480"/>
                      <a:pt x="3555" y="2298"/>
                      <a:pt x="3466" y="2278"/>
                    </a:cubicBezTo>
                    <a:cubicBezTo>
                      <a:pt x="3466" y="2341"/>
                      <a:pt x="3466" y="2392"/>
                      <a:pt x="3465" y="2446"/>
                    </a:cubicBezTo>
                    <a:cubicBezTo>
                      <a:pt x="3376" y="2504"/>
                      <a:pt x="3279" y="2540"/>
                      <a:pt x="3272" y="2678"/>
                    </a:cubicBezTo>
                    <a:cubicBezTo>
                      <a:pt x="3270" y="2740"/>
                      <a:pt x="3173" y="2798"/>
                      <a:pt x="3120" y="2857"/>
                    </a:cubicBezTo>
                    <a:cubicBezTo>
                      <a:pt x="3034" y="2731"/>
                      <a:pt x="2986" y="2888"/>
                      <a:pt x="2949" y="2876"/>
                    </a:cubicBezTo>
                    <a:cubicBezTo>
                      <a:pt x="2942" y="2976"/>
                      <a:pt x="2935" y="3064"/>
                      <a:pt x="2927" y="3170"/>
                    </a:cubicBezTo>
                    <a:cubicBezTo>
                      <a:pt x="2825" y="3113"/>
                      <a:pt x="2756" y="3075"/>
                      <a:pt x="2674" y="3029"/>
                    </a:cubicBezTo>
                    <a:cubicBezTo>
                      <a:pt x="2698" y="3160"/>
                      <a:pt x="2672" y="3231"/>
                      <a:pt x="2536" y="3218"/>
                    </a:cubicBezTo>
                    <a:cubicBezTo>
                      <a:pt x="2522" y="3180"/>
                      <a:pt x="2507" y="3142"/>
                      <a:pt x="2487" y="3085"/>
                    </a:cubicBezTo>
                    <a:cubicBezTo>
                      <a:pt x="2448" y="3121"/>
                      <a:pt x="2417" y="3149"/>
                      <a:pt x="2382" y="3180"/>
                    </a:cubicBezTo>
                    <a:cubicBezTo>
                      <a:pt x="2435" y="3274"/>
                      <a:pt x="2581" y="3319"/>
                      <a:pt x="2502" y="3447"/>
                    </a:cubicBezTo>
                    <a:cubicBezTo>
                      <a:pt x="2487" y="3473"/>
                      <a:pt x="2424" y="3472"/>
                      <a:pt x="2371" y="3486"/>
                    </a:cubicBezTo>
                    <a:cubicBezTo>
                      <a:pt x="2392" y="3419"/>
                      <a:pt x="2405" y="3378"/>
                      <a:pt x="2416" y="3347"/>
                    </a:cubicBezTo>
                    <a:cubicBezTo>
                      <a:pt x="2354" y="3331"/>
                      <a:pt x="2302" y="3316"/>
                      <a:pt x="2249" y="3305"/>
                    </a:cubicBezTo>
                    <a:cubicBezTo>
                      <a:pt x="2223" y="3300"/>
                      <a:pt x="2174" y="3301"/>
                      <a:pt x="2172" y="3309"/>
                    </a:cubicBezTo>
                    <a:cubicBezTo>
                      <a:pt x="2164" y="3338"/>
                      <a:pt x="2166" y="3374"/>
                      <a:pt x="2174" y="3404"/>
                    </a:cubicBezTo>
                    <a:cubicBezTo>
                      <a:pt x="2181" y="3430"/>
                      <a:pt x="2202" y="3451"/>
                      <a:pt x="2209" y="3463"/>
                    </a:cubicBezTo>
                    <a:cubicBezTo>
                      <a:pt x="2124" y="3628"/>
                      <a:pt x="2006" y="3618"/>
                      <a:pt x="1869" y="3526"/>
                    </a:cubicBezTo>
                    <a:cubicBezTo>
                      <a:pt x="1859" y="3614"/>
                      <a:pt x="1851" y="3677"/>
                      <a:pt x="1844" y="3752"/>
                    </a:cubicBezTo>
                    <a:cubicBezTo>
                      <a:pt x="1759" y="3776"/>
                      <a:pt x="1678" y="3816"/>
                      <a:pt x="1599" y="3817"/>
                    </a:cubicBezTo>
                    <a:cubicBezTo>
                      <a:pt x="1516" y="3817"/>
                      <a:pt x="1516" y="3800"/>
                      <a:pt x="1496" y="3900"/>
                    </a:cubicBezTo>
                    <a:lnTo>
                      <a:pt x="1496" y="3900"/>
                    </a:lnTo>
                    <a:cubicBezTo>
                      <a:pt x="1593" y="3917"/>
                      <a:pt x="1648" y="3964"/>
                      <a:pt x="1629" y="4076"/>
                    </a:cubicBezTo>
                    <a:cubicBezTo>
                      <a:pt x="1457" y="4075"/>
                      <a:pt x="1287" y="4075"/>
                      <a:pt x="1134" y="4075"/>
                    </a:cubicBezTo>
                    <a:cubicBezTo>
                      <a:pt x="1084" y="4109"/>
                      <a:pt x="1037" y="4167"/>
                      <a:pt x="986" y="4171"/>
                    </a:cubicBezTo>
                    <a:cubicBezTo>
                      <a:pt x="887" y="4177"/>
                      <a:pt x="833" y="4222"/>
                      <a:pt x="791" y="4316"/>
                    </a:cubicBezTo>
                    <a:cubicBezTo>
                      <a:pt x="816" y="4359"/>
                      <a:pt x="844" y="4406"/>
                      <a:pt x="890" y="4488"/>
                    </a:cubicBezTo>
                    <a:cubicBezTo>
                      <a:pt x="782" y="4452"/>
                      <a:pt x="708" y="4429"/>
                      <a:pt x="619" y="4399"/>
                    </a:cubicBezTo>
                    <a:cubicBezTo>
                      <a:pt x="610" y="4462"/>
                      <a:pt x="604" y="4509"/>
                      <a:pt x="598" y="4554"/>
                    </a:cubicBezTo>
                    <a:lnTo>
                      <a:pt x="479" y="4554"/>
                    </a:lnTo>
                    <a:cubicBezTo>
                      <a:pt x="463" y="4612"/>
                      <a:pt x="462" y="4674"/>
                      <a:pt x="432" y="4714"/>
                    </a:cubicBezTo>
                    <a:cubicBezTo>
                      <a:pt x="403" y="4753"/>
                      <a:pt x="344" y="4771"/>
                      <a:pt x="301" y="4799"/>
                    </a:cubicBezTo>
                    <a:cubicBezTo>
                      <a:pt x="306" y="4816"/>
                      <a:pt x="309" y="4834"/>
                      <a:pt x="314" y="4851"/>
                    </a:cubicBezTo>
                    <a:cubicBezTo>
                      <a:pt x="391" y="4859"/>
                      <a:pt x="468" y="4865"/>
                      <a:pt x="554" y="4874"/>
                    </a:cubicBezTo>
                    <a:cubicBezTo>
                      <a:pt x="418" y="4909"/>
                      <a:pt x="298" y="4940"/>
                      <a:pt x="165" y="4973"/>
                    </a:cubicBezTo>
                    <a:cubicBezTo>
                      <a:pt x="213" y="5094"/>
                      <a:pt x="282" y="5183"/>
                      <a:pt x="256" y="5280"/>
                    </a:cubicBezTo>
                    <a:cubicBezTo>
                      <a:pt x="191" y="5244"/>
                      <a:pt x="134" y="5186"/>
                      <a:pt x="89" y="5195"/>
                    </a:cubicBezTo>
                    <a:cubicBezTo>
                      <a:pt x="1" y="5213"/>
                      <a:pt x="31" y="5301"/>
                      <a:pt x="35" y="5368"/>
                    </a:cubicBezTo>
                    <a:cubicBezTo>
                      <a:pt x="36" y="5375"/>
                      <a:pt x="37" y="5384"/>
                      <a:pt x="37" y="5391"/>
                    </a:cubicBezTo>
                    <a:cubicBezTo>
                      <a:pt x="63" y="5640"/>
                      <a:pt x="97" y="5662"/>
                      <a:pt x="332" y="5582"/>
                    </a:cubicBezTo>
                    <a:cubicBezTo>
                      <a:pt x="351" y="5575"/>
                      <a:pt x="375" y="5581"/>
                      <a:pt x="406" y="5581"/>
                    </a:cubicBezTo>
                    <a:cubicBezTo>
                      <a:pt x="433" y="5643"/>
                      <a:pt x="459" y="5703"/>
                      <a:pt x="480" y="5751"/>
                    </a:cubicBezTo>
                    <a:cubicBezTo>
                      <a:pt x="433" y="5811"/>
                      <a:pt x="359" y="5886"/>
                      <a:pt x="368" y="5900"/>
                    </a:cubicBezTo>
                    <a:cubicBezTo>
                      <a:pt x="462" y="6021"/>
                      <a:pt x="319" y="6039"/>
                      <a:pt x="264" y="6096"/>
                    </a:cubicBezTo>
                    <a:cubicBezTo>
                      <a:pt x="563" y="6165"/>
                      <a:pt x="562" y="6164"/>
                      <a:pt x="678" y="5896"/>
                    </a:cubicBezTo>
                    <a:cubicBezTo>
                      <a:pt x="709" y="5826"/>
                      <a:pt x="764" y="5828"/>
                      <a:pt x="829" y="5860"/>
                    </a:cubicBezTo>
                    <a:cubicBezTo>
                      <a:pt x="759" y="5966"/>
                      <a:pt x="793" y="6036"/>
                      <a:pt x="902" y="6067"/>
                    </a:cubicBezTo>
                    <a:cubicBezTo>
                      <a:pt x="988" y="6092"/>
                      <a:pt x="1079" y="6104"/>
                      <a:pt x="1171" y="6123"/>
                    </a:cubicBezTo>
                    <a:cubicBezTo>
                      <a:pt x="1287" y="6011"/>
                      <a:pt x="1402" y="5904"/>
                      <a:pt x="1580" y="5909"/>
                    </a:cubicBezTo>
                    <a:cubicBezTo>
                      <a:pt x="1619" y="5910"/>
                      <a:pt x="1693" y="5867"/>
                      <a:pt x="1692" y="5846"/>
                    </a:cubicBezTo>
                    <a:cubicBezTo>
                      <a:pt x="1689" y="5697"/>
                      <a:pt x="1849" y="5674"/>
                      <a:pt x="1880" y="5557"/>
                    </a:cubicBezTo>
                    <a:cubicBezTo>
                      <a:pt x="2037" y="5577"/>
                      <a:pt x="2208" y="5643"/>
                      <a:pt x="2234" y="5400"/>
                    </a:cubicBezTo>
                    <a:cubicBezTo>
                      <a:pt x="2236" y="5385"/>
                      <a:pt x="2270" y="5373"/>
                      <a:pt x="2282" y="5357"/>
                    </a:cubicBezTo>
                    <a:cubicBezTo>
                      <a:pt x="2374" y="5242"/>
                      <a:pt x="2502" y="5224"/>
                      <a:pt x="2630" y="5230"/>
                    </a:cubicBezTo>
                    <a:cubicBezTo>
                      <a:pt x="2643" y="5206"/>
                      <a:pt x="2650" y="5191"/>
                      <a:pt x="2656" y="5177"/>
                    </a:cubicBezTo>
                    <a:cubicBezTo>
                      <a:pt x="2708" y="5072"/>
                      <a:pt x="2693" y="4906"/>
                      <a:pt x="2890" y="4933"/>
                    </a:cubicBezTo>
                    <a:cubicBezTo>
                      <a:pt x="2903" y="4935"/>
                      <a:pt x="2927" y="4862"/>
                      <a:pt x="2949" y="4825"/>
                    </a:cubicBezTo>
                    <a:cubicBezTo>
                      <a:pt x="2959" y="4808"/>
                      <a:pt x="2973" y="4794"/>
                      <a:pt x="2985" y="4780"/>
                    </a:cubicBezTo>
                    <a:cubicBezTo>
                      <a:pt x="3052" y="4811"/>
                      <a:pt x="3111" y="4836"/>
                      <a:pt x="3183" y="4867"/>
                    </a:cubicBezTo>
                    <a:cubicBezTo>
                      <a:pt x="3202" y="4764"/>
                      <a:pt x="3216" y="4680"/>
                      <a:pt x="3231" y="4604"/>
                    </a:cubicBezTo>
                    <a:cubicBezTo>
                      <a:pt x="3302" y="4635"/>
                      <a:pt x="3375" y="4664"/>
                      <a:pt x="3463" y="4700"/>
                    </a:cubicBezTo>
                    <a:cubicBezTo>
                      <a:pt x="3496" y="4575"/>
                      <a:pt x="3500" y="4481"/>
                      <a:pt x="3632" y="4446"/>
                    </a:cubicBezTo>
                    <a:cubicBezTo>
                      <a:pt x="3705" y="4426"/>
                      <a:pt x="3787" y="4315"/>
                      <a:pt x="3661" y="4217"/>
                    </a:cubicBezTo>
                    <a:cubicBezTo>
                      <a:pt x="3645" y="4203"/>
                      <a:pt x="3658" y="4153"/>
                      <a:pt x="3659" y="4078"/>
                    </a:cubicBezTo>
                    <a:cubicBezTo>
                      <a:pt x="3784" y="4208"/>
                      <a:pt x="3869" y="4369"/>
                      <a:pt x="4064" y="4245"/>
                    </a:cubicBezTo>
                    <a:lnTo>
                      <a:pt x="4064" y="4076"/>
                    </a:lnTo>
                    <a:cubicBezTo>
                      <a:pt x="4141" y="4073"/>
                      <a:pt x="4205" y="4071"/>
                      <a:pt x="4273" y="4068"/>
                    </a:cubicBezTo>
                    <a:cubicBezTo>
                      <a:pt x="4287" y="4011"/>
                      <a:pt x="4302" y="3956"/>
                      <a:pt x="4315" y="3895"/>
                    </a:cubicBezTo>
                    <a:cubicBezTo>
                      <a:pt x="4386" y="3920"/>
                      <a:pt x="4442" y="3941"/>
                      <a:pt x="4513" y="3966"/>
                    </a:cubicBezTo>
                    <a:cubicBezTo>
                      <a:pt x="4494" y="3811"/>
                      <a:pt x="4479" y="3681"/>
                      <a:pt x="4461" y="3550"/>
                    </a:cubicBezTo>
                    <a:cubicBezTo>
                      <a:pt x="4520" y="3591"/>
                      <a:pt x="4542" y="3640"/>
                      <a:pt x="4576" y="3677"/>
                    </a:cubicBezTo>
                    <a:cubicBezTo>
                      <a:pt x="4610" y="3714"/>
                      <a:pt x="4656" y="3738"/>
                      <a:pt x="4713" y="3778"/>
                    </a:cubicBezTo>
                    <a:cubicBezTo>
                      <a:pt x="4776" y="3676"/>
                      <a:pt x="4840" y="3571"/>
                      <a:pt x="4913" y="3451"/>
                    </a:cubicBezTo>
                    <a:cubicBezTo>
                      <a:pt x="5146" y="3598"/>
                      <a:pt x="5203" y="3393"/>
                      <a:pt x="5305" y="3289"/>
                    </a:cubicBezTo>
                    <a:cubicBezTo>
                      <a:pt x="5287" y="3226"/>
                      <a:pt x="5273" y="3176"/>
                      <a:pt x="5253" y="3104"/>
                    </a:cubicBezTo>
                    <a:cubicBezTo>
                      <a:pt x="5392" y="3125"/>
                      <a:pt x="5479" y="3252"/>
                      <a:pt x="5612" y="3169"/>
                    </a:cubicBezTo>
                    <a:cubicBezTo>
                      <a:pt x="5584" y="3055"/>
                      <a:pt x="5644" y="2993"/>
                      <a:pt x="5758" y="2987"/>
                    </a:cubicBezTo>
                    <a:cubicBezTo>
                      <a:pt x="5755" y="2932"/>
                      <a:pt x="5752" y="2890"/>
                      <a:pt x="5750" y="2853"/>
                    </a:cubicBezTo>
                    <a:cubicBezTo>
                      <a:pt x="6087" y="2728"/>
                      <a:pt x="6115" y="2737"/>
                      <a:pt x="6092" y="2507"/>
                    </a:cubicBezTo>
                    <a:cubicBezTo>
                      <a:pt x="6158" y="2507"/>
                      <a:pt x="6224" y="2507"/>
                      <a:pt x="6305" y="2508"/>
                    </a:cubicBezTo>
                    <a:cubicBezTo>
                      <a:pt x="6290" y="2457"/>
                      <a:pt x="6277" y="2419"/>
                      <a:pt x="6258" y="2362"/>
                    </a:cubicBezTo>
                    <a:cubicBezTo>
                      <a:pt x="6363" y="2341"/>
                      <a:pt x="6462" y="2322"/>
                      <a:pt x="6569" y="2301"/>
                    </a:cubicBezTo>
                    <a:cubicBezTo>
                      <a:pt x="6549" y="2244"/>
                      <a:pt x="6528" y="2185"/>
                      <a:pt x="6505" y="2119"/>
                    </a:cubicBezTo>
                    <a:cubicBezTo>
                      <a:pt x="6677" y="2118"/>
                      <a:pt x="6673" y="2114"/>
                      <a:pt x="6769" y="1971"/>
                    </a:cubicBezTo>
                    <a:cubicBezTo>
                      <a:pt x="6825" y="1889"/>
                      <a:pt x="6850" y="1776"/>
                      <a:pt x="6976" y="1748"/>
                    </a:cubicBezTo>
                    <a:cubicBezTo>
                      <a:pt x="6998" y="1744"/>
                      <a:pt x="7000" y="1645"/>
                      <a:pt x="7012" y="1591"/>
                    </a:cubicBezTo>
                    <a:cubicBezTo>
                      <a:pt x="7021" y="1546"/>
                      <a:pt x="7032" y="1504"/>
                      <a:pt x="7045" y="1442"/>
                    </a:cubicBezTo>
                    <a:cubicBezTo>
                      <a:pt x="7242" y="1642"/>
                      <a:pt x="7272" y="1644"/>
                      <a:pt x="7391" y="1472"/>
                    </a:cubicBezTo>
                    <a:cubicBezTo>
                      <a:pt x="7289" y="1436"/>
                      <a:pt x="7194" y="1403"/>
                      <a:pt x="7087" y="1363"/>
                    </a:cubicBezTo>
                    <a:cubicBezTo>
                      <a:pt x="7117" y="1270"/>
                      <a:pt x="7143" y="1190"/>
                      <a:pt x="7177" y="1087"/>
                    </a:cubicBezTo>
                    <a:cubicBezTo>
                      <a:pt x="7236" y="1175"/>
                      <a:pt x="7285" y="1249"/>
                      <a:pt x="7330" y="1316"/>
                    </a:cubicBezTo>
                    <a:cubicBezTo>
                      <a:pt x="7405" y="1305"/>
                      <a:pt x="7470" y="1286"/>
                      <a:pt x="7535" y="1289"/>
                    </a:cubicBezTo>
                    <a:cubicBezTo>
                      <a:pt x="7597" y="1291"/>
                      <a:pt x="7659" y="1316"/>
                      <a:pt x="7762" y="1340"/>
                    </a:cubicBezTo>
                    <a:cubicBezTo>
                      <a:pt x="7660" y="1207"/>
                      <a:pt x="7539" y="1135"/>
                      <a:pt x="7608" y="996"/>
                    </a:cubicBezTo>
                    <a:cubicBezTo>
                      <a:pt x="7465" y="932"/>
                      <a:pt x="7339" y="874"/>
                      <a:pt x="7178" y="803"/>
                    </a:cubicBezTo>
                    <a:cubicBezTo>
                      <a:pt x="7247" y="769"/>
                      <a:pt x="7290" y="749"/>
                      <a:pt x="7334" y="728"/>
                    </a:cubicBezTo>
                    <a:close/>
                    <a:moveTo>
                      <a:pt x="4789" y="2344"/>
                    </a:moveTo>
                    <a:cubicBezTo>
                      <a:pt x="4690" y="2397"/>
                      <a:pt x="4602" y="2443"/>
                      <a:pt x="4515" y="2490"/>
                    </a:cubicBezTo>
                    <a:cubicBezTo>
                      <a:pt x="4432" y="2363"/>
                      <a:pt x="4319" y="2608"/>
                      <a:pt x="4229" y="2461"/>
                    </a:cubicBezTo>
                    <a:cubicBezTo>
                      <a:pt x="4382" y="2387"/>
                      <a:pt x="4532" y="2315"/>
                      <a:pt x="4700" y="2233"/>
                    </a:cubicBezTo>
                    <a:cubicBezTo>
                      <a:pt x="4716" y="2254"/>
                      <a:pt x="4747" y="2292"/>
                      <a:pt x="4789" y="2344"/>
                    </a:cubicBezTo>
                    <a:close/>
                    <a:moveTo>
                      <a:pt x="6172" y="922"/>
                    </a:moveTo>
                    <a:cubicBezTo>
                      <a:pt x="6212" y="945"/>
                      <a:pt x="6277" y="983"/>
                      <a:pt x="6347" y="1022"/>
                    </a:cubicBezTo>
                    <a:cubicBezTo>
                      <a:pt x="6267" y="1094"/>
                      <a:pt x="6144" y="1105"/>
                      <a:pt x="6105" y="1225"/>
                    </a:cubicBezTo>
                    <a:cubicBezTo>
                      <a:pt x="6097" y="1250"/>
                      <a:pt x="6014" y="1252"/>
                      <a:pt x="5964" y="1266"/>
                    </a:cubicBezTo>
                    <a:cubicBezTo>
                      <a:pt x="6037" y="1147"/>
                      <a:pt x="6101" y="1039"/>
                      <a:pt x="6172" y="922"/>
                    </a:cubicBezTo>
                    <a:close/>
                    <a:moveTo>
                      <a:pt x="6665" y="1282"/>
                    </a:moveTo>
                    <a:cubicBezTo>
                      <a:pt x="6548" y="1365"/>
                      <a:pt x="6631" y="1620"/>
                      <a:pt x="6350" y="1581"/>
                    </a:cubicBezTo>
                    <a:cubicBezTo>
                      <a:pt x="6433" y="1457"/>
                      <a:pt x="6505" y="1350"/>
                      <a:pt x="6579" y="1239"/>
                    </a:cubicBezTo>
                    <a:cubicBezTo>
                      <a:pt x="6605" y="1252"/>
                      <a:pt x="6631" y="1264"/>
                      <a:pt x="6665" y="1282"/>
                    </a:cubicBezTo>
                    <a:close/>
                    <a:moveTo>
                      <a:pt x="6684" y="849"/>
                    </a:moveTo>
                    <a:cubicBezTo>
                      <a:pt x="6612" y="863"/>
                      <a:pt x="6539" y="877"/>
                      <a:pt x="6451" y="894"/>
                    </a:cubicBezTo>
                    <a:cubicBezTo>
                      <a:pt x="6470" y="816"/>
                      <a:pt x="6487" y="741"/>
                      <a:pt x="6506" y="657"/>
                    </a:cubicBezTo>
                    <a:cubicBezTo>
                      <a:pt x="6568" y="660"/>
                      <a:pt x="6625" y="664"/>
                      <a:pt x="6684" y="668"/>
                    </a:cubicBezTo>
                    <a:close/>
                    <a:moveTo>
                      <a:pt x="5258" y="1850"/>
                    </a:moveTo>
                    <a:cubicBezTo>
                      <a:pt x="5154" y="2082"/>
                      <a:pt x="5154" y="2082"/>
                      <a:pt x="4998" y="2035"/>
                    </a:cubicBezTo>
                    <a:cubicBezTo>
                      <a:pt x="5091" y="1983"/>
                      <a:pt x="5060" y="1757"/>
                      <a:pt x="5258" y="1850"/>
                    </a:cubicBezTo>
                    <a:close/>
                    <a:moveTo>
                      <a:pt x="4904" y="2737"/>
                    </a:moveTo>
                    <a:cubicBezTo>
                      <a:pt x="4906" y="2673"/>
                      <a:pt x="4947" y="2627"/>
                      <a:pt x="5025" y="2642"/>
                    </a:cubicBezTo>
                    <a:cubicBezTo>
                      <a:pt x="5021" y="2709"/>
                      <a:pt x="4996" y="2779"/>
                      <a:pt x="5013" y="2836"/>
                    </a:cubicBezTo>
                    <a:cubicBezTo>
                      <a:pt x="5028" y="2881"/>
                      <a:pt x="5162" y="2860"/>
                      <a:pt x="5100" y="2978"/>
                    </a:cubicBezTo>
                    <a:cubicBezTo>
                      <a:pt x="4991" y="2930"/>
                      <a:pt x="4902" y="2867"/>
                      <a:pt x="4904" y="2737"/>
                    </a:cubicBezTo>
                    <a:close/>
                    <a:moveTo>
                      <a:pt x="4319" y="2592"/>
                    </a:moveTo>
                    <a:cubicBezTo>
                      <a:pt x="4343" y="2587"/>
                      <a:pt x="4383" y="2653"/>
                      <a:pt x="4429" y="2699"/>
                    </a:cubicBezTo>
                    <a:cubicBezTo>
                      <a:pt x="4278" y="2712"/>
                      <a:pt x="4158" y="2725"/>
                      <a:pt x="4038" y="2736"/>
                    </a:cubicBezTo>
                    <a:cubicBezTo>
                      <a:pt x="4034" y="2723"/>
                      <a:pt x="4029" y="2710"/>
                      <a:pt x="4026" y="2699"/>
                    </a:cubicBezTo>
                    <a:cubicBezTo>
                      <a:pt x="4122" y="2660"/>
                      <a:pt x="4219" y="2616"/>
                      <a:pt x="4319" y="2592"/>
                    </a:cubicBezTo>
                    <a:close/>
                    <a:moveTo>
                      <a:pt x="5183" y="2417"/>
                    </a:moveTo>
                    <a:cubicBezTo>
                      <a:pt x="5289" y="2417"/>
                      <a:pt x="5335" y="2457"/>
                      <a:pt x="5328" y="2553"/>
                    </a:cubicBezTo>
                    <a:cubicBezTo>
                      <a:pt x="5319" y="2667"/>
                      <a:pt x="5235" y="2642"/>
                      <a:pt x="5122" y="2654"/>
                    </a:cubicBezTo>
                    <a:cubicBezTo>
                      <a:pt x="5148" y="2551"/>
                      <a:pt x="5166" y="2483"/>
                      <a:pt x="5183" y="2417"/>
                    </a:cubicBezTo>
                    <a:close/>
                    <a:moveTo>
                      <a:pt x="6868" y="519"/>
                    </a:moveTo>
                    <a:cubicBezTo>
                      <a:pt x="6945" y="407"/>
                      <a:pt x="7048" y="425"/>
                      <a:pt x="7177" y="462"/>
                    </a:cubicBezTo>
                    <a:cubicBezTo>
                      <a:pt x="7074" y="534"/>
                      <a:pt x="6990" y="612"/>
                      <a:pt x="6868" y="519"/>
                    </a:cubicBezTo>
                    <a:close/>
                    <a:moveTo>
                      <a:pt x="3360" y="2699"/>
                    </a:moveTo>
                    <a:cubicBezTo>
                      <a:pt x="3505" y="2735"/>
                      <a:pt x="3489" y="2490"/>
                      <a:pt x="3667" y="2553"/>
                    </a:cubicBezTo>
                    <a:cubicBezTo>
                      <a:pt x="3494" y="2759"/>
                      <a:pt x="3494" y="2759"/>
                      <a:pt x="3360" y="2699"/>
                    </a:cubicBezTo>
                    <a:close/>
                    <a:moveTo>
                      <a:pt x="2343" y="4718"/>
                    </a:moveTo>
                    <a:cubicBezTo>
                      <a:pt x="2500" y="4690"/>
                      <a:pt x="2500" y="4690"/>
                      <a:pt x="2470" y="4892"/>
                    </a:cubicBezTo>
                    <a:cubicBezTo>
                      <a:pt x="2429" y="4837"/>
                      <a:pt x="2388" y="4783"/>
                      <a:pt x="2343" y="4718"/>
                    </a:cubicBezTo>
                    <a:close/>
                    <a:moveTo>
                      <a:pt x="3578" y="3325"/>
                    </a:moveTo>
                    <a:cubicBezTo>
                      <a:pt x="3486" y="3218"/>
                      <a:pt x="3486" y="3218"/>
                      <a:pt x="3627" y="3089"/>
                    </a:cubicBezTo>
                    <a:cubicBezTo>
                      <a:pt x="3609" y="3178"/>
                      <a:pt x="3594" y="3243"/>
                      <a:pt x="3578" y="3325"/>
                    </a:cubicBezTo>
                    <a:close/>
                    <a:moveTo>
                      <a:pt x="5637" y="2170"/>
                    </a:moveTo>
                    <a:cubicBezTo>
                      <a:pt x="5630" y="2268"/>
                      <a:pt x="5625" y="2336"/>
                      <a:pt x="5620" y="2403"/>
                    </a:cubicBezTo>
                    <a:lnTo>
                      <a:pt x="5560" y="2399"/>
                    </a:lnTo>
                    <a:cubicBezTo>
                      <a:pt x="5528" y="2326"/>
                      <a:pt x="5512" y="2253"/>
                      <a:pt x="5637" y="2170"/>
                    </a:cubicBezTo>
                    <a:close/>
                    <a:moveTo>
                      <a:pt x="3793" y="3830"/>
                    </a:moveTo>
                    <a:cubicBezTo>
                      <a:pt x="3679" y="3838"/>
                      <a:pt x="3636" y="3795"/>
                      <a:pt x="3661" y="3645"/>
                    </a:cubicBezTo>
                    <a:cubicBezTo>
                      <a:pt x="3723" y="3732"/>
                      <a:pt x="3758" y="3780"/>
                      <a:pt x="3793" y="3830"/>
                    </a:cubicBezTo>
                    <a:close/>
                    <a:moveTo>
                      <a:pt x="5392" y="1733"/>
                    </a:moveTo>
                    <a:cubicBezTo>
                      <a:pt x="5378" y="1571"/>
                      <a:pt x="5486" y="1617"/>
                      <a:pt x="5563" y="1617"/>
                    </a:cubicBezTo>
                    <a:cubicBezTo>
                      <a:pt x="5511" y="1653"/>
                      <a:pt x="5460" y="1688"/>
                      <a:pt x="5392" y="1733"/>
                    </a:cubicBezTo>
                    <a:close/>
                    <a:moveTo>
                      <a:pt x="6125" y="1866"/>
                    </a:moveTo>
                    <a:cubicBezTo>
                      <a:pt x="6109" y="1860"/>
                      <a:pt x="6095" y="1853"/>
                      <a:pt x="6079" y="1846"/>
                    </a:cubicBezTo>
                    <a:cubicBezTo>
                      <a:pt x="6101" y="1779"/>
                      <a:pt x="6122" y="1712"/>
                      <a:pt x="6143" y="1644"/>
                    </a:cubicBezTo>
                    <a:cubicBezTo>
                      <a:pt x="6165" y="1654"/>
                      <a:pt x="6188" y="1663"/>
                      <a:pt x="6211" y="1670"/>
                    </a:cubicBezTo>
                    <a:close/>
                    <a:moveTo>
                      <a:pt x="5904" y="2311"/>
                    </a:moveTo>
                    <a:cubicBezTo>
                      <a:pt x="5882" y="2295"/>
                      <a:pt x="5859" y="2282"/>
                      <a:pt x="5835" y="2266"/>
                    </a:cubicBezTo>
                    <a:cubicBezTo>
                      <a:pt x="5863" y="2238"/>
                      <a:pt x="5891" y="2211"/>
                      <a:pt x="5918" y="2183"/>
                    </a:cubicBezTo>
                    <a:cubicBezTo>
                      <a:pt x="5932" y="2195"/>
                      <a:pt x="5946" y="2210"/>
                      <a:pt x="5960" y="2223"/>
                    </a:cubicBezTo>
                    <a:cubicBezTo>
                      <a:pt x="5943" y="2253"/>
                      <a:pt x="5924" y="2283"/>
                      <a:pt x="5904" y="2311"/>
                    </a:cubicBezTo>
                    <a:close/>
                    <a:moveTo>
                      <a:pt x="6819" y="1167"/>
                    </a:moveTo>
                    <a:cubicBezTo>
                      <a:pt x="6810" y="1019"/>
                      <a:pt x="6900" y="1042"/>
                      <a:pt x="6950" y="1012"/>
                    </a:cubicBezTo>
                    <a:lnTo>
                      <a:pt x="6982" y="1063"/>
                    </a:lnTo>
                    <a:cubicBezTo>
                      <a:pt x="6935" y="1094"/>
                      <a:pt x="6888" y="1123"/>
                      <a:pt x="6819" y="1167"/>
                    </a:cubicBezTo>
                    <a:close/>
                    <a:moveTo>
                      <a:pt x="4393" y="1847"/>
                    </a:moveTo>
                    <a:cubicBezTo>
                      <a:pt x="4355" y="1941"/>
                      <a:pt x="4355" y="1941"/>
                      <a:pt x="4256" y="1887"/>
                    </a:cubicBezTo>
                    <a:cubicBezTo>
                      <a:pt x="4298" y="1876"/>
                      <a:pt x="4340" y="1862"/>
                      <a:pt x="4393" y="1847"/>
                    </a:cubicBezTo>
                    <a:close/>
                    <a:moveTo>
                      <a:pt x="2382" y="3841"/>
                    </a:moveTo>
                    <a:lnTo>
                      <a:pt x="2387" y="3801"/>
                    </a:lnTo>
                    <a:lnTo>
                      <a:pt x="2505" y="3801"/>
                    </a:lnTo>
                    <a:cubicBezTo>
                      <a:pt x="2502" y="3821"/>
                      <a:pt x="2501" y="3841"/>
                      <a:pt x="2499" y="3860"/>
                    </a:cubicBezTo>
                    <a:cubicBezTo>
                      <a:pt x="2460" y="3853"/>
                      <a:pt x="2422" y="3847"/>
                      <a:pt x="2382" y="3841"/>
                    </a:cubicBezTo>
                    <a:close/>
                    <a:moveTo>
                      <a:pt x="4107" y="3769"/>
                    </a:moveTo>
                    <a:cubicBezTo>
                      <a:pt x="4121" y="3765"/>
                      <a:pt x="4136" y="3759"/>
                      <a:pt x="4151" y="3756"/>
                    </a:cubicBezTo>
                    <a:cubicBezTo>
                      <a:pt x="4177" y="3830"/>
                      <a:pt x="4201" y="3903"/>
                      <a:pt x="4227" y="3976"/>
                    </a:cubicBezTo>
                    <a:lnTo>
                      <a:pt x="4177" y="4003"/>
                    </a:lnTo>
                    <a:cubicBezTo>
                      <a:pt x="4153" y="3925"/>
                      <a:pt x="4130" y="3847"/>
                      <a:pt x="4107" y="3769"/>
                    </a:cubicBezTo>
                    <a:close/>
                    <a:moveTo>
                      <a:pt x="559" y="5436"/>
                    </a:moveTo>
                    <a:cubicBezTo>
                      <a:pt x="561" y="5444"/>
                      <a:pt x="561" y="5451"/>
                      <a:pt x="562" y="5459"/>
                    </a:cubicBezTo>
                    <a:lnTo>
                      <a:pt x="402" y="5483"/>
                    </a:lnTo>
                    <a:cubicBezTo>
                      <a:pt x="402" y="5467"/>
                      <a:pt x="401" y="5451"/>
                      <a:pt x="401" y="5436"/>
                    </a:cubicBezTo>
                    <a:close/>
                    <a:moveTo>
                      <a:pt x="5836" y="1379"/>
                    </a:moveTo>
                    <a:cubicBezTo>
                      <a:pt x="5845" y="1376"/>
                      <a:pt x="5876" y="1414"/>
                      <a:pt x="5872" y="1420"/>
                    </a:cubicBezTo>
                    <a:cubicBezTo>
                      <a:pt x="5860" y="1441"/>
                      <a:pt x="5841" y="1461"/>
                      <a:pt x="5820" y="1471"/>
                    </a:cubicBezTo>
                    <a:cubicBezTo>
                      <a:pt x="5814" y="1474"/>
                      <a:pt x="5792" y="1446"/>
                      <a:pt x="5767" y="1424"/>
                    </a:cubicBezTo>
                    <a:cubicBezTo>
                      <a:pt x="5795" y="1405"/>
                      <a:pt x="5815" y="1386"/>
                      <a:pt x="5836" y="137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6"/>
              <p:cNvSpPr/>
              <p:nvPr/>
            </p:nvSpPr>
            <p:spPr>
              <a:xfrm>
                <a:off x="6192564" y="5453740"/>
                <a:ext cx="323399" cy="228207"/>
              </a:xfrm>
              <a:custGeom>
                <a:avLst/>
                <a:gdLst/>
                <a:ahLst/>
                <a:cxnLst/>
                <a:rect l="l" t="t" r="r" b="b"/>
                <a:pathLst>
                  <a:path w="7644" h="5394" extrusionOk="0">
                    <a:moveTo>
                      <a:pt x="474" y="4922"/>
                    </a:moveTo>
                    <a:cubicBezTo>
                      <a:pt x="379" y="4864"/>
                      <a:pt x="410" y="4792"/>
                      <a:pt x="452" y="4717"/>
                    </a:cubicBezTo>
                    <a:cubicBezTo>
                      <a:pt x="592" y="4932"/>
                      <a:pt x="592" y="4932"/>
                      <a:pt x="426" y="4988"/>
                    </a:cubicBezTo>
                    <a:cubicBezTo>
                      <a:pt x="461" y="5078"/>
                      <a:pt x="495" y="5171"/>
                      <a:pt x="539" y="5287"/>
                    </a:cubicBezTo>
                    <a:cubicBezTo>
                      <a:pt x="701" y="5356"/>
                      <a:pt x="708" y="5136"/>
                      <a:pt x="817" y="5082"/>
                    </a:cubicBezTo>
                    <a:cubicBezTo>
                      <a:pt x="879" y="5088"/>
                      <a:pt x="940" y="5093"/>
                      <a:pt x="1005" y="5099"/>
                    </a:cubicBezTo>
                    <a:cubicBezTo>
                      <a:pt x="925" y="5161"/>
                      <a:pt x="857" y="5215"/>
                      <a:pt x="787" y="5269"/>
                    </a:cubicBezTo>
                    <a:cubicBezTo>
                      <a:pt x="793" y="5288"/>
                      <a:pt x="800" y="5306"/>
                      <a:pt x="807" y="5326"/>
                    </a:cubicBezTo>
                    <a:cubicBezTo>
                      <a:pt x="879" y="5326"/>
                      <a:pt x="949" y="5326"/>
                      <a:pt x="1021" y="5327"/>
                    </a:cubicBezTo>
                    <a:lnTo>
                      <a:pt x="1011" y="5335"/>
                    </a:lnTo>
                    <a:cubicBezTo>
                      <a:pt x="973" y="5285"/>
                      <a:pt x="957" y="5238"/>
                      <a:pt x="1044" y="5228"/>
                    </a:cubicBezTo>
                    <a:cubicBezTo>
                      <a:pt x="1080" y="5224"/>
                      <a:pt x="1118" y="5234"/>
                      <a:pt x="1156" y="5238"/>
                    </a:cubicBezTo>
                    <a:lnTo>
                      <a:pt x="1146" y="5243"/>
                    </a:lnTo>
                    <a:cubicBezTo>
                      <a:pt x="1287" y="5096"/>
                      <a:pt x="1311" y="5096"/>
                      <a:pt x="1431" y="5245"/>
                    </a:cubicBezTo>
                    <a:lnTo>
                      <a:pt x="1422" y="5240"/>
                    </a:lnTo>
                    <a:cubicBezTo>
                      <a:pt x="1496" y="5184"/>
                      <a:pt x="1564" y="5394"/>
                      <a:pt x="1641" y="5247"/>
                    </a:cubicBezTo>
                    <a:cubicBezTo>
                      <a:pt x="1756" y="5287"/>
                      <a:pt x="1792" y="5187"/>
                      <a:pt x="1861" y="5134"/>
                    </a:cubicBezTo>
                    <a:cubicBezTo>
                      <a:pt x="1932" y="5081"/>
                      <a:pt x="2016" y="5030"/>
                      <a:pt x="2101" y="5018"/>
                    </a:cubicBezTo>
                    <a:cubicBezTo>
                      <a:pt x="2262" y="4993"/>
                      <a:pt x="2372" y="4927"/>
                      <a:pt x="2400" y="4752"/>
                    </a:cubicBezTo>
                    <a:cubicBezTo>
                      <a:pt x="2554" y="4749"/>
                      <a:pt x="2655" y="4598"/>
                      <a:pt x="2856" y="4654"/>
                    </a:cubicBezTo>
                    <a:cubicBezTo>
                      <a:pt x="2746" y="4490"/>
                      <a:pt x="2661" y="4363"/>
                      <a:pt x="2580" y="4244"/>
                    </a:cubicBezTo>
                    <a:cubicBezTo>
                      <a:pt x="2688" y="4195"/>
                      <a:pt x="2724" y="4291"/>
                      <a:pt x="2756" y="4359"/>
                    </a:cubicBezTo>
                    <a:cubicBezTo>
                      <a:pt x="2808" y="4472"/>
                      <a:pt x="2875" y="4504"/>
                      <a:pt x="3000" y="4442"/>
                    </a:cubicBezTo>
                    <a:cubicBezTo>
                      <a:pt x="2969" y="4376"/>
                      <a:pt x="2942" y="4321"/>
                      <a:pt x="2913" y="4263"/>
                    </a:cubicBezTo>
                    <a:cubicBezTo>
                      <a:pt x="2922" y="4251"/>
                      <a:pt x="2929" y="4239"/>
                      <a:pt x="2938" y="4228"/>
                    </a:cubicBezTo>
                    <a:cubicBezTo>
                      <a:pt x="3018" y="4261"/>
                      <a:pt x="3098" y="4296"/>
                      <a:pt x="3168" y="4326"/>
                    </a:cubicBezTo>
                    <a:cubicBezTo>
                      <a:pt x="3219" y="4255"/>
                      <a:pt x="3266" y="4130"/>
                      <a:pt x="3318" y="4129"/>
                    </a:cubicBezTo>
                    <a:cubicBezTo>
                      <a:pt x="3513" y="4120"/>
                      <a:pt x="3612" y="3930"/>
                      <a:pt x="3804" y="3928"/>
                    </a:cubicBezTo>
                    <a:cubicBezTo>
                      <a:pt x="3750" y="3847"/>
                      <a:pt x="3667" y="3797"/>
                      <a:pt x="3720" y="3702"/>
                    </a:cubicBezTo>
                    <a:cubicBezTo>
                      <a:pt x="3812" y="3716"/>
                      <a:pt x="3900" y="3729"/>
                      <a:pt x="3985" y="3742"/>
                    </a:cubicBezTo>
                    <a:cubicBezTo>
                      <a:pt x="4027" y="3677"/>
                      <a:pt x="4063" y="3623"/>
                      <a:pt x="4098" y="3568"/>
                    </a:cubicBezTo>
                    <a:cubicBezTo>
                      <a:pt x="4159" y="3604"/>
                      <a:pt x="4205" y="3633"/>
                      <a:pt x="4275" y="3672"/>
                    </a:cubicBezTo>
                    <a:cubicBezTo>
                      <a:pt x="4275" y="3579"/>
                      <a:pt x="4276" y="3514"/>
                      <a:pt x="4276" y="3453"/>
                    </a:cubicBezTo>
                    <a:cubicBezTo>
                      <a:pt x="4297" y="3440"/>
                      <a:pt x="4310" y="3431"/>
                      <a:pt x="4323" y="3426"/>
                    </a:cubicBezTo>
                    <a:cubicBezTo>
                      <a:pt x="4473" y="3362"/>
                      <a:pt x="4647" y="3328"/>
                      <a:pt x="4766" y="3228"/>
                    </a:cubicBezTo>
                    <a:cubicBezTo>
                      <a:pt x="4859" y="3150"/>
                      <a:pt x="4926" y="3050"/>
                      <a:pt x="5057" y="3041"/>
                    </a:cubicBezTo>
                    <a:cubicBezTo>
                      <a:pt x="5049" y="2975"/>
                      <a:pt x="5046" y="2927"/>
                      <a:pt x="5041" y="2868"/>
                    </a:cubicBezTo>
                    <a:cubicBezTo>
                      <a:pt x="5135" y="2868"/>
                      <a:pt x="5209" y="2868"/>
                      <a:pt x="5296" y="2869"/>
                    </a:cubicBezTo>
                    <a:cubicBezTo>
                      <a:pt x="5322" y="2764"/>
                      <a:pt x="5346" y="2666"/>
                      <a:pt x="5369" y="2580"/>
                    </a:cubicBezTo>
                    <a:cubicBezTo>
                      <a:pt x="5456" y="2525"/>
                      <a:pt x="5541" y="2472"/>
                      <a:pt x="5626" y="2420"/>
                    </a:cubicBezTo>
                    <a:cubicBezTo>
                      <a:pt x="5662" y="2432"/>
                      <a:pt x="5708" y="2447"/>
                      <a:pt x="5791" y="2475"/>
                    </a:cubicBezTo>
                    <a:cubicBezTo>
                      <a:pt x="5747" y="2390"/>
                      <a:pt x="5721" y="2341"/>
                      <a:pt x="5685" y="2272"/>
                    </a:cubicBezTo>
                    <a:cubicBezTo>
                      <a:pt x="5787" y="2254"/>
                      <a:pt x="5875" y="2238"/>
                      <a:pt x="5974" y="2220"/>
                    </a:cubicBezTo>
                    <a:cubicBezTo>
                      <a:pt x="5944" y="2019"/>
                      <a:pt x="6127" y="1988"/>
                      <a:pt x="6237" y="1902"/>
                    </a:cubicBezTo>
                    <a:cubicBezTo>
                      <a:pt x="6360" y="1807"/>
                      <a:pt x="6497" y="1732"/>
                      <a:pt x="6641" y="1638"/>
                    </a:cubicBezTo>
                    <a:cubicBezTo>
                      <a:pt x="6641" y="1611"/>
                      <a:pt x="6641" y="1562"/>
                      <a:pt x="6643" y="1494"/>
                    </a:cubicBezTo>
                    <a:cubicBezTo>
                      <a:pt x="6834" y="1585"/>
                      <a:pt x="6836" y="1449"/>
                      <a:pt x="6845" y="1331"/>
                    </a:cubicBezTo>
                    <a:cubicBezTo>
                      <a:pt x="6934" y="1327"/>
                      <a:pt x="7008" y="1325"/>
                      <a:pt x="7068" y="1322"/>
                    </a:cubicBezTo>
                    <a:cubicBezTo>
                      <a:pt x="7148" y="1256"/>
                      <a:pt x="6985" y="1119"/>
                      <a:pt x="7157" y="1103"/>
                    </a:cubicBezTo>
                    <a:cubicBezTo>
                      <a:pt x="7130" y="1003"/>
                      <a:pt x="7174" y="916"/>
                      <a:pt x="7211" y="829"/>
                    </a:cubicBezTo>
                    <a:cubicBezTo>
                      <a:pt x="7149" y="780"/>
                      <a:pt x="7117" y="725"/>
                      <a:pt x="7156" y="633"/>
                    </a:cubicBezTo>
                    <a:cubicBezTo>
                      <a:pt x="7274" y="684"/>
                      <a:pt x="7234" y="759"/>
                      <a:pt x="7205" y="832"/>
                    </a:cubicBezTo>
                    <a:cubicBezTo>
                      <a:pt x="7256" y="856"/>
                      <a:pt x="7308" y="879"/>
                      <a:pt x="7346" y="898"/>
                    </a:cubicBezTo>
                    <a:cubicBezTo>
                      <a:pt x="7467" y="842"/>
                      <a:pt x="7378" y="717"/>
                      <a:pt x="7466" y="643"/>
                    </a:cubicBezTo>
                    <a:cubicBezTo>
                      <a:pt x="7543" y="579"/>
                      <a:pt x="7584" y="475"/>
                      <a:pt x="7644" y="384"/>
                    </a:cubicBezTo>
                    <a:cubicBezTo>
                      <a:pt x="7501" y="101"/>
                      <a:pt x="7349" y="395"/>
                      <a:pt x="7199" y="369"/>
                    </a:cubicBezTo>
                    <a:cubicBezTo>
                      <a:pt x="7143" y="333"/>
                      <a:pt x="7083" y="296"/>
                      <a:pt x="7022" y="258"/>
                    </a:cubicBezTo>
                    <a:cubicBezTo>
                      <a:pt x="7133" y="238"/>
                      <a:pt x="7240" y="248"/>
                      <a:pt x="7302" y="111"/>
                    </a:cubicBezTo>
                    <a:cubicBezTo>
                      <a:pt x="7178" y="111"/>
                      <a:pt x="7070" y="110"/>
                      <a:pt x="6960" y="110"/>
                    </a:cubicBezTo>
                    <a:cubicBezTo>
                      <a:pt x="6945" y="149"/>
                      <a:pt x="6930" y="185"/>
                      <a:pt x="6914" y="223"/>
                    </a:cubicBezTo>
                    <a:cubicBezTo>
                      <a:pt x="6902" y="223"/>
                      <a:pt x="6888" y="225"/>
                      <a:pt x="6875" y="225"/>
                    </a:cubicBezTo>
                    <a:cubicBezTo>
                      <a:pt x="6860" y="165"/>
                      <a:pt x="6846" y="107"/>
                      <a:pt x="6833" y="49"/>
                    </a:cubicBezTo>
                    <a:cubicBezTo>
                      <a:pt x="6710" y="87"/>
                      <a:pt x="6583" y="129"/>
                      <a:pt x="6453" y="171"/>
                    </a:cubicBezTo>
                    <a:cubicBezTo>
                      <a:pt x="6464" y="132"/>
                      <a:pt x="6476" y="93"/>
                      <a:pt x="6489" y="49"/>
                    </a:cubicBezTo>
                    <a:cubicBezTo>
                      <a:pt x="6422" y="49"/>
                      <a:pt x="6366" y="54"/>
                      <a:pt x="6314" y="46"/>
                    </a:cubicBezTo>
                    <a:cubicBezTo>
                      <a:pt x="6265" y="39"/>
                      <a:pt x="6216" y="19"/>
                      <a:pt x="6158" y="1"/>
                    </a:cubicBezTo>
                    <a:cubicBezTo>
                      <a:pt x="6136" y="43"/>
                      <a:pt x="6114" y="85"/>
                      <a:pt x="6093" y="126"/>
                    </a:cubicBezTo>
                    <a:cubicBezTo>
                      <a:pt x="6032" y="112"/>
                      <a:pt x="5981" y="102"/>
                      <a:pt x="5892" y="84"/>
                    </a:cubicBezTo>
                    <a:cubicBezTo>
                      <a:pt x="5959" y="158"/>
                      <a:pt x="5995" y="199"/>
                      <a:pt x="6031" y="238"/>
                    </a:cubicBezTo>
                    <a:cubicBezTo>
                      <a:pt x="5958" y="301"/>
                      <a:pt x="5896" y="353"/>
                      <a:pt x="5836" y="405"/>
                    </a:cubicBezTo>
                    <a:cubicBezTo>
                      <a:pt x="5762" y="370"/>
                      <a:pt x="5695" y="337"/>
                      <a:pt x="5628" y="305"/>
                    </a:cubicBezTo>
                    <a:cubicBezTo>
                      <a:pt x="5620" y="316"/>
                      <a:pt x="5612" y="327"/>
                      <a:pt x="5605" y="337"/>
                    </a:cubicBezTo>
                    <a:cubicBezTo>
                      <a:pt x="5626" y="377"/>
                      <a:pt x="5647" y="414"/>
                      <a:pt x="5671" y="458"/>
                    </a:cubicBezTo>
                    <a:cubicBezTo>
                      <a:pt x="5516" y="504"/>
                      <a:pt x="5516" y="379"/>
                      <a:pt x="5489" y="310"/>
                    </a:cubicBezTo>
                    <a:cubicBezTo>
                      <a:pt x="5435" y="393"/>
                      <a:pt x="5386" y="467"/>
                      <a:pt x="5336" y="541"/>
                    </a:cubicBezTo>
                    <a:lnTo>
                      <a:pt x="5331" y="535"/>
                    </a:lnTo>
                    <a:cubicBezTo>
                      <a:pt x="5345" y="581"/>
                      <a:pt x="5359" y="627"/>
                      <a:pt x="5376" y="680"/>
                    </a:cubicBezTo>
                    <a:cubicBezTo>
                      <a:pt x="5075" y="670"/>
                      <a:pt x="5075" y="670"/>
                      <a:pt x="5011" y="890"/>
                    </a:cubicBezTo>
                    <a:cubicBezTo>
                      <a:pt x="4947" y="878"/>
                      <a:pt x="4883" y="866"/>
                      <a:pt x="4760" y="841"/>
                    </a:cubicBezTo>
                    <a:cubicBezTo>
                      <a:pt x="4881" y="1006"/>
                      <a:pt x="4678" y="1054"/>
                      <a:pt x="4705" y="1183"/>
                    </a:cubicBezTo>
                    <a:cubicBezTo>
                      <a:pt x="4549" y="1184"/>
                      <a:pt x="4583" y="1395"/>
                      <a:pt x="4448" y="1423"/>
                    </a:cubicBezTo>
                    <a:cubicBezTo>
                      <a:pt x="4374" y="1239"/>
                      <a:pt x="4364" y="1241"/>
                      <a:pt x="4245" y="1367"/>
                    </a:cubicBezTo>
                    <a:cubicBezTo>
                      <a:pt x="4190" y="1425"/>
                      <a:pt x="4084" y="1449"/>
                      <a:pt x="4049" y="1514"/>
                    </a:cubicBezTo>
                    <a:cubicBezTo>
                      <a:pt x="4010" y="1591"/>
                      <a:pt x="4022" y="1695"/>
                      <a:pt x="4010" y="1786"/>
                    </a:cubicBezTo>
                    <a:cubicBezTo>
                      <a:pt x="4006" y="1809"/>
                      <a:pt x="3991" y="1827"/>
                      <a:pt x="3981" y="1847"/>
                    </a:cubicBezTo>
                    <a:cubicBezTo>
                      <a:pt x="3688" y="1869"/>
                      <a:pt x="3664" y="1888"/>
                      <a:pt x="3709" y="2075"/>
                    </a:cubicBezTo>
                    <a:cubicBezTo>
                      <a:pt x="3625" y="2041"/>
                      <a:pt x="3544" y="2008"/>
                      <a:pt x="3442" y="1967"/>
                    </a:cubicBezTo>
                    <a:cubicBezTo>
                      <a:pt x="3459" y="2040"/>
                      <a:pt x="3471" y="2088"/>
                      <a:pt x="3485" y="2145"/>
                    </a:cubicBezTo>
                    <a:cubicBezTo>
                      <a:pt x="3429" y="2171"/>
                      <a:pt x="3376" y="2196"/>
                      <a:pt x="3324" y="2221"/>
                    </a:cubicBezTo>
                    <a:cubicBezTo>
                      <a:pt x="3283" y="2184"/>
                      <a:pt x="3249" y="2149"/>
                      <a:pt x="3182" y="2087"/>
                    </a:cubicBezTo>
                    <a:cubicBezTo>
                      <a:pt x="3216" y="2260"/>
                      <a:pt x="3080" y="2392"/>
                      <a:pt x="3231" y="2545"/>
                    </a:cubicBezTo>
                    <a:cubicBezTo>
                      <a:pt x="3098" y="2528"/>
                      <a:pt x="3033" y="2664"/>
                      <a:pt x="2908" y="2611"/>
                    </a:cubicBezTo>
                    <a:cubicBezTo>
                      <a:pt x="2958" y="2548"/>
                      <a:pt x="2999" y="2497"/>
                      <a:pt x="3048" y="2436"/>
                    </a:cubicBezTo>
                    <a:cubicBezTo>
                      <a:pt x="2974" y="2390"/>
                      <a:pt x="2913" y="2354"/>
                      <a:pt x="2833" y="2305"/>
                    </a:cubicBezTo>
                    <a:cubicBezTo>
                      <a:pt x="2838" y="2424"/>
                      <a:pt x="2905" y="2536"/>
                      <a:pt x="2761" y="2587"/>
                    </a:cubicBezTo>
                    <a:cubicBezTo>
                      <a:pt x="2537" y="2668"/>
                      <a:pt x="2533" y="2679"/>
                      <a:pt x="2526" y="2931"/>
                    </a:cubicBezTo>
                    <a:cubicBezTo>
                      <a:pt x="2457" y="2939"/>
                      <a:pt x="2386" y="2947"/>
                      <a:pt x="2325" y="2955"/>
                    </a:cubicBezTo>
                    <a:cubicBezTo>
                      <a:pt x="2296" y="3019"/>
                      <a:pt x="2271" y="3077"/>
                      <a:pt x="2243" y="3135"/>
                    </a:cubicBezTo>
                    <a:cubicBezTo>
                      <a:pt x="2155" y="3092"/>
                      <a:pt x="2140" y="2961"/>
                      <a:pt x="2037" y="3010"/>
                    </a:cubicBezTo>
                    <a:cubicBezTo>
                      <a:pt x="2016" y="3070"/>
                      <a:pt x="1994" y="3119"/>
                      <a:pt x="1984" y="3171"/>
                    </a:cubicBezTo>
                    <a:cubicBezTo>
                      <a:pt x="1970" y="3233"/>
                      <a:pt x="1967" y="3296"/>
                      <a:pt x="1958" y="3382"/>
                    </a:cubicBezTo>
                    <a:cubicBezTo>
                      <a:pt x="1896" y="3358"/>
                      <a:pt x="1839" y="3337"/>
                      <a:pt x="1777" y="3314"/>
                    </a:cubicBezTo>
                    <a:cubicBezTo>
                      <a:pt x="1809" y="3253"/>
                      <a:pt x="1832" y="3211"/>
                      <a:pt x="1881" y="3118"/>
                    </a:cubicBezTo>
                    <a:cubicBezTo>
                      <a:pt x="1775" y="3161"/>
                      <a:pt x="1718" y="3184"/>
                      <a:pt x="1646" y="3211"/>
                    </a:cubicBezTo>
                    <a:cubicBezTo>
                      <a:pt x="1687" y="3265"/>
                      <a:pt x="1712" y="3301"/>
                      <a:pt x="1736" y="3335"/>
                    </a:cubicBezTo>
                    <a:cubicBezTo>
                      <a:pt x="1634" y="3517"/>
                      <a:pt x="1635" y="3515"/>
                      <a:pt x="1472" y="3426"/>
                    </a:cubicBezTo>
                    <a:cubicBezTo>
                      <a:pt x="1455" y="3416"/>
                      <a:pt x="1412" y="3414"/>
                      <a:pt x="1410" y="3420"/>
                    </a:cubicBezTo>
                    <a:cubicBezTo>
                      <a:pt x="1358" y="3544"/>
                      <a:pt x="1314" y="3400"/>
                      <a:pt x="1245" y="3425"/>
                    </a:cubicBezTo>
                    <a:cubicBezTo>
                      <a:pt x="1215" y="3460"/>
                      <a:pt x="1172" y="3510"/>
                      <a:pt x="1127" y="3564"/>
                    </a:cubicBezTo>
                    <a:cubicBezTo>
                      <a:pt x="1166" y="3592"/>
                      <a:pt x="1202" y="3617"/>
                      <a:pt x="1230" y="3638"/>
                    </a:cubicBezTo>
                    <a:cubicBezTo>
                      <a:pt x="1137" y="3755"/>
                      <a:pt x="1051" y="3863"/>
                      <a:pt x="972" y="3963"/>
                    </a:cubicBezTo>
                    <a:cubicBezTo>
                      <a:pt x="840" y="3883"/>
                      <a:pt x="781" y="3764"/>
                      <a:pt x="657" y="3825"/>
                    </a:cubicBezTo>
                    <a:cubicBezTo>
                      <a:pt x="614" y="3957"/>
                      <a:pt x="573" y="4083"/>
                      <a:pt x="524" y="4236"/>
                    </a:cubicBezTo>
                    <a:cubicBezTo>
                      <a:pt x="468" y="4258"/>
                      <a:pt x="386" y="4291"/>
                      <a:pt x="327" y="4314"/>
                    </a:cubicBezTo>
                    <a:cubicBezTo>
                      <a:pt x="291" y="4259"/>
                      <a:pt x="266" y="4223"/>
                      <a:pt x="241" y="4185"/>
                    </a:cubicBezTo>
                    <a:cubicBezTo>
                      <a:pt x="176" y="4296"/>
                      <a:pt x="126" y="4379"/>
                      <a:pt x="72" y="4472"/>
                    </a:cubicBezTo>
                    <a:cubicBezTo>
                      <a:pt x="162" y="4510"/>
                      <a:pt x="316" y="4309"/>
                      <a:pt x="360" y="4538"/>
                    </a:cubicBezTo>
                    <a:cubicBezTo>
                      <a:pt x="302" y="4545"/>
                      <a:pt x="244" y="4551"/>
                      <a:pt x="180" y="4557"/>
                    </a:cubicBezTo>
                    <a:cubicBezTo>
                      <a:pt x="149" y="4684"/>
                      <a:pt x="121" y="4802"/>
                      <a:pt x="93" y="4921"/>
                    </a:cubicBezTo>
                    <a:cubicBezTo>
                      <a:pt x="73" y="4924"/>
                      <a:pt x="41" y="4926"/>
                      <a:pt x="9" y="4930"/>
                    </a:cubicBezTo>
                    <a:cubicBezTo>
                      <a:pt x="5" y="4946"/>
                      <a:pt x="3" y="4960"/>
                      <a:pt x="0" y="4976"/>
                    </a:cubicBezTo>
                    <a:cubicBezTo>
                      <a:pt x="42" y="4992"/>
                      <a:pt x="113" y="5029"/>
                      <a:pt x="123" y="5018"/>
                    </a:cubicBezTo>
                    <a:cubicBezTo>
                      <a:pt x="217" y="4906"/>
                      <a:pt x="322" y="4988"/>
                      <a:pt x="422" y="4989"/>
                    </a:cubicBezTo>
                    <a:cubicBezTo>
                      <a:pt x="443" y="4966"/>
                      <a:pt x="459" y="4943"/>
                      <a:pt x="474" y="4922"/>
                    </a:cubicBezTo>
                    <a:close/>
                    <a:moveTo>
                      <a:pt x="4861" y="2522"/>
                    </a:moveTo>
                    <a:cubicBezTo>
                      <a:pt x="4798" y="2514"/>
                      <a:pt x="4747" y="2507"/>
                      <a:pt x="4697" y="2499"/>
                    </a:cubicBezTo>
                    <a:cubicBezTo>
                      <a:pt x="4738" y="2371"/>
                      <a:pt x="4738" y="2371"/>
                      <a:pt x="4863" y="2358"/>
                    </a:cubicBezTo>
                    <a:cubicBezTo>
                      <a:pt x="4861" y="2410"/>
                      <a:pt x="4861" y="2460"/>
                      <a:pt x="4861" y="2522"/>
                    </a:cubicBezTo>
                    <a:close/>
                    <a:moveTo>
                      <a:pt x="5729" y="1778"/>
                    </a:moveTo>
                    <a:cubicBezTo>
                      <a:pt x="5710" y="1794"/>
                      <a:pt x="5629" y="1775"/>
                      <a:pt x="5616" y="1752"/>
                    </a:cubicBezTo>
                    <a:cubicBezTo>
                      <a:pt x="5573" y="1666"/>
                      <a:pt x="5614" y="1605"/>
                      <a:pt x="5709" y="1553"/>
                    </a:cubicBezTo>
                    <a:cubicBezTo>
                      <a:pt x="5746" y="1640"/>
                      <a:pt x="5811" y="1706"/>
                      <a:pt x="5729" y="1778"/>
                    </a:cubicBezTo>
                    <a:close/>
                    <a:moveTo>
                      <a:pt x="3894" y="2362"/>
                    </a:moveTo>
                    <a:cubicBezTo>
                      <a:pt x="3915" y="2361"/>
                      <a:pt x="3937" y="2369"/>
                      <a:pt x="3964" y="2376"/>
                    </a:cubicBezTo>
                    <a:cubicBezTo>
                      <a:pt x="3957" y="2447"/>
                      <a:pt x="3952" y="2517"/>
                      <a:pt x="3944" y="2596"/>
                    </a:cubicBezTo>
                    <a:cubicBezTo>
                      <a:pt x="3822" y="2567"/>
                      <a:pt x="3854" y="2463"/>
                      <a:pt x="3819" y="2387"/>
                    </a:cubicBezTo>
                    <a:cubicBezTo>
                      <a:pt x="3854" y="2374"/>
                      <a:pt x="3874" y="2363"/>
                      <a:pt x="3894" y="2362"/>
                    </a:cubicBezTo>
                    <a:close/>
                    <a:moveTo>
                      <a:pt x="6691" y="821"/>
                    </a:moveTo>
                    <a:cubicBezTo>
                      <a:pt x="6770" y="696"/>
                      <a:pt x="6838" y="659"/>
                      <a:pt x="6960" y="709"/>
                    </a:cubicBezTo>
                    <a:cubicBezTo>
                      <a:pt x="6851" y="754"/>
                      <a:pt x="6772" y="788"/>
                      <a:pt x="6691" y="821"/>
                    </a:cubicBezTo>
                    <a:close/>
                    <a:moveTo>
                      <a:pt x="4326" y="2130"/>
                    </a:moveTo>
                    <a:cubicBezTo>
                      <a:pt x="4264" y="2306"/>
                      <a:pt x="4264" y="2306"/>
                      <a:pt x="4100" y="2192"/>
                    </a:cubicBezTo>
                    <a:cubicBezTo>
                      <a:pt x="4182" y="2169"/>
                      <a:pt x="4246" y="2150"/>
                      <a:pt x="4326" y="2130"/>
                    </a:cubicBezTo>
                    <a:close/>
                    <a:moveTo>
                      <a:pt x="4338" y="2722"/>
                    </a:moveTo>
                    <a:cubicBezTo>
                      <a:pt x="4329" y="2707"/>
                      <a:pt x="4365" y="2653"/>
                      <a:pt x="4369" y="2653"/>
                    </a:cubicBezTo>
                    <a:cubicBezTo>
                      <a:pt x="4421" y="2669"/>
                      <a:pt x="4470" y="2692"/>
                      <a:pt x="4520" y="2713"/>
                    </a:cubicBezTo>
                    <a:cubicBezTo>
                      <a:pt x="4443" y="2785"/>
                      <a:pt x="4379" y="2812"/>
                      <a:pt x="4338" y="2722"/>
                    </a:cubicBezTo>
                    <a:close/>
                    <a:moveTo>
                      <a:pt x="843" y="4861"/>
                    </a:moveTo>
                    <a:cubicBezTo>
                      <a:pt x="722" y="4785"/>
                      <a:pt x="722" y="4785"/>
                      <a:pt x="810" y="4667"/>
                    </a:cubicBezTo>
                    <a:cubicBezTo>
                      <a:pt x="820" y="4728"/>
                      <a:pt x="832" y="4790"/>
                      <a:pt x="843" y="4861"/>
                    </a:cubicBezTo>
                    <a:close/>
                    <a:moveTo>
                      <a:pt x="3416" y="2806"/>
                    </a:moveTo>
                    <a:cubicBezTo>
                      <a:pt x="3431" y="2772"/>
                      <a:pt x="3435" y="2744"/>
                      <a:pt x="3449" y="2737"/>
                    </a:cubicBezTo>
                    <a:cubicBezTo>
                      <a:pt x="3529" y="2696"/>
                      <a:pt x="3593" y="2701"/>
                      <a:pt x="3609" y="2845"/>
                    </a:cubicBezTo>
                    <a:cubicBezTo>
                      <a:pt x="3534" y="2828"/>
                      <a:pt x="3479" y="2817"/>
                      <a:pt x="3416" y="2806"/>
                    </a:cubicBezTo>
                    <a:close/>
                    <a:moveTo>
                      <a:pt x="1615" y="4992"/>
                    </a:moveTo>
                    <a:cubicBezTo>
                      <a:pt x="1661" y="4905"/>
                      <a:pt x="1682" y="4865"/>
                      <a:pt x="1713" y="4807"/>
                    </a:cubicBezTo>
                    <a:cubicBezTo>
                      <a:pt x="1751" y="4836"/>
                      <a:pt x="1782" y="4859"/>
                      <a:pt x="1834" y="4899"/>
                    </a:cubicBezTo>
                    <a:cubicBezTo>
                      <a:pt x="1761" y="4930"/>
                      <a:pt x="1712" y="4951"/>
                      <a:pt x="1615" y="4992"/>
                    </a:cubicBezTo>
                    <a:close/>
                    <a:moveTo>
                      <a:pt x="5129" y="1491"/>
                    </a:moveTo>
                    <a:cubicBezTo>
                      <a:pt x="5121" y="1477"/>
                      <a:pt x="5115" y="1463"/>
                      <a:pt x="5109" y="1450"/>
                    </a:cubicBezTo>
                    <a:cubicBezTo>
                      <a:pt x="5168" y="1415"/>
                      <a:pt x="5229" y="1379"/>
                      <a:pt x="5288" y="1343"/>
                    </a:cubicBezTo>
                    <a:cubicBezTo>
                      <a:pt x="5302" y="1367"/>
                      <a:pt x="5314" y="1392"/>
                      <a:pt x="5328" y="1415"/>
                    </a:cubicBezTo>
                    <a:cubicBezTo>
                      <a:pt x="5261" y="1440"/>
                      <a:pt x="5194" y="1466"/>
                      <a:pt x="5129" y="1491"/>
                    </a:cubicBezTo>
                    <a:close/>
                    <a:moveTo>
                      <a:pt x="4157" y="1634"/>
                    </a:moveTo>
                    <a:cubicBezTo>
                      <a:pt x="4156" y="1634"/>
                      <a:pt x="4135" y="1602"/>
                      <a:pt x="4139" y="1598"/>
                    </a:cubicBezTo>
                    <a:cubicBezTo>
                      <a:pt x="4167" y="1567"/>
                      <a:pt x="4198" y="1537"/>
                      <a:pt x="4229" y="1507"/>
                    </a:cubicBezTo>
                    <a:cubicBezTo>
                      <a:pt x="4244" y="1529"/>
                      <a:pt x="4259" y="1550"/>
                      <a:pt x="4272" y="1572"/>
                    </a:cubicBezTo>
                    <a:cubicBezTo>
                      <a:pt x="4235" y="1593"/>
                      <a:pt x="4197" y="1614"/>
                      <a:pt x="4157" y="1634"/>
                    </a:cubicBezTo>
                    <a:close/>
                    <a:moveTo>
                      <a:pt x="3265" y="2894"/>
                    </a:moveTo>
                    <a:cubicBezTo>
                      <a:pt x="3275" y="3025"/>
                      <a:pt x="3275" y="3025"/>
                      <a:pt x="3135" y="2992"/>
                    </a:cubicBezTo>
                    <a:cubicBezTo>
                      <a:pt x="3183" y="2955"/>
                      <a:pt x="3219" y="2929"/>
                      <a:pt x="3265" y="2894"/>
                    </a:cubicBezTo>
                    <a:close/>
                    <a:moveTo>
                      <a:pt x="2370" y="4015"/>
                    </a:moveTo>
                    <a:cubicBezTo>
                      <a:pt x="2396" y="4029"/>
                      <a:pt x="2415" y="4031"/>
                      <a:pt x="2420" y="4041"/>
                    </a:cubicBezTo>
                    <a:cubicBezTo>
                      <a:pt x="2453" y="4116"/>
                      <a:pt x="2435" y="4161"/>
                      <a:pt x="2301" y="4176"/>
                    </a:cubicBezTo>
                    <a:cubicBezTo>
                      <a:pt x="2334" y="4099"/>
                      <a:pt x="2353" y="4057"/>
                      <a:pt x="2370" y="4015"/>
                    </a:cubicBezTo>
                    <a:close/>
                    <a:moveTo>
                      <a:pt x="4990" y="1602"/>
                    </a:moveTo>
                    <a:cubicBezTo>
                      <a:pt x="4991" y="1583"/>
                      <a:pt x="5025" y="1554"/>
                      <a:pt x="5046" y="1551"/>
                    </a:cubicBezTo>
                    <a:cubicBezTo>
                      <a:pt x="5063" y="1550"/>
                      <a:pt x="5094" y="1583"/>
                      <a:pt x="5097" y="1602"/>
                    </a:cubicBezTo>
                    <a:cubicBezTo>
                      <a:pt x="5099" y="1621"/>
                      <a:pt x="5072" y="1643"/>
                      <a:pt x="5050" y="1676"/>
                    </a:cubicBezTo>
                    <a:cubicBezTo>
                      <a:pt x="5021" y="1643"/>
                      <a:pt x="4989" y="1621"/>
                      <a:pt x="4990" y="1602"/>
                    </a:cubicBezTo>
                    <a:close/>
                    <a:moveTo>
                      <a:pt x="3595" y="2628"/>
                    </a:moveTo>
                    <a:cubicBezTo>
                      <a:pt x="3581" y="2621"/>
                      <a:pt x="3566" y="2614"/>
                      <a:pt x="3551" y="2608"/>
                    </a:cubicBezTo>
                    <a:cubicBezTo>
                      <a:pt x="3572" y="2564"/>
                      <a:pt x="3593" y="2518"/>
                      <a:pt x="3613" y="2473"/>
                    </a:cubicBezTo>
                    <a:cubicBezTo>
                      <a:pt x="3626" y="2482"/>
                      <a:pt x="3642" y="2489"/>
                      <a:pt x="3656" y="2497"/>
                    </a:cubicBezTo>
                    <a:cubicBezTo>
                      <a:pt x="3635" y="2540"/>
                      <a:pt x="3616" y="2585"/>
                      <a:pt x="3595" y="2628"/>
                    </a:cubicBezTo>
                    <a:close/>
                    <a:moveTo>
                      <a:pt x="2578" y="3910"/>
                    </a:moveTo>
                    <a:cubicBezTo>
                      <a:pt x="2582" y="3869"/>
                      <a:pt x="2586" y="3835"/>
                      <a:pt x="2593" y="3773"/>
                    </a:cubicBezTo>
                    <a:cubicBezTo>
                      <a:pt x="2701" y="3870"/>
                      <a:pt x="2701" y="3870"/>
                      <a:pt x="2578" y="3910"/>
                    </a:cubicBezTo>
                    <a:close/>
                    <a:moveTo>
                      <a:pt x="2923" y="3300"/>
                    </a:moveTo>
                    <a:cubicBezTo>
                      <a:pt x="2905" y="3291"/>
                      <a:pt x="2870" y="3277"/>
                      <a:pt x="2870" y="3275"/>
                    </a:cubicBezTo>
                    <a:cubicBezTo>
                      <a:pt x="2881" y="3238"/>
                      <a:pt x="2899" y="3203"/>
                      <a:pt x="2914" y="3168"/>
                    </a:cubicBezTo>
                    <a:cubicBezTo>
                      <a:pt x="2928" y="3175"/>
                      <a:pt x="2942" y="3180"/>
                      <a:pt x="2956" y="3186"/>
                    </a:cubicBezTo>
                    <a:cubicBezTo>
                      <a:pt x="2944" y="3224"/>
                      <a:pt x="2933" y="3262"/>
                      <a:pt x="2923" y="3300"/>
                    </a:cubicBezTo>
                    <a:close/>
                    <a:moveTo>
                      <a:pt x="4504" y="3059"/>
                    </a:moveTo>
                    <a:cubicBezTo>
                      <a:pt x="4509" y="3042"/>
                      <a:pt x="4514" y="3026"/>
                      <a:pt x="4517" y="3009"/>
                    </a:cubicBezTo>
                    <a:cubicBezTo>
                      <a:pt x="4559" y="3019"/>
                      <a:pt x="4600" y="3029"/>
                      <a:pt x="4642" y="3039"/>
                    </a:cubicBezTo>
                    <a:cubicBezTo>
                      <a:pt x="4635" y="3059"/>
                      <a:pt x="4628" y="3080"/>
                      <a:pt x="4621" y="3101"/>
                    </a:cubicBezTo>
                    <a:cubicBezTo>
                      <a:pt x="4583" y="3086"/>
                      <a:pt x="4543" y="3072"/>
                      <a:pt x="4504" y="3059"/>
                    </a:cubicBezTo>
                    <a:close/>
                    <a:moveTo>
                      <a:pt x="5777" y="985"/>
                    </a:moveTo>
                    <a:cubicBezTo>
                      <a:pt x="5781" y="998"/>
                      <a:pt x="5785" y="1013"/>
                      <a:pt x="5787" y="1027"/>
                    </a:cubicBezTo>
                    <a:cubicBezTo>
                      <a:pt x="5745" y="1039"/>
                      <a:pt x="5705" y="1050"/>
                      <a:pt x="5663" y="1062"/>
                    </a:cubicBezTo>
                    <a:lnTo>
                      <a:pt x="5656" y="1007"/>
                    </a:lnTo>
                    <a:cubicBezTo>
                      <a:pt x="5696" y="1001"/>
                      <a:pt x="5736" y="993"/>
                      <a:pt x="5777" y="9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6"/>
              <p:cNvSpPr/>
              <p:nvPr/>
            </p:nvSpPr>
            <p:spPr>
              <a:xfrm>
                <a:off x="6073127" y="4638282"/>
                <a:ext cx="310918" cy="236245"/>
              </a:xfrm>
              <a:custGeom>
                <a:avLst/>
                <a:gdLst/>
                <a:ahLst/>
                <a:cxnLst/>
                <a:rect l="l" t="t" r="r" b="b"/>
                <a:pathLst>
                  <a:path w="7349" h="5584" extrusionOk="0">
                    <a:moveTo>
                      <a:pt x="1327" y="4858"/>
                    </a:moveTo>
                    <a:cubicBezTo>
                      <a:pt x="1348" y="4707"/>
                      <a:pt x="1443" y="4647"/>
                      <a:pt x="1573" y="4595"/>
                    </a:cubicBezTo>
                    <a:cubicBezTo>
                      <a:pt x="1573" y="4686"/>
                      <a:pt x="1572" y="4766"/>
                      <a:pt x="1572" y="4845"/>
                    </a:cubicBezTo>
                    <a:cubicBezTo>
                      <a:pt x="1684" y="4837"/>
                      <a:pt x="1800" y="4813"/>
                      <a:pt x="1894" y="4909"/>
                    </a:cubicBezTo>
                    <a:cubicBezTo>
                      <a:pt x="1911" y="4927"/>
                      <a:pt x="1950" y="4940"/>
                      <a:pt x="1976" y="4935"/>
                    </a:cubicBezTo>
                    <a:cubicBezTo>
                      <a:pt x="2091" y="4915"/>
                      <a:pt x="2203" y="4889"/>
                      <a:pt x="2327" y="4865"/>
                    </a:cubicBezTo>
                    <a:cubicBezTo>
                      <a:pt x="2306" y="4804"/>
                      <a:pt x="2289" y="4751"/>
                      <a:pt x="2259" y="4665"/>
                    </a:cubicBezTo>
                    <a:cubicBezTo>
                      <a:pt x="2399" y="4689"/>
                      <a:pt x="2469" y="4639"/>
                      <a:pt x="2528" y="4531"/>
                    </a:cubicBezTo>
                    <a:cubicBezTo>
                      <a:pt x="2576" y="4440"/>
                      <a:pt x="2670" y="4331"/>
                      <a:pt x="2760" y="4311"/>
                    </a:cubicBezTo>
                    <a:cubicBezTo>
                      <a:pt x="2973" y="4266"/>
                      <a:pt x="3049" y="4002"/>
                      <a:pt x="3282" y="4007"/>
                    </a:cubicBezTo>
                    <a:cubicBezTo>
                      <a:pt x="3286" y="4007"/>
                      <a:pt x="3296" y="3996"/>
                      <a:pt x="3295" y="3991"/>
                    </a:cubicBezTo>
                    <a:cubicBezTo>
                      <a:pt x="3265" y="3871"/>
                      <a:pt x="3380" y="3896"/>
                      <a:pt x="3429" y="3856"/>
                    </a:cubicBezTo>
                    <a:cubicBezTo>
                      <a:pt x="3458" y="3833"/>
                      <a:pt x="3505" y="3824"/>
                      <a:pt x="3523" y="3795"/>
                    </a:cubicBezTo>
                    <a:cubicBezTo>
                      <a:pt x="3629" y="3627"/>
                      <a:pt x="3854" y="3622"/>
                      <a:pt x="3963" y="3461"/>
                    </a:cubicBezTo>
                    <a:cubicBezTo>
                      <a:pt x="3969" y="3453"/>
                      <a:pt x="3989" y="3450"/>
                      <a:pt x="4004" y="3446"/>
                    </a:cubicBezTo>
                    <a:cubicBezTo>
                      <a:pt x="4235" y="3380"/>
                      <a:pt x="4296" y="3313"/>
                      <a:pt x="4333" y="3073"/>
                    </a:cubicBezTo>
                    <a:cubicBezTo>
                      <a:pt x="4469" y="3120"/>
                      <a:pt x="4609" y="3161"/>
                      <a:pt x="4735" y="3005"/>
                    </a:cubicBezTo>
                    <a:cubicBezTo>
                      <a:pt x="4666" y="2953"/>
                      <a:pt x="4601" y="2904"/>
                      <a:pt x="4548" y="2864"/>
                    </a:cubicBezTo>
                    <a:cubicBezTo>
                      <a:pt x="4629" y="2820"/>
                      <a:pt x="4705" y="2778"/>
                      <a:pt x="4783" y="2736"/>
                    </a:cubicBezTo>
                    <a:cubicBezTo>
                      <a:pt x="4858" y="2873"/>
                      <a:pt x="4858" y="2873"/>
                      <a:pt x="5011" y="2830"/>
                    </a:cubicBezTo>
                    <a:cubicBezTo>
                      <a:pt x="5040" y="2758"/>
                      <a:pt x="5047" y="2685"/>
                      <a:pt x="5088" y="2652"/>
                    </a:cubicBezTo>
                    <a:cubicBezTo>
                      <a:pt x="5136" y="2612"/>
                      <a:pt x="5212" y="2609"/>
                      <a:pt x="5275" y="2589"/>
                    </a:cubicBezTo>
                    <a:cubicBezTo>
                      <a:pt x="5288" y="2501"/>
                      <a:pt x="5265" y="2387"/>
                      <a:pt x="5421" y="2422"/>
                    </a:cubicBezTo>
                    <a:cubicBezTo>
                      <a:pt x="5443" y="2427"/>
                      <a:pt x="5479" y="2364"/>
                      <a:pt x="5508" y="2334"/>
                    </a:cubicBezTo>
                    <a:cubicBezTo>
                      <a:pt x="5620" y="2220"/>
                      <a:pt x="5697" y="2057"/>
                      <a:pt x="5902" y="2085"/>
                    </a:cubicBezTo>
                    <a:cubicBezTo>
                      <a:pt x="5882" y="2024"/>
                      <a:pt x="5871" y="1984"/>
                      <a:pt x="5858" y="1942"/>
                    </a:cubicBezTo>
                    <a:cubicBezTo>
                      <a:pt x="5925" y="1922"/>
                      <a:pt x="5984" y="1904"/>
                      <a:pt x="6032" y="1888"/>
                    </a:cubicBezTo>
                    <a:cubicBezTo>
                      <a:pt x="6032" y="1770"/>
                      <a:pt x="6033" y="1671"/>
                      <a:pt x="6033" y="1533"/>
                    </a:cubicBezTo>
                    <a:cubicBezTo>
                      <a:pt x="6112" y="1628"/>
                      <a:pt x="6162" y="1689"/>
                      <a:pt x="6208" y="1746"/>
                    </a:cubicBezTo>
                    <a:cubicBezTo>
                      <a:pt x="6296" y="1732"/>
                      <a:pt x="6369" y="1720"/>
                      <a:pt x="6442" y="1709"/>
                    </a:cubicBezTo>
                    <a:cubicBezTo>
                      <a:pt x="6427" y="1609"/>
                      <a:pt x="6413" y="1516"/>
                      <a:pt x="6398" y="1413"/>
                    </a:cubicBezTo>
                    <a:cubicBezTo>
                      <a:pt x="6469" y="1444"/>
                      <a:pt x="6520" y="1468"/>
                      <a:pt x="6578" y="1494"/>
                    </a:cubicBezTo>
                    <a:cubicBezTo>
                      <a:pt x="6591" y="1424"/>
                      <a:pt x="6600" y="1369"/>
                      <a:pt x="6611" y="1318"/>
                    </a:cubicBezTo>
                    <a:cubicBezTo>
                      <a:pt x="6668" y="1322"/>
                      <a:pt x="6713" y="1324"/>
                      <a:pt x="6752" y="1328"/>
                    </a:cubicBezTo>
                    <a:cubicBezTo>
                      <a:pt x="6830" y="1130"/>
                      <a:pt x="6924" y="963"/>
                      <a:pt x="7162" y="934"/>
                    </a:cubicBezTo>
                    <a:cubicBezTo>
                      <a:pt x="7100" y="814"/>
                      <a:pt x="6867" y="865"/>
                      <a:pt x="6938" y="666"/>
                    </a:cubicBezTo>
                    <a:cubicBezTo>
                      <a:pt x="7012" y="651"/>
                      <a:pt x="7078" y="750"/>
                      <a:pt x="7168" y="667"/>
                    </a:cubicBezTo>
                    <a:cubicBezTo>
                      <a:pt x="7199" y="638"/>
                      <a:pt x="7234" y="830"/>
                      <a:pt x="7348" y="754"/>
                    </a:cubicBezTo>
                    <a:cubicBezTo>
                      <a:pt x="7314" y="677"/>
                      <a:pt x="7281" y="601"/>
                      <a:pt x="7235" y="501"/>
                    </a:cubicBezTo>
                    <a:cubicBezTo>
                      <a:pt x="7129" y="460"/>
                      <a:pt x="6996" y="437"/>
                      <a:pt x="6846" y="589"/>
                    </a:cubicBezTo>
                    <a:cubicBezTo>
                      <a:pt x="6986" y="379"/>
                      <a:pt x="6840" y="335"/>
                      <a:pt x="6725" y="273"/>
                    </a:cubicBezTo>
                    <a:cubicBezTo>
                      <a:pt x="6716" y="299"/>
                      <a:pt x="6714" y="344"/>
                      <a:pt x="6695" y="350"/>
                    </a:cubicBezTo>
                    <a:cubicBezTo>
                      <a:pt x="6553" y="405"/>
                      <a:pt x="6408" y="453"/>
                      <a:pt x="6265" y="502"/>
                    </a:cubicBezTo>
                    <a:cubicBezTo>
                      <a:pt x="6220" y="642"/>
                      <a:pt x="6088" y="673"/>
                      <a:pt x="6009" y="771"/>
                    </a:cubicBezTo>
                    <a:cubicBezTo>
                      <a:pt x="5996" y="758"/>
                      <a:pt x="5983" y="746"/>
                      <a:pt x="5970" y="734"/>
                    </a:cubicBezTo>
                    <a:cubicBezTo>
                      <a:pt x="6010" y="663"/>
                      <a:pt x="6051" y="593"/>
                      <a:pt x="6099" y="507"/>
                    </a:cubicBezTo>
                    <a:cubicBezTo>
                      <a:pt x="6151" y="507"/>
                      <a:pt x="6209" y="507"/>
                      <a:pt x="6270" y="510"/>
                    </a:cubicBezTo>
                    <a:cubicBezTo>
                      <a:pt x="6298" y="365"/>
                      <a:pt x="6419" y="265"/>
                      <a:pt x="6548" y="306"/>
                    </a:cubicBezTo>
                    <a:cubicBezTo>
                      <a:pt x="6627" y="332"/>
                      <a:pt x="6659" y="302"/>
                      <a:pt x="6698" y="254"/>
                    </a:cubicBezTo>
                    <a:cubicBezTo>
                      <a:pt x="6549" y="257"/>
                      <a:pt x="6485" y="163"/>
                      <a:pt x="6458" y="0"/>
                    </a:cubicBezTo>
                    <a:cubicBezTo>
                      <a:pt x="6241" y="244"/>
                      <a:pt x="5989" y="200"/>
                      <a:pt x="5751" y="147"/>
                    </a:cubicBezTo>
                    <a:cubicBezTo>
                      <a:pt x="5707" y="293"/>
                      <a:pt x="5671" y="413"/>
                      <a:pt x="5646" y="496"/>
                    </a:cubicBezTo>
                    <a:cubicBezTo>
                      <a:pt x="5546" y="528"/>
                      <a:pt x="5466" y="544"/>
                      <a:pt x="5400" y="580"/>
                    </a:cubicBezTo>
                    <a:cubicBezTo>
                      <a:pt x="5328" y="620"/>
                      <a:pt x="5265" y="677"/>
                      <a:pt x="5189" y="735"/>
                    </a:cubicBezTo>
                    <a:cubicBezTo>
                      <a:pt x="5150" y="697"/>
                      <a:pt x="5109" y="658"/>
                      <a:pt x="5056" y="609"/>
                    </a:cubicBezTo>
                    <a:cubicBezTo>
                      <a:pt x="5009" y="648"/>
                      <a:pt x="4969" y="687"/>
                      <a:pt x="4952" y="700"/>
                    </a:cubicBezTo>
                    <a:cubicBezTo>
                      <a:pt x="4979" y="797"/>
                      <a:pt x="5005" y="860"/>
                      <a:pt x="5014" y="924"/>
                    </a:cubicBezTo>
                    <a:cubicBezTo>
                      <a:pt x="5031" y="1039"/>
                      <a:pt x="5027" y="1039"/>
                      <a:pt x="4906" y="1062"/>
                    </a:cubicBezTo>
                    <a:cubicBezTo>
                      <a:pt x="4933" y="912"/>
                      <a:pt x="4905" y="777"/>
                      <a:pt x="4834" y="765"/>
                    </a:cubicBezTo>
                    <a:cubicBezTo>
                      <a:pt x="4839" y="823"/>
                      <a:pt x="4846" y="881"/>
                      <a:pt x="4854" y="960"/>
                    </a:cubicBezTo>
                    <a:cubicBezTo>
                      <a:pt x="4754" y="976"/>
                      <a:pt x="4661" y="992"/>
                      <a:pt x="4585" y="1005"/>
                    </a:cubicBezTo>
                    <a:cubicBezTo>
                      <a:pt x="4559" y="1053"/>
                      <a:pt x="4547" y="1109"/>
                      <a:pt x="4514" y="1136"/>
                    </a:cubicBezTo>
                    <a:cubicBezTo>
                      <a:pt x="4422" y="1213"/>
                      <a:pt x="4400" y="1018"/>
                      <a:pt x="4291" y="1085"/>
                    </a:cubicBezTo>
                    <a:cubicBezTo>
                      <a:pt x="4301" y="1147"/>
                      <a:pt x="4311" y="1218"/>
                      <a:pt x="4323" y="1294"/>
                    </a:cubicBezTo>
                    <a:cubicBezTo>
                      <a:pt x="4241" y="1308"/>
                      <a:pt x="4163" y="1320"/>
                      <a:pt x="4101" y="1331"/>
                    </a:cubicBezTo>
                    <a:cubicBezTo>
                      <a:pt x="4118" y="1438"/>
                      <a:pt x="4132" y="1531"/>
                      <a:pt x="4153" y="1656"/>
                    </a:cubicBezTo>
                    <a:cubicBezTo>
                      <a:pt x="4073" y="1656"/>
                      <a:pt x="3996" y="1671"/>
                      <a:pt x="3933" y="1652"/>
                    </a:cubicBezTo>
                    <a:cubicBezTo>
                      <a:pt x="3795" y="1607"/>
                      <a:pt x="3691" y="1668"/>
                      <a:pt x="3578" y="1730"/>
                    </a:cubicBezTo>
                    <a:cubicBezTo>
                      <a:pt x="3600" y="1753"/>
                      <a:pt x="3624" y="1761"/>
                      <a:pt x="3647" y="1762"/>
                    </a:cubicBezTo>
                    <a:cubicBezTo>
                      <a:pt x="3678" y="1763"/>
                      <a:pt x="3708" y="1760"/>
                      <a:pt x="3752" y="1757"/>
                    </a:cubicBezTo>
                    <a:cubicBezTo>
                      <a:pt x="3603" y="1848"/>
                      <a:pt x="3472" y="1927"/>
                      <a:pt x="3335" y="2010"/>
                    </a:cubicBezTo>
                    <a:cubicBezTo>
                      <a:pt x="3295" y="1953"/>
                      <a:pt x="3240" y="1869"/>
                      <a:pt x="3137" y="1963"/>
                    </a:cubicBezTo>
                    <a:cubicBezTo>
                      <a:pt x="3088" y="2068"/>
                      <a:pt x="3217" y="2179"/>
                      <a:pt x="3135" y="2284"/>
                    </a:cubicBezTo>
                    <a:cubicBezTo>
                      <a:pt x="3026" y="2274"/>
                      <a:pt x="2981" y="2099"/>
                      <a:pt x="2850" y="2198"/>
                    </a:cubicBezTo>
                    <a:cubicBezTo>
                      <a:pt x="2847" y="2266"/>
                      <a:pt x="2842" y="2335"/>
                      <a:pt x="2838" y="2419"/>
                    </a:cubicBezTo>
                    <a:cubicBezTo>
                      <a:pt x="2774" y="2372"/>
                      <a:pt x="2730" y="2340"/>
                      <a:pt x="2696" y="2314"/>
                    </a:cubicBezTo>
                    <a:cubicBezTo>
                      <a:pt x="2671" y="2328"/>
                      <a:pt x="2662" y="2330"/>
                      <a:pt x="2660" y="2335"/>
                    </a:cubicBezTo>
                    <a:cubicBezTo>
                      <a:pt x="2531" y="2593"/>
                      <a:pt x="2396" y="2835"/>
                      <a:pt x="2038" y="2774"/>
                    </a:cubicBezTo>
                    <a:cubicBezTo>
                      <a:pt x="1994" y="2766"/>
                      <a:pt x="1935" y="2812"/>
                      <a:pt x="1978" y="2885"/>
                    </a:cubicBezTo>
                    <a:cubicBezTo>
                      <a:pt x="1994" y="2913"/>
                      <a:pt x="2003" y="2946"/>
                      <a:pt x="2017" y="2982"/>
                    </a:cubicBezTo>
                    <a:cubicBezTo>
                      <a:pt x="1878" y="3032"/>
                      <a:pt x="1871" y="2894"/>
                      <a:pt x="1806" y="2852"/>
                    </a:cubicBezTo>
                    <a:cubicBezTo>
                      <a:pt x="1750" y="2917"/>
                      <a:pt x="1702" y="2974"/>
                      <a:pt x="1659" y="3023"/>
                    </a:cubicBezTo>
                    <a:cubicBezTo>
                      <a:pt x="1604" y="3013"/>
                      <a:pt x="1562" y="3008"/>
                      <a:pt x="1521" y="3002"/>
                    </a:cubicBezTo>
                    <a:cubicBezTo>
                      <a:pt x="1555" y="3052"/>
                      <a:pt x="1595" y="3059"/>
                      <a:pt x="1634" y="3076"/>
                    </a:cubicBezTo>
                    <a:cubicBezTo>
                      <a:pt x="1703" y="3106"/>
                      <a:pt x="1702" y="3178"/>
                      <a:pt x="1660" y="3204"/>
                    </a:cubicBezTo>
                    <a:cubicBezTo>
                      <a:pt x="1557" y="3268"/>
                      <a:pt x="1442" y="3309"/>
                      <a:pt x="1286" y="3381"/>
                    </a:cubicBezTo>
                    <a:cubicBezTo>
                      <a:pt x="1329" y="3295"/>
                      <a:pt x="1350" y="3253"/>
                      <a:pt x="1375" y="3203"/>
                    </a:cubicBezTo>
                    <a:cubicBezTo>
                      <a:pt x="1342" y="3183"/>
                      <a:pt x="1310" y="3167"/>
                      <a:pt x="1274" y="3147"/>
                    </a:cubicBezTo>
                    <a:cubicBezTo>
                      <a:pt x="1159" y="3318"/>
                      <a:pt x="1175" y="3501"/>
                      <a:pt x="1166" y="3677"/>
                    </a:cubicBezTo>
                    <a:cubicBezTo>
                      <a:pt x="1103" y="3687"/>
                      <a:pt x="1057" y="3734"/>
                      <a:pt x="1016" y="3635"/>
                    </a:cubicBezTo>
                    <a:cubicBezTo>
                      <a:pt x="977" y="3536"/>
                      <a:pt x="931" y="3547"/>
                      <a:pt x="871" y="3639"/>
                    </a:cubicBezTo>
                    <a:cubicBezTo>
                      <a:pt x="860" y="3656"/>
                      <a:pt x="857" y="3690"/>
                      <a:pt x="845" y="3693"/>
                    </a:cubicBezTo>
                    <a:cubicBezTo>
                      <a:pt x="629" y="3738"/>
                      <a:pt x="688" y="3938"/>
                      <a:pt x="633" y="4071"/>
                    </a:cubicBezTo>
                    <a:cubicBezTo>
                      <a:pt x="561" y="4087"/>
                      <a:pt x="489" y="4104"/>
                      <a:pt x="428" y="4117"/>
                    </a:cubicBezTo>
                    <a:cubicBezTo>
                      <a:pt x="358" y="4302"/>
                      <a:pt x="409" y="4430"/>
                      <a:pt x="529" y="4558"/>
                    </a:cubicBezTo>
                    <a:cubicBezTo>
                      <a:pt x="599" y="4630"/>
                      <a:pt x="629" y="4741"/>
                      <a:pt x="688" y="4858"/>
                    </a:cubicBezTo>
                    <a:cubicBezTo>
                      <a:pt x="431" y="4872"/>
                      <a:pt x="199" y="4811"/>
                      <a:pt x="1" y="4979"/>
                    </a:cubicBezTo>
                    <a:cubicBezTo>
                      <a:pt x="240" y="4981"/>
                      <a:pt x="480" y="4982"/>
                      <a:pt x="728" y="4982"/>
                    </a:cubicBezTo>
                    <a:cubicBezTo>
                      <a:pt x="650" y="5043"/>
                      <a:pt x="579" y="5097"/>
                      <a:pt x="501" y="5159"/>
                    </a:cubicBezTo>
                    <a:cubicBezTo>
                      <a:pt x="615" y="5283"/>
                      <a:pt x="720" y="5252"/>
                      <a:pt x="811" y="5193"/>
                    </a:cubicBezTo>
                    <a:cubicBezTo>
                      <a:pt x="900" y="5136"/>
                      <a:pt x="977" y="5063"/>
                      <a:pt x="1055" y="4991"/>
                    </a:cubicBezTo>
                    <a:cubicBezTo>
                      <a:pt x="1105" y="4944"/>
                      <a:pt x="1152" y="4897"/>
                      <a:pt x="1239" y="4931"/>
                    </a:cubicBezTo>
                    <a:cubicBezTo>
                      <a:pt x="1280" y="5096"/>
                      <a:pt x="1095" y="5052"/>
                      <a:pt x="1065" y="5110"/>
                    </a:cubicBezTo>
                    <a:cubicBezTo>
                      <a:pt x="1031" y="5212"/>
                      <a:pt x="1005" y="5289"/>
                      <a:pt x="980" y="5367"/>
                    </a:cubicBezTo>
                    <a:cubicBezTo>
                      <a:pt x="963" y="5420"/>
                      <a:pt x="925" y="5508"/>
                      <a:pt x="942" y="5523"/>
                    </a:cubicBezTo>
                    <a:cubicBezTo>
                      <a:pt x="987" y="5561"/>
                      <a:pt x="1058" y="5571"/>
                      <a:pt x="1121" y="5580"/>
                    </a:cubicBezTo>
                    <a:cubicBezTo>
                      <a:pt x="1152" y="5584"/>
                      <a:pt x="1187" y="5558"/>
                      <a:pt x="1228" y="5542"/>
                    </a:cubicBezTo>
                    <a:cubicBezTo>
                      <a:pt x="1207" y="5483"/>
                      <a:pt x="1190" y="5439"/>
                      <a:pt x="1173" y="5392"/>
                    </a:cubicBezTo>
                    <a:cubicBezTo>
                      <a:pt x="1308" y="5366"/>
                      <a:pt x="1436" y="5440"/>
                      <a:pt x="1562" y="5382"/>
                    </a:cubicBezTo>
                    <a:cubicBezTo>
                      <a:pt x="1524" y="5285"/>
                      <a:pt x="1491" y="5204"/>
                      <a:pt x="1457" y="5120"/>
                    </a:cubicBezTo>
                    <a:cubicBezTo>
                      <a:pt x="1546" y="5086"/>
                      <a:pt x="1624" y="5056"/>
                      <a:pt x="1708" y="5024"/>
                    </a:cubicBezTo>
                    <a:cubicBezTo>
                      <a:pt x="1741" y="5095"/>
                      <a:pt x="1767" y="5152"/>
                      <a:pt x="1797" y="5219"/>
                    </a:cubicBezTo>
                    <a:cubicBezTo>
                      <a:pt x="1876" y="5170"/>
                      <a:pt x="1939" y="5133"/>
                      <a:pt x="2015" y="5086"/>
                    </a:cubicBezTo>
                    <a:cubicBezTo>
                      <a:pt x="1921" y="4946"/>
                      <a:pt x="1801" y="4910"/>
                      <a:pt x="1656" y="4934"/>
                    </a:cubicBezTo>
                    <a:cubicBezTo>
                      <a:pt x="1578" y="4946"/>
                      <a:pt x="1558" y="4913"/>
                      <a:pt x="1577" y="4844"/>
                    </a:cubicBezTo>
                    <a:cubicBezTo>
                      <a:pt x="1498" y="4846"/>
                      <a:pt x="1419" y="4851"/>
                      <a:pt x="1327" y="4858"/>
                    </a:cubicBezTo>
                    <a:close/>
                    <a:moveTo>
                      <a:pt x="5040" y="1449"/>
                    </a:moveTo>
                    <a:cubicBezTo>
                      <a:pt x="5070" y="1350"/>
                      <a:pt x="5150" y="1383"/>
                      <a:pt x="5204" y="1367"/>
                    </a:cubicBezTo>
                    <a:cubicBezTo>
                      <a:pt x="5187" y="1318"/>
                      <a:pt x="5171" y="1270"/>
                      <a:pt x="5146" y="1197"/>
                    </a:cubicBezTo>
                    <a:cubicBezTo>
                      <a:pt x="5229" y="1192"/>
                      <a:pt x="5297" y="1188"/>
                      <a:pt x="5371" y="1183"/>
                    </a:cubicBezTo>
                    <a:cubicBezTo>
                      <a:pt x="5420" y="1367"/>
                      <a:pt x="5272" y="1325"/>
                      <a:pt x="5198" y="1360"/>
                    </a:cubicBezTo>
                    <a:cubicBezTo>
                      <a:pt x="5204" y="1484"/>
                      <a:pt x="5133" y="1469"/>
                      <a:pt x="5040" y="1449"/>
                    </a:cubicBezTo>
                    <a:close/>
                    <a:moveTo>
                      <a:pt x="1378" y="4022"/>
                    </a:moveTo>
                    <a:cubicBezTo>
                      <a:pt x="1323" y="4156"/>
                      <a:pt x="1231" y="4186"/>
                      <a:pt x="1111" y="4143"/>
                    </a:cubicBezTo>
                    <a:cubicBezTo>
                      <a:pt x="1111" y="4209"/>
                      <a:pt x="1109" y="4276"/>
                      <a:pt x="1109" y="4360"/>
                    </a:cubicBezTo>
                    <a:cubicBezTo>
                      <a:pt x="976" y="4368"/>
                      <a:pt x="843" y="4394"/>
                      <a:pt x="851" y="4576"/>
                    </a:cubicBezTo>
                    <a:cubicBezTo>
                      <a:pt x="851" y="4586"/>
                      <a:pt x="795" y="4597"/>
                      <a:pt x="753" y="4592"/>
                    </a:cubicBezTo>
                    <a:cubicBezTo>
                      <a:pt x="822" y="4493"/>
                      <a:pt x="802" y="4342"/>
                      <a:pt x="972" y="4310"/>
                    </a:cubicBezTo>
                    <a:cubicBezTo>
                      <a:pt x="1028" y="4299"/>
                      <a:pt x="1066" y="4204"/>
                      <a:pt x="1113" y="4148"/>
                    </a:cubicBezTo>
                    <a:cubicBezTo>
                      <a:pt x="1202" y="4105"/>
                      <a:pt x="1290" y="4064"/>
                      <a:pt x="1378" y="4022"/>
                    </a:cubicBezTo>
                    <a:close/>
                    <a:moveTo>
                      <a:pt x="5998" y="1230"/>
                    </a:moveTo>
                    <a:cubicBezTo>
                      <a:pt x="6077" y="1093"/>
                      <a:pt x="6228" y="1034"/>
                      <a:pt x="6331" y="922"/>
                    </a:cubicBezTo>
                    <a:cubicBezTo>
                      <a:pt x="6401" y="846"/>
                      <a:pt x="6485" y="784"/>
                      <a:pt x="6593" y="689"/>
                    </a:cubicBezTo>
                    <a:cubicBezTo>
                      <a:pt x="6584" y="782"/>
                      <a:pt x="6578" y="829"/>
                      <a:pt x="6576" y="866"/>
                    </a:cubicBezTo>
                    <a:cubicBezTo>
                      <a:pt x="6498" y="912"/>
                      <a:pt x="6406" y="939"/>
                      <a:pt x="6358" y="999"/>
                    </a:cubicBezTo>
                    <a:cubicBezTo>
                      <a:pt x="6312" y="1058"/>
                      <a:pt x="6308" y="1151"/>
                      <a:pt x="6282" y="1245"/>
                    </a:cubicBezTo>
                    <a:cubicBezTo>
                      <a:pt x="6233" y="1225"/>
                      <a:pt x="6182" y="1206"/>
                      <a:pt x="6103" y="1174"/>
                    </a:cubicBezTo>
                    <a:cubicBezTo>
                      <a:pt x="6081" y="1205"/>
                      <a:pt x="6050" y="1244"/>
                      <a:pt x="6021" y="1284"/>
                    </a:cubicBezTo>
                    <a:cubicBezTo>
                      <a:pt x="5994" y="1322"/>
                      <a:pt x="5969" y="1360"/>
                      <a:pt x="5916" y="1438"/>
                    </a:cubicBezTo>
                    <a:cubicBezTo>
                      <a:pt x="5900" y="1313"/>
                      <a:pt x="5824" y="1214"/>
                      <a:pt x="5998" y="1230"/>
                    </a:cubicBezTo>
                    <a:close/>
                    <a:moveTo>
                      <a:pt x="4836" y="1515"/>
                    </a:moveTo>
                    <a:cubicBezTo>
                      <a:pt x="4862" y="1546"/>
                      <a:pt x="4889" y="1565"/>
                      <a:pt x="4885" y="1579"/>
                    </a:cubicBezTo>
                    <a:cubicBezTo>
                      <a:pt x="4875" y="1624"/>
                      <a:pt x="4855" y="1668"/>
                      <a:pt x="4838" y="1712"/>
                    </a:cubicBezTo>
                    <a:cubicBezTo>
                      <a:pt x="4796" y="1695"/>
                      <a:pt x="4753" y="1678"/>
                      <a:pt x="4683" y="1651"/>
                    </a:cubicBezTo>
                    <a:cubicBezTo>
                      <a:pt x="4750" y="1590"/>
                      <a:pt x="4790" y="1554"/>
                      <a:pt x="4836" y="1515"/>
                    </a:cubicBezTo>
                    <a:close/>
                    <a:moveTo>
                      <a:pt x="5404" y="1697"/>
                    </a:moveTo>
                    <a:cubicBezTo>
                      <a:pt x="5396" y="1607"/>
                      <a:pt x="5472" y="1620"/>
                      <a:pt x="5516" y="1591"/>
                    </a:cubicBezTo>
                    <a:cubicBezTo>
                      <a:pt x="5562" y="1562"/>
                      <a:pt x="5597" y="1511"/>
                      <a:pt x="5665" y="1439"/>
                    </a:cubicBezTo>
                    <a:cubicBezTo>
                      <a:pt x="5661" y="1614"/>
                      <a:pt x="5656" y="1616"/>
                      <a:pt x="5404" y="1697"/>
                    </a:cubicBezTo>
                    <a:close/>
                    <a:moveTo>
                      <a:pt x="2091" y="4349"/>
                    </a:moveTo>
                    <a:cubicBezTo>
                      <a:pt x="2010" y="4349"/>
                      <a:pt x="1938" y="4349"/>
                      <a:pt x="1865" y="4347"/>
                    </a:cubicBezTo>
                    <a:cubicBezTo>
                      <a:pt x="1936" y="4305"/>
                      <a:pt x="2018" y="4215"/>
                      <a:pt x="2091" y="4349"/>
                    </a:cubicBezTo>
                    <a:close/>
                    <a:moveTo>
                      <a:pt x="4337" y="2469"/>
                    </a:moveTo>
                    <a:cubicBezTo>
                      <a:pt x="4435" y="2549"/>
                      <a:pt x="4430" y="2614"/>
                      <a:pt x="4336" y="2730"/>
                    </a:cubicBezTo>
                    <a:cubicBezTo>
                      <a:pt x="4336" y="2612"/>
                      <a:pt x="4337" y="2552"/>
                      <a:pt x="4337" y="2469"/>
                    </a:cubicBezTo>
                    <a:close/>
                    <a:moveTo>
                      <a:pt x="5219" y="1840"/>
                    </a:moveTo>
                    <a:cubicBezTo>
                      <a:pt x="5365" y="1953"/>
                      <a:pt x="5147" y="1971"/>
                      <a:pt x="5159" y="2033"/>
                    </a:cubicBezTo>
                    <a:cubicBezTo>
                      <a:pt x="5177" y="1974"/>
                      <a:pt x="5196" y="1914"/>
                      <a:pt x="5219" y="1840"/>
                    </a:cubicBezTo>
                    <a:close/>
                    <a:moveTo>
                      <a:pt x="1875" y="3611"/>
                    </a:moveTo>
                    <a:cubicBezTo>
                      <a:pt x="1873" y="3616"/>
                      <a:pt x="1842" y="3595"/>
                      <a:pt x="1823" y="3585"/>
                    </a:cubicBezTo>
                    <a:cubicBezTo>
                      <a:pt x="1843" y="3548"/>
                      <a:pt x="1864" y="3511"/>
                      <a:pt x="1883" y="3474"/>
                    </a:cubicBezTo>
                    <a:cubicBezTo>
                      <a:pt x="1905" y="3485"/>
                      <a:pt x="1926" y="3498"/>
                      <a:pt x="1948" y="3509"/>
                    </a:cubicBezTo>
                    <a:cubicBezTo>
                      <a:pt x="1925" y="3545"/>
                      <a:pt x="1903" y="3580"/>
                      <a:pt x="1875" y="3611"/>
                    </a:cubicBezTo>
                    <a:close/>
                    <a:moveTo>
                      <a:pt x="4841" y="2333"/>
                    </a:moveTo>
                    <a:cubicBezTo>
                      <a:pt x="4836" y="2344"/>
                      <a:pt x="4831" y="2356"/>
                      <a:pt x="4824" y="2366"/>
                    </a:cubicBezTo>
                    <a:cubicBezTo>
                      <a:pt x="4786" y="2351"/>
                      <a:pt x="4750" y="2335"/>
                      <a:pt x="4712" y="2320"/>
                    </a:cubicBezTo>
                    <a:cubicBezTo>
                      <a:pt x="4719" y="2305"/>
                      <a:pt x="4727" y="2289"/>
                      <a:pt x="4733" y="2274"/>
                    </a:cubicBezTo>
                    <a:cubicBezTo>
                      <a:pt x="4770" y="2293"/>
                      <a:pt x="4805" y="2313"/>
                      <a:pt x="4841" y="2333"/>
                    </a:cubicBezTo>
                    <a:close/>
                    <a:moveTo>
                      <a:pt x="5609" y="965"/>
                    </a:moveTo>
                    <a:cubicBezTo>
                      <a:pt x="5604" y="950"/>
                      <a:pt x="5598" y="935"/>
                      <a:pt x="5593" y="921"/>
                    </a:cubicBezTo>
                    <a:cubicBezTo>
                      <a:pt x="5652" y="898"/>
                      <a:pt x="5711" y="876"/>
                      <a:pt x="5771" y="854"/>
                    </a:cubicBezTo>
                    <a:cubicBezTo>
                      <a:pt x="5775" y="869"/>
                      <a:pt x="5779" y="883"/>
                      <a:pt x="5782" y="898"/>
                    </a:cubicBezTo>
                    <a:cubicBezTo>
                      <a:pt x="5724" y="921"/>
                      <a:pt x="5667" y="943"/>
                      <a:pt x="5609" y="965"/>
                    </a:cubicBezTo>
                    <a:close/>
                    <a:moveTo>
                      <a:pt x="6812" y="678"/>
                    </a:moveTo>
                    <a:cubicBezTo>
                      <a:pt x="6760" y="658"/>
                      <a:pt x="6718" y="641"/>
                      <a:pt x="6635" y="609"/>
                    </a:cubicBezTo>
                    <a:cubicBezTo>
                      <a:pt x="6788" y="556"/>
                      <a:pt x="6788" y="556"/>
                      <a:pt x="6812" y="678"/>
                    </a:cubicBezTo>
                    <a:close/>
                    <a:moveTo>
                      <a:pt x="1687" y="4519"/>
                    </a:moveTo>
                    <a:cubicBezTo>
                      <a:pt x="1691" y="4517"/>
                      <a:pt x="1722" y="4540"/>
                      <a:pt x="1722" y="4542"/>
                    </a:cubicBezTo>
                    <a:cubicBezTo>
                      <a:pt x="1701" y="4576"/>
                      <a:pt x="1679" y="4612"/>
                      <a:pt x="1655" y="4646"/>
                    </a:cubicBezTo>
                    <a:lnTo>
                      <a:pt x="1604" y="4606"/>
                    </a:lnTo>
                    <a:cubicBezTo>
                      <a:pt x="1632" y="4576"/>
                      <a:pt x="1658" y="4547"/>
                      <a:pt x="1687" y="45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6"/>
              <p:cNvSpPr/>
              <p:nvPr/>
            </p:nvSpPr>
            <p:spPr>
              <a:xfrm>
                <a:off x="6458728" y="5821953"/>
                <a:ext cx="315318" cy="200580"/>
              </a:xfrm>
              <a:custGeom>
                <a:avLst/>
                <a:gdLst/>
                <a:ahLst/>
                <a:cxnLst/>
                <a:rect l="l" t="t" r="r" b="b"/>
                <a:pathLst>
                  <a:path w="7453" h="4741" extrusionOk="0">
                    <a:moveTo>
                      <a:pt x="734" y="4429"/>
                    </a:moveTo>
                    <a:cubicBezTo>
                      <a:pt x="826" y="4382"/>
                      <a:pt x="844" y="4198"/>
                      <a:pt x="1017" y="4282"/>
                    </a:cubicBezTo>
                    <a:cubicBezTo>
                      <a:pt x="960" y="4324"/>
                      <a:pt x="907" y="4362"/>
                      <a:pt x="843" y="4407"/>
                    </a:cubicBezTo>
                    <a:cubicBezTo>
                      <a:pt x="924" y="4479"/>
                      <a:pt x="970" y="4521"/>
                      <a:pt x="1023" y="4567"/>
                    </a:cubicBezTo>
                    <a:cubicBezTo>
                      <a:pt x="983" y="4595"/>
                      <a:pt x="941" y="4611"/>
                      <a:pt x="927" y="4641"/>
                    </a:cubicBezTo>
                    <a:cubicBezTo>
                      <a:pt x="913" y="4666"/>
                      <a:pt x="928" y="4708"/>
                      <a:pt x="931" y="4741"/>
                    </a:cubicBezTo>
                    <a:cubicBezTo>
                      <a:pt x="965" y="4737"/>
                      <a:pt x="1031" y="4734"/>
                      <a:pt x="1031" y="4729"/>
                    </a:cubicBezTo>
                    <a:cubicBezTo>
                      <a:pt x="1032" y="4579"/>
                      <a:pt x="1175" y="4677"/>
                      <a:pt x="1252" y="4601"/>
                    </a:cubicBezTo>
                    <a:cubicBezTo>
                      <a:pt x="1021" y="4531"/>
                      <a:pt x="1241" y="4401"/>
                      <a:pt x="1163" y="4298"/>
                    </a:cubicBezTo>
                    <a:cubicBezTo>
                      <a:pt x="1270" y="4307"/>
                      <a:pt x="1352" y="4314"/>
                      <a:pt x="1433" y="4320"/>
                    </a:cubicBezTo>
                    <a:cubicBezTo>
                      <a:pt x="1451" y="4289"/>
                      <a:pt x="1469" y="4257"/>
                      <a:pt x="1517" y="4176"/>
                    </a:cubicBezTo>
                    <a:cubicBezTo>
                      <a:pt x="1536" y="4293"/>
                      <a:pt x="1547" y="4359"/>
                      <a:pt x="1557" y="4424"/>
                    </a:cubicBezTo>
                    <a:cubicBezTo>
                      <a:pt x="1547" y="4432"/>
                      <a:pt x="1534" y="4440"/>
                      <a:pt x="1524" y="4448"/>
                    </a:cubicBezTo>
                    <a:cubicBezTo>
                      <a:pt x="1495" y="4418"/>
                      <a:pt x="1464" y="4388"/>
                      <a:pt x="1434" y="4360"/>
                    </a:cubicBezTo>
                    <a:cubicBezTo>
                      <a:pt x="1382" y="4382"/>
                      <a:pt x="1331" y="4406"/>
                      <a:pt x="1279" y="4429"/>
                    </a:cubicBezTo>
                    <a:cubicBezTo>
                      <a:pt x="1289" y="4489"/>
                      <a:pt x="1300" y="4547"/>
                      <a:pt x="1313" y="4627"/>
                    </a:cubicBezTo>
                    <a:cubicBezTo>
                      <a:pt x="1500" y="4536"/>
                      <a:pt x="1669" y="4452"/>
                      <a:pt x="1841" y="4366"/>
                    </a:cubicBezTo>
                    <a:cubicBezTo>
                      <a:pt x="1850" y="4332"/>
                      <a:pt x="1859" y="4291"/>
                      <a:pt x="1871" y="4244"/>
                    </a:cubicBezTo>
                    <a:cubicBezTo>
                      <a:pt x="2118" y="4260"/>
                      <a:pt x="2338" y="4233"/>
                      <a:pt x="2418" y="3959"/>
                    </a:cubicBezTo>
                    <a:cubicBezTo>
                      <a:pt x="2517" y="3984"/>
                      <a:pt x="2537" y="3979"/>
                      <a:pt x="2609" y="3922"/>
                    </a:cubicBezTo>
                    <a:cubicBezTo>
                      <a:pt x="2581" y="3876"/>
                      <a:pt x="2554" y="3830"/>
                      <a:pt x="2506" y="3750"/>
                    </a:cubicBezTo>
                    <a:cubicBezTo>
                      <a:pt x="2609" y="3773"/>
                      <a:pt x="2672" y="3786"/>
                      <a:pt x="2732" y="3799"/>
                    </a:cubicBezTo>
                    <a:cubicBezTo>
                      <a:pt x="2752" y="3731"/>
                      <a:pt x="2675" y="3634"/>
                      <a:pt x="2804" y="3620"/>
                    </a:cubicBezTo>
                    <a:cubicBezTo>
                      <a:pt x="2821" y="3667"/>
                      <a:pt x="2837" y="3714"/>
                      <a:pt x="2856" y="3767"/>
                    </a:cubicBezTo>
                    <a:cubicBezTo>
                      <a:pt x="2923" y="3726"/>
                      <a:pt x="2976" y="3694"/>
                      <a:pt x="3032" y="3660"/>
                    </a:cubicBezTo>
                    <a:cubicBezTo>
                      <a:pt x="2909" y="3574"/>
                      <a:pt x="2924" y="3476"/>
                      <a:pt x="2998" y="3372"/>
                    </a:cubicBezTo>
                    <a:cubicBezTo>
                      <a:pt x="3002" y="3367"/>
                      <a:pt x="3023" y="3375"/>
                      <a:pt x="3045" y="3377"/>
                    </a:cubicBezTo>
                    <a:cubicBezTo>
                      <a:pt x="3027" y="3424"/>
                      <a:pt x="3012" y="3469"/>
                      <a:pt x="2996" y="3510"/>
                    </a:cubicBezTo>
                    <a:cubicBezTo>
                      <a:pt x="3111" y="3590"/>
                      <a:pt x="3210" y="3614"/>
                      <a:pt x="3307" y="3502"/>
                    </a:cubicBezTo>
                    <a:cubicBezTo>
                      <a:pt x="3378" y="3422"/>
                      <a:pt x="3471" y="3419"/>
                      <a:pt x="3569" y="3450"/>
                    </a:cubicBezTo>
                    <a:cubicBezTo>
                      <a:pt x="3586" y="3455"/>
                      <a:pt x="3611" y="3442"/>
                      <a:pt x="3641" y="3433"/>
                    </a:cubicBezTo>
                    <a:cubicBezTo>
                      <a:pt x="3641" y="3381"/>
                      <a:pt x="3641" y="3332"/>
                      <a:pt x="3642" y="3286"/>
                    </a:cubicBezTo>
                    <a:cubicBezTo>
                      <a:pt x="3730" y="3254"/>
                      <a:pt x="3799" y="3250"/>
                      <a:pt x="3844" y="3341"/>
                    </a:cubicBezTo>
                    <a:cubicBezTo>
                      <a:pt x="3849" y="3353"/>
                      <a:pt x="3896" y="3343"/>
                      <a:pt x="3931" y="3344"/>
                    </a:cubicBezTo>
                    <a:cubicBezTo>
                      <a:pt x="3903" y="3293"/>
                      <a:pt x="3884" y="3255"/>
                      <a:pt x="3857" y="3205"/>
                    </a:cubicBezTo>
                    <a:cubicBezTo>
                      <a:pt x="3923" y="3173"/>
                      <a:pt x="3980" y="3146"/>
                      <a:pt x="4028" y="3121"/>
                    </a:cubicBezTo>
                    <a:cubicBezTo>
                      <a:pt x="4019" y="3077"/>
                      <a:pt x="4011" y="3048"/>
                      <a:pt x="4008" y="3020"/>
                    </a:cubicBezTo>
                    <a:cubicBezTo>
                      <a:pt x="4008" y="3011"/>
                      <a:pt x="4027" y="3002"/>
                      <a:pt x="4034" y="2997"/>
                    </a:cubicBezTo>
                    <a:cubicBezTo>
                      <a:pt x="4066" y="3020"/>
                      <a:pt x="4095" y="3049"/>
                      <a:pt x="4131" y="3058"/>
                    </a:cubicBezTo>
                    <a:cubicBezTo>
                      <a:pt x="4160" y="3067"/>
                      <a:pt x="4204" y="3058"/>
                      <a:pt x="4227" y="3040"/>
                    </a:cubicBezTo>
                    <a:cubicBezTo>
                      <a:pt x="4243" y="3028"/>
                      <a:pt x="4250" y="2970"/>
                      <a:pt x="4238" y="2960"/>
                    </a:cubicBezTo>
                    <a:cubicBezTo>
                      <a:pt x="4105" y="2854"/>
                      <a:pt x="4224" y="2734"/>
                      <a:pt x="4226" y="2616"/>
                    </a:cubicBezTo>
                    <a:cubicBezTo>
                      <a:pt x="4273" y="2709"/>
                      <a:pt x="4319" y="2803"/>
                      <a:pt x="4363" y="2893"/>
                    </a:cubicBezTo>
                    <a:cubicBezTo>
                      <a:pt x="4471" y="2855"/>
                      <a:pt x="4549" y="2828"/>
                      <a:pt x="4628" y="2802"/>
                    </a:cubicBezTo>
                    <a:cubicBezTo>
                      <a:pt x="4628" y="2736"/>
                      <a:pt x="4628" y="2674"/>
                      <a:pt x="4629" y="2599"/>
                    </a:cubicBezTo>
                    <a:cubicBezTo>
                      <a:pt x="4766" y="2625"/>
                      <a:pt x="4866" y="2622"/>
                      <a:pt x="4920" y="2478"/>
                    </a:cubicBezTo>
                    <a:cubicBezTo>
                      <a:pt x="4987" y="2302"/>
                      <a:pt x="5193" y="2269"/>
                      <a:pt x="5311" y="2142"/>
                    </a:cubicBezTo>
                    <a:cubicBezTo>
                      <a:pt x="5315" y="2139"/>
                      <a:pt x="5362" y="2177"/>
                      <a:pt x="5389" y="2194"/>
                    </a:cubicBezTo>
                    <a:cubicBezTo>
                      <a:pt x="5449" y="2099"/>
                      <a:pt x="5498" y="2015"/>
                      <a:pt x="5551" y="1926"/>
                    </a:cubicBezTo>
                    <a:cubicBezTo>
                      <a:pt x="5611" y="1941"/>
                      <a:pt x="5662" y="1965"/>
                      <a:pt x="5711" y="1964"/>
                    </a:cubicBezTo>
                    <a:cubicBezTo>
                      <a:pt x="5752" y="1964"/>
                      <a:pt x="5810" y="1944"/>
                      <a:pt x="5826" y="1915"/>
                    </a:cubicBezTo>
                    <a:cubicBezTo>
                      <a:pt x="5846" y="1879"/>
                      <a:pt x="5825" y="1823"/>
                      <a:pt x="5826" y="1777"/>
                    </a:cubicBezTo>
                    <a:cubicBezTo>
                      <a:pt x="5826" y="1767"/>
                      <a:pt x="5856" y="1764"/>
                      <a:pt x="5862" y="1752"/>
                    </a:cubicBezTo>
                    <a:cubicBezTo>
                      <a:pt x="5938" y="1594"/>
                      <a:pt x="6063" y="1592"/>
                      <a:pt x="6206" y="1657"/>
                    </a:cubicBezTo>
                    <a:cubicBezTo>
                      <a:pt x="6226" y="1631"/>
                      <a:pt x="6244" y="1615"/>
                      <a:pt x="6253" y="1595"/>
                    </a:cubicBezTo>
                    <a:cubicBezTo>
                      <a:pt x="6274" y="1548"/>
                      <a:pt x="6293" y="1499"/>
                      <a:pt x="6309" y="1452"/>
                    </a:cubicBezTo>
                    <a:cubicBezTo>
                      <a:pt x="6358" y="1311"/>
                      <a:pt x="6486" y="1250"/>
                      <a:pt x="6626" y="1300"/>
                    </a:cubicBezTo>
                    <a:cubicBezTo>
                      <a:pt x="6666" y="1314"/>
                      <a:pt x="6707" y="1324"/>
                      <a:pt x="6761" y="1339"/>
                    </a:cubicBezTo>
                    <a:cubicBezTo>
                      <a:pt x="6775" y="1063"/>
                      <a:pt x="6978" y="993"/>
                      <a:pt x="7201" y="922"/>
                    </a:cubicBezTo>
                    <a:cubicBezTo>
                      <a:pt x="7075" y="787"/>
                      <a:pt x="6838" y="727"/>
                      <a:pt x="6964" y="486"/>
                    </a:cubicBezTo>
                    <a:cubicBezTo>
                      <a:pt x="7169" y="516"/>
                      <a:pt x="6988" y="673"/>
                      <a:pt x="7054" y="757"/>
                    </a:cubicBezTo>
                    <a:cubicBezTo>
                      <a:pt x="7129" y="757"/>
                      <a:pt x="7207" y="759"/>
                      <a:pt x="7295" y="759"/>
                    </a:cubicBezTo>
                    <a:cubicBezTo>
                      <a:pt x="7258" y="715"/>
                      <a:pt x="7233" y="686"/>
                      <a:pt x="7201" y="645"/>
                    </a:cubicBezTo>
                    <a:cubicBezTo>
                      <a:pt x="7374" y="634"/>
                      <a:pt x="7374" y="634"/>
                      <a:pt x="7412" y="498"/>
                    </a:cubicBezTo>
                    <a:cubicBezTo>
                      <a:pt x="7420" y="468"/>
                      <a:pt x="7431" y="439"/>
                      <a:pt x="7436" y="410"/>
                    </a:cubicBezTo>
                    <a:cubicBezTo>
                      <a:pt x="7452" y="307"/>
                      <a:pt x="7401" y="248"/>
                      <a:pt x="7299" y="255"/>
                    </a:cubicBezTo>
                    <a:cubicBezTo>
                      <a:pt x="7247" y="260"/>
                      <a:pt x="7192" y="274"/>
                      <a:pt x="7146" y="300"/>
                    </a:cubicBezTo>
                    <a:cubicBezTo>
                      <a:pt x="7063" y="347"/>
                      <a:pt x="6990" y="342"/>
                      <a:pt x="6910" y="296"/>
                    </a:cubicBezTo>
                    <a:cubicBezTo>
                      <a:pt x="6862" y="267"/>
                      <a:pt x="6804" y="250"/>
                      <a:pt x="6705" y="210"/>
                    </a:cubicBezTo>
                    <a:cubicBezTo>
                      <a:pt x="6831" y="193"/>
                      <a:pt x="6915" y="182"/>
                      <a:pt x="7002" y="172"/>
                    </a:cubicBezTo>
                    <a:cubicBezTo>
                      <a:pt x="7014" y="76"/>
                      <a:pt x="6956" y="0"/>
                      <a:pt x="6878" y="58"/>
                    </a:cubicBezTo>
                    <a:cubicBezTo>
                      <a:pt x="6708" y="183"/>
                      <a:pt x="6557" y="126"/>
                      <a:pt x="6395" y="69"/>
                    </a:cubicBezTo>
                    <a:cubicBezTo>
                      <a:pt x="6349" y="52"/>
                      <a:pt x="6285" y="40"/>
                      <a:pt x="6247" y="57"/>
                    </a:cubicBezTo>
                    <a:cubicBezTo>
                      <a:pt x="6086" y="131"/>
                      <a:pt x="5939" y="145"/>
                      <a:pt x="5796" y="4"/>
                    </a:cubicBezTo>
                    <a:cubicBezTo>
                      <a:pt x="5810" y="92"/>
                      <a:pt x="5823" y="178"/>
                      <a:pt x="5837" y="266"/>
                    </a:cubicBezTo>
                    <a:lnTo>
                      <a:pt x="5833" y="265"/>
                    </a:lnTo>
                    <a:cubicBezTo>
                      <a:pt x="5822" y="295"/>
                      <a:pt x="5815" y="345"/>
                      <a:pt x="5797" y="349"/>
                    </a:cubicBezTo>
                    <a:cubicBezTo>
                      <a:pt x="5654" y="385"/>
                      <a:pt x="5508" y="407"/>
                      <a:pt x="5363" y="439"/>
                    </a:cubicBezTo>
                    <a:cubicBezTo>
                      <a:pt x="5307" y="451"/>
                      <a:pt x="5231" y="506"/>
                      <a:pt x="5203" y="489"/>
                    </a:cubicBezTo>
                    <a:cubicBezTo>
                      <a:pt x="5071" y="396"/>
                      <a:pt x="5013" y="548"/>
                      <a:pt x="4916" y="555"/>
                    </a:cubicBezTo>
                    <a:cubicBezTo>
                      <a:pt x="4801" y="564"/>
                      <a:pt x="4690" y="583"/>
                      <a:pt x="4599" y="661"/>
                    </a:cubicBezTo>
                    <a:cubicBezTo>
                      <a:pt x="4571" y="684"/>
                      <a:pt x="4545" y="719"/>
                      <a:pt x="4537" y="754"/>
                    </a:cubicBezTo>
                    <a:cubicBezTo>
                      <a:pt x="4507" y="863"/>
                      <a:pt x="4455" y="944"/>
                      <a:pt x="4326" y="948"/>
                    </a:cubicBezTo>
                    <a:cubicBezTo>
                      <a:pt x="4347" y="998"/>
                      <a:pt x="4361" y="1026"/>
                      <a:pt x="4388" y="1092"/>
                    </a:cubicBezTo>
                    <a:cubicBezTo>
                      <a:pt x="4295" y="1042"/>
                      <a:pt x="4235" y="1010"/>
                      <a:pt x="4179" y="980"/>
                    </a:cubicBezTo>
                    <a:cubicBezTo>
                      <a:pt x="4065" y="1067"/>
                      <a:pt x="3961" y="1147"/>
                      <a:pt x="3841" y="1239"/>
                    </a:cubicBezTo>
                    <a:cubicBezTo>
                      <a:pt x="3894" y="1267"/>
                      <a:pt x="3935" y="1290"/>
                      <a:pt x="3972" y="1311"/>
                    </a:cubicBezTo>
                    <a:cubicBezTo>
                      <a:pt x="3907" y="1381"/>
                      <a:pt x="3851" y="1417"/>
                      <a:pt x="3831" y="1467"/>
                    </a:cubicBezTo>
                    <a:cubicBezTo>
                      <a:pt x="3816" y="1504"/>
                      <a:pt x="3846" y="1558"/>
                      <a:pt x="3857" y="1605"/>
                    </a:cubicBezTo>
                    <a:cubicBezTo>
                      <a:pt x="3847" y="1608"/>
                      <a:pt x="3840" y="1610"/>
                      <a:pt x="3831" y="1613"/>
                    </a:cubicBezTo>
                    <a:cubicBezTo>
                      <a:pt x="3806" y="1573"/>
                      <a:pt x="3779" y="1536"/>
                      <a:pt x="3732" y="1463"/>
                    </a:cubicBezTo>
                    <a:cubicBezTo>
                      <a:pt x="3716" y="1562"/>
                      <a:pt x="3705" y="1620"/>
                      <a:pt x="3701" y="1642"/>
                    </a:cubicBezTo>
                    <a:cubicBezTo>
                      <a:pt x="3543" y="1707"/>
                      <a:pt x="3415" y="1757"/>
                      <a:pt x="3285" y="1811"/>
                    </a:cubicBezTo>
                    <a:cubicBezTo>
                      <a:pt x="3263" y="1771"/>
                      <a:pt x="3269" y="1676"/>
                      <a:pt x="3165" y="1708"/>
                    </a:cubicBezTo>
                    <a:cubicBezTo>
                      <a:pt x="3075" y="1738"/>
                      <a:pt x="3141" y="1802"/>
                      <a:pt x="3133" y="1851"/>
                    </a:cubicBezTo>
                    <a:cubicBezTo>
                      <a:pt x="3123" y="1932"/>
                      <a:pt x="3146" y="2043"/>
                      <a:pt x="3006" y="2053"/>
                    </a:cubicBezTo>
                    <a:cubicBezTo>
                      <a:pt x="2964" y="1988"/>
                      <a:pt x="2920" y="1921"/>
                      <a:pt x="2868" y="1842"/>
                    </a:cubicBezTo>
                    <a:cubicBezTo>
                      <a:pt x="2854" y="1999"/>
                      <a:pt x="2847" y="1989"/>
                      <a:pt x="2743" y="2059"/>
                    </a:cubicBezTo>
                    <a:cubicBezTo>
                      <a:pt x="2643" y="2127"/>
                      <a:pt x="2486" y="2126"/>
                      <a:pt x="2430" y="2193"/>
                    </a:cubicBezTo>
                    <a:cubicBezTo>
                      <a:pt x="2320" y="2329"/>
                      <a:pt x="2154" y="2332"/>
                      <a:pt x="2008" y="2444"/>
                    </a:cubicBezTo>
                    <a:cubicBezTo>
                      <a:pt x="2219" y="2494"/>
                      <a:pt x="2360" y="2329"/>
                      <a:pt x="2503" y="2332"/>
                    </a:cubicBezTo>
                    <a:cubicBezTo>
                      <a:pt x="2522" y="2384"/>
                      <a:pt x="2529" y="2428"/>
                      <a:pt x="2552" y="2463"/>
                    </a:cubicBezTo>
                    <a:cubicBezTo>
                      <a:pt x="2600" y="2538"/>
                      <a:pt x="2524" y="2587"/>
                      <a:pt x="2498" y="2564"/>
                    </a:cubicBezTo>
                    <a:cubicBezTo>
                      <a:pt x="2371" y="2459"/>
                      <a:pt x="2261" y="2474"/>
                      <a:pt x="2144" y="2573"/>
                    </a:cubicBezTo>
                    <a:cubicBezTo>
                      <a:pt x="2135" y="2580"/>
                      <a:pt x="2104" y="2557"/>
                      <a:pt x="2080" y="2553"/>
                    </a:cubicBezTo>
                    <a:cubicBezTo>
                      <a:pt x="2031" y="2541"/>
                      <a:pt x="1980" y="2532"/>
                      <a:pt x="1924" y="2521"/>
                    </a:cubicBezTo>
                    <a:cubicBezTo>
                      <a:pt x="1923" y="2609"/>
                      <a:pt x="1911" y="2662"/>
                      <a:pt x="1808" y="2646"/>
                    </a:cubicBezTo>
                    <a:cubicBezTo>
                      <a:pt x="1735" y="2634"/>
                      <a:pt x="1699" y="2684"/>
                      <a:pt x="1751" y="2755"/>
                    </a:cubicBezTo>
                    <a:cubicBezTo>
                      <a:pt x="1769" y="2780"/>
                      <a:pt x="1808" y="2788"/>
                      <a:pt x="1828" y="2799"/>
                    </a:cubicBezTo>
                    <a:cubicBezTo>
                      <a:pt x="1756" y="2866"/>
                      <a:pt x="1695" y="2923"/>
                      <a:pt x="1635" y="2979"/>
                    </a:cubicBezTo>
                    <a:cubicBezTo>
                      <a:pt x="1560" y="2854"/>
                      <a:pt x="1548" y="2839"/>
                      <a:pt x="1601" y="2792"/>
                    </a:cubicBezTo>
                    <a:cubicBezTo>
                      <a:pt x="1709" y="2697"/>
                      <a:pt x="1649" y="2578"/>
                      <a:pt x="1670" y="2467"/>
                    </a:cubicBezTo>
                    <a:cubicBezTo>
                      <a:pt x="1527" y="2811"/>
                      <a:pt x="1261" y="3023"/>
                      <a:pt x="945" y="3186"/>
                    </a:cubicBezTo>
                    <a:lnTo>
                      <a:pt x="951" y="3183"/>
                    </a:lnTo>
                    <a:cubicBezTo>
                      <a:pt x="877" y="3264"/>
                      <a:pt x="793" y="3247"/>
                      <a:pt x="701" y="3220"/>
                    </a:cubicBezTo>
                    <a:cubicBezTo>
                      <a:pt x="621" y="3197"/>
                      <a:pt x="502" y="3189"/>
                      <a:pt x="495" y="3292"/>
                    </a:cubicBezTo>
                    <a:cubicBezTo>
                      <a:pt x="480" y="3499"/>
                      <a:pt x="343" y="3548"/>
                      <a:pt x="185" y="3593"/>
                    </a:cubicBezTo>
                    <a:cubicBezTo>
                      <a:pt x="189" y="3656"/>
                      <a:pt x="193" y="3720"/>
                      <a:pt x="198" y="3786"/>
                    </a:cubicBezTo>
                    <a:cubicBezTo>
                      <a:pt x="283" y="3782"/>
                      <a:pt x="352" y="3778"/>
                      <a:pt x="421" y="3775"/>
                    </a:cubicBezTo>
                    <a:cubicBezTo>
                      <a:pt x="171" y="3824"/>
                      <a:pt x="106" y="4037"/>
                      <a:pt x="0" y="4210"/>
                    </a:cubicBezTo>
                    <a:cubicBezTo>
                      <a:pt x="127" y="4288"/>
                      <a:pt x="99" y="4126"/>
                      <a:pt x="164" y="4117"/>
                    </a:cubicBezTo>
                    <a:cubicBezTo>
                      <a:pt x="292" y="4214"/>
                      <a:pt x="292" y="4214"/>
                      <a:pt x="424" y="4207"/>
                    </a:cubicBezTo>
                    <a:cubicBezTo>
                      <a:pt x="433" y="4163"/>
                      <a:pt x="442" y="4116"/>
                      <a:pt x="450" y="4064"/>
                    </a:cubicBezTo>
                    <a:cubicBezTo>
                      <a:pt x="598" y="4086"/>
                      <a:pt x="526" y="4204"/>
                      <a:pt x="565" y="4261"/>
                    </a:cubicBezTo>
                    <a:cubicBezTo>
                      <a:pt x="607" y="4324"/>
                      <a:pt x="677" y="4374"/>
                      <a:pt x="734" y="4429"/>
                    </a:cubicBezTo>
                    <a:close/>
                    <a:moveTo>
                      <a:pt x="1663" y="4091"/>
                    </a:moveTo>
                    <a:cubicBezTo>
                      <a:pt x="1465" y="4058"/>
                      <a:pt x="1442" y="4025"/>
                      <a:pt x="1485" y="3803"/>
                    </a:cubicBezTo>
                    <a:cubicBezTo>
                      <a:pt x="1576" y="3888"/>
                      <a:pt x="1709" y="3929"/>
                      <a:pt x="1663" y="4091"/>
                    </a:cubicBezTo>
                    <a:close/>
                    <a:moveTo>
                      <a:pt x="3610" y="1939"/>
                    </a:moveTo>
                    <a:cubicBezTo>
                      <a:pt x="3691" y="1943"/>
                      <a:pt x="3804" y="1879"/>
                      <a:pt x="3823" y="2017"/>
                    </a:cubicBezTo>
                    <a:cubicBezTo>
                      <a:pt x="3837" y="2124"/>
                      <a:pt x="3761" y="2173"/>
                      <a:pt x="3651" y="2166"/>
                    </a:cubicBezTo>
                    <a:cubicBezTo>
                      <a:pt x="3638" y="2092"/>
                      <a:pt x="3625" y="2020"/>
                      <a:pt x="3610" y="1939"/>
                    </a:cubicBezTo>
                    <a:close/>
                    <a:moveTo>
                      <a:pt x="6018" y="1218"/>
                    </a:moveTo>
                    <a:cubicBezTo>
                      <a:pt x="5981" y="1366"/>
                      <a:pt x="5913" y="1275"/>
                      <a:pt x="5847" y="1240"/>
                    </a:cubicBezTo>
                    <a:cubicBezTo>
                      <a:pt x="5861" y="1179"/>
                      <a:pt x="5874" y="1124"/>
                      <a:pt x="5889" y="1052"/>
                    </a:cubicBezTo>
                    <a:cubicBezTo>
                      <a:pt x="5938" y="1115"/>
                      <a:pt x="5977" y="1165"/>
                      <a:pt x="6018" y="1218"/>
                    </a:cubicBezTo>
                    <a:close/>
                    <a:moveTo>
                      <a:pt x="1273" y="4001"/>
                    </a:moveTo>
                    <a:cubicBezTo>
                      <a:pt x="1289" y="3997"/>
                      <a:pt x="1321" y="4062"/>
                      <a:pt x="1344" y="4095"/>
                    </a:cubicBezTo>
                    <a:cubicBezTo>
                      <a:pt x="1304" y="4121"/>
                      <a:pt x="1267" y="4158"/>
                      <a:pt x="1225" y="4169"/>
                    </a:cubicBezTo>
                    <a:cubicBezTo>
                      <a:pt x="1195" y="4176"/>
                      <a:pt x="1158" y="4145"/>
                      <a:pt x="1091" y="4115"/>
                    </a:cubicBezTo>
                    <a:cubicBezTo>
                      <a:pt x="1192" y="4048"/>
                      <a:pt x="1230" y="4011"/>
                      <a:pt x="1273" y="4001"/>
                    </a:cubicBezTo>
                    <a:close/>
                    <a:moveTo>
                      <a:pt x="2445" y="3427"/>
                    </a:moveTo>
                    <a:cubicBezTo>
                      <a:pt x="2560" y="3450"/>
                      <a:pt x="2560" y="3450"/>
                      <a:pt x="2511" y="3690"/>
                    </a:cubicBezTo>
                    <a:cubicBezTo>
                      <a:pt x="2484" y="3582"/>
                      <a:pt x="2466" y="3507"/>
                      <a:pt x="2445" y="3427"/>
                    </a:cubicBezTo>
                    <a:close/>
                    <a:moveTo>
                      <a:pt x="4225" y="1697"/>
                    </a:moveTo>
                    <a:cubicBezTo>
                      <a:pt x="4241" y="1709"/>
                      <a:pt x="4257" y="1719"/>
                      <a:pt x="4273" y="1731"/>
                    </a:cubicBezTo>
                    <a:cubicBezTo>
                      <a:pt x="4232" y="1797"/>
                      <a:pt x="4190" y="1865"/>
                      <a:pt x="4148" y="1932"/>
                    </a:cubicBezTo>
                    <a:cubicBezTo>
                      <a:pt x="4126" y="1915"/>
                      <a:pt x="4106" y="1896"/>
                      <a:pt x="4084" y="1881"/>
                    </a:cubicBezTo>
                    <a:cubicBezTo>
                      <a:pt x="4132" y="1819"/>
                      <a:pt x="4179" y="1759"/>
                      <a:pt x="4225" y="1697"/>
                    </a:cubicBezTo>
                    <a:close/>
                    <a:moveTo>
                      <a:pt x="3490" y="2084"/>
                    </a:moveTo>
                    <a:cubicBezTo>
                      <a:pt x="3508" y="2144"/>
                      <a:pt x="3565" y="2209"/>
                      <a:pt x="3476" y="2260"/>
                    </a:cubicBezTo>
                    <a:cubicBezTo>
                      <a:pt x="3464" y="2266"/>
                      <a:pt x="3425" y="2255"/>
                      <a:pt x="3418" y="2240"/>
                    </a:cubicBezTo>
                    <a:cubicBezTo>
                      <a:pt x="3376" y="2168"/>
                      <a:pt x="3401" y="2114"/>
                      <a:pt x="3467" y="2074"/>
                    </a:cubicBezTo>
                    <a:cubicBezTo>
                      <a:pt x="3476" y="2078"/>
                      <a:pt x="3488" y="2079"/>
                      <a:pt x="3490" y="2084"/>
                    </a:cubicBezTo>
                    <a:close/>
                    <a:moveTo>
                      <a:pt x="572" y="4038"/>
                    </a:moveTo>
                    <a:cubicBezTo>
                      <a:pt x="578" y="3950"/>
                      <a:pt x="581" y="3887"/>
                      <a:pt x="585" y="3823"/>
                    </a:cubicBezTo>
                    <a:cubicBezTo>
                      <a:pt x="605" y="3822"/>
                      <a:pt x="626" y="3822"/>
                      <a:pt x="645" y="3820"/>
                    </a:cubicBezTo>
                    <a:cubicBezTo>
                      <a:pt x="647" y="3890"/>
                      <a:pt x="710" y="3965"/>
                      <a:pt x="572" y="4038"/>
                    </a:cubicBezTo>
                    <a:close/>
                    <a:moveTo>
                      <a:pt x="3615" y="3115"/>
                    </a:moveTo>
                    <a:cubicBezTo>
                      <a:pt x="3575" y="3110"/>
                      <a:pt x="3545" y="3106"/>
                      <a:pt x="3511" y="3103"/>
                    </a:cubicBezTo>
                    <a:cubicBezTo>
                      <a:pt x="3537" y="3051"/>
                      <a:pt x="3559" y="3005"/>
                      <a:pt x="3580" y="2958"/>
                    </a:cubicBezTo>
                    <a:cubicBezTo>
                      <a:pt x="3592" y="2959"/>
                      <a:pt x="3602" y="2960"/>
                      <a:pt x="3615" y="2961"/>
                    </a:cubicBezTo>
                    <a:close/>
                    <a:moveTo>
                      <a:pt x="6337" y="845"/>
                    </a:moveTo>
                    <a:cubicBezTo>
                      <a:pt x="6382" y="822"/>
                      <a:pt x="6405" y="801"/>
                      <a:pt x="6415" y="807"/>
                    </a:cubicBezTo>
                    <a:cubicBezTo>
                      <a:pt x="6459" y="832"/>
                      <a:pt x="6499" y="864"/>
                      <a:pt x="6541" y="894"/>
                    </a:cubicBezTo>
                    <a:cubicBezTo>
                      <a:pt x="6530" y="907"/>
                      <a:pt x="6520" y="918"/>
                      <a:pt x="6509" y="932"/>
                    </a:cubicBezTo>
                    <a:cubicBezTo>
                      <a:pt x="6460" y="906"/>
                      <a:pt x="6410" y="881"/>
                      <a:pt x="6337" y="845"/>
                    </a:cubicBezTo>
                    <a:close/>
                    <a:moveTo>
                      <a:pt x="4886" y="964"/>
                    </a:moveTo>
                    <a:cubicBezTo>
                      <a:pt x="4886" y="977"/>
                      <a:pt x="4887" y="989"/>
                      <a:pt x="4887" y="1001"/>
                    </a:cubicBezTo>
                    <a:lnTo>
                      <a:pt x="4737" y="1001"/>
                    </a:lnTo>
                    <a:lnTo>
                      <a:pt x="4737" y="964"/>
                    </a:lnTo>
                    <a:cubicBezTo>
                      <a:pt x="4785" y="963"/>
                      <a:pt x="4836" y="963"/>
                      <a:pt x="4886" y="964"/>
                    </a:cubicBezTo>
                    <a:close/>
                    <a:moveTo>
                      <a:pt x="3281" y="2340"/>
                    </a:moveTo>
                    <a:cubicBezTo>
                      <a:pt x="3267" y="2340"/>
                      <a:pt x="3242" y="2342"/>
                      <a:pt x="3242" y="2340"/>
                    </a:cubicBezTo>
                    <a:cubicBezTo>
                      <a:pt x="3237" y="2307"/>
                      <a:pt x="3236" y="2272"/>
                      <a:pt x="3232" y="2236"/>
                    </a:cubicBezTo>
                    <a:lnTo>
                      <a:pt x="3275" y="2236"/>
                    </a:lnTo>
                    <a:cubicBezTo>
                      <a:pt x="3277" y="2272"/>
                      <a:pt x="3279" y="2307"/>
                      <a:pt x="3281" y="2340"/>
                    </a:cubicBezTo>
                    <a:close/>
                    <a:moveTo>
                      <a:pt x="4274" y="2219"/>
                    </a:moveTo>
                    <a:cubicBezTo>
                      <a:pt x="4288" y="2217"/>
                      <a:pt x="4321" y="2255"/>
                      <a:pt x="4320" y="2272"/>
                    </a:cubicBezTo>
                    <a:cubicBezTo>
                      <a:pt x="4319" y="2292"/>
                      <a:pt x="4290" y="2327"/>
                      <a:pt x="4272" y="2328"/>
                    </a:cubicBezTo>
                    <a:cubicBezTo>
                      <a:pt x="4253" y="2329"/>
                      <a:pt x="4231" y="2299"/>
                      <a:pt x="4200" y="2277"/>
                    </a:cubicBezTo>
                    <a:cubicBezTo>
                      <a:pt x="4231" y="2250"/>
                      <a:pt x="4251" y="2224"/>
                      <a:pt x="4274" y="2219"/>
                    </a:cubicBezTo>
                    <a:close/>
                    <a:moveTo>
                      <a:pt x="5464" y="1541"/>
                    </a:moveTo>
                    <a:cubicBezTo>
                      <a:pt x="5471" y="1530"/>
                      <a:pt x="5476" y="1517"/>
                      <a:pt x="5481" y="1507"/>
                    </a:cubicBezTo>
                    <a:cubicBezTo>
                      <a:pt x="5527" y="1531"/>
                      <a:pt x="5574" y="1554"/>
                      <a:pt x="5618" y="1578"/>
                    </a:cubicBezTo>
                    <a:cubicBezTo>
                      <a:pt x="5611" y="1590"/>
                      <a:pt x="5605" y="1605"/>
                      <a:pt x="5597" y="1618"/>
                    </a:cubicBezTo>
                    <a:cubicBezTo>
                      <a:pt x="5553" y="1592"/>
                      <a:pt x="5508" y="1566"/>
                      <a:pt x="5464" y="1541"/>
                    </a:cubicBezTo>
                    <a:close/>
                    <a:moveTo>
                      <a:pt x="2778" y="2269"/>
                    </a:moveTo>
                    <a:cubicBezTo>
                      <a:pt x="2760" y="2259"/>
                      <a:pt x="2726" y="2243"/>
                      <a:pt x="2727" y="2239"/>
                    </a:cubicBezTo>
                    <a:cubicBezTo>
                      <a:pt x="2741" y="2204"/>
                      <a:pt x="2757" y="2171"/>
                      <a:pt x="2774" y="2137"/>
                    </a:cubicBezTo>
                    <a:cubicBezTo>
                      <a:pt x="2790" y="2145"/>
                      <a:pt x="2807" y="2152"/>
                      <a:pt x="2823" y="2158"/>
                    </a:cubicBezTo>
                    <a:cubicBezTo>
                      <a:pt x="2808" y="2197"/>
                      <a:pt x="2794" y="2233"/>
                      <a:pt x="2778" y="2269"/>
                    </a:cubicBezTo>
                    <a:close/>
                    <a:moveTo>
                      <a:pt x="4339" y="2467"/>
                    </a:moveTo>
                    <a:cubicBezTo>
                      <a:pt x="4335" y="2468"/>
                      <a:pt x="4324" y="2431"/>
                      <a:pt x="4316" y="2412"/>
                    </a:cubicBezTo>
                    <a:cubicBezTo>
                      <a:pt x="4349" y="2405"/>
                      <a:pt x="4381" y="2398"/>
                      <a:pt x="4413" y="2390"/>
                    </a:cubicBezTo>
                    <a:cubicBezTo>
                      <a:pt x="4419" y="2407"/>
                      <a:pt x="4424" y="2424"/>
                      <a:pt x="4431" y="2440"/>
                    </a:cubicBezTo>
                    <a:cubicBezTo>
                      <a:pt x="4399" y="2450"/>
                      <a:pt x="4370" y="2463"/>
                      <a:pt x="4339" y="2467"/>
                    </a:cubicBezTo>
                    <a:close/>
                    <a:moveTo>
                      <a:pt x="3038" y="2653"/>
                    </a:moveTo>
                    <a:lnTo>
                      <a:pt x="2995" y="2677"/>
                    </a:lnTo>
                    <a:cubicBezTo>
                      <a:pt x="2977" y="2642"/>
                      <a:pt x="2962" y="2610"/>
                      <a:pt x="2945" y="2576"/>
                    </a:cubicBezTo>
                    <a:cubicBezTo>
                      <a:pt x="2955" y="2571"/>
                      <a:pt x="2967" y="2564"/>
                      <a:pt x="2977" y="2558"/>
                    </a:cubicBezTo>
                    <a:cubicBezTo>
                      <a:pt x="2997" y="2590"/>
                      <a:pt x="3018" y="2622"/>
                      <a:pt x="3038" y="2653"/>
                    </a:cubicBezTo>
                    <a:close/>
                    <a:moveTo>
                      <a:pt x="3493" y="2943"/>
                    </a:moveTo>
                    <a:cubicBezTo>
                      <a:pt x="3445" y="2896"/>
                      <a:pt x="3412" y="2863"/>
                      <a:pt x="3366" y="2822"/>
                    </a:cubicBezTo>
                    <a:cubicBezTo>
                      <a:pt x="3498" y="2766"/>
                      <a:pt x="3519" y="2813"/>
                      <a:pt x="3493" y="2943"/>
                    </a:cubicBezTo>
                    <a:close/>
                    <a:moveTo>
                      <a:pt x="5482" y="980"/>
                    </a:moveTo>
                    <a:cubicBezTo>
                      <a:pt x="5481" y="983"/>
                      <a:pt x="5459" y="970"/>
                      <a:pt x="5447" y="967"/>
                    </a:cubicBezTo>
                    <a:cubicBezTo>
                      <a:pt x="5460" y="932"/>
                      <a:pt x="5475" y="896"/>
                      <a:pt x="5488" y="861"/>
                    </a:cubicBezTo>
                    <a:cubicBezTo>
                      <a:pt x="5506" y="870"/>
                      <a:pt x="5523" y="881"/>
                      <a:pt x="5539" y="890"/>
                    </a:cubicBezTo>
                    <a:cubicBezTo>
                      <a:pt x="5519" y="921"/>
                      <a:pt x="5502" y="951"/>
                      <a:pt x="5482" y="980"/>
                    </a:cubicBezTo>
                    <a:close/>
                    <a:moveTo>
                      <a:pt x="6275" y="952"/>
                    </a:moveTo>
                    <a:cubicBezTo>
                      <a:pt x="6283" y="946"/>
                      <a:pt x="6293" y="939"/>
                      <a:pt x="6300" y="933"/>
                    </a:cubicBezTo>
                    <a:cubicBezTo>
                      <a:pt x="6319" y="951"/>
                      <a:pt x="6341" y="969"/>
                      <a:pt x="6353" y="991"/>
                    </a:cubicBezTo>
                    <a:cubicBezTo>
                      <a:pt x="6366" y="1010"/>
                      <a:pt x="6366" y="1036"/>
                      <a:pt x="6371" y="1057"/>
                    </a:cubicBezTo>
                    <a:cubicBezTo>
                      <a:pt x="6358" y="1060"/>
                      <a:pt x="6346" y="1066"/>
                      <a:pt x="6334" y="1069"/>
                    </a:cubicBezTo>
                    <a:cubicBezTo>
                      <a:pt x="6313" y="1031"/>
                      <a:pt x="6295" y="991"/>
                      <a:pt x="6275" y="952"/>
                    </a:cubicBezTo>
                    <a:close/>
                    <a:moveTo>
                      <a:pt x="5004" y="1296"/>
                    </a:moveTo>
                    <a:cubicBezTo>
                      <a:pt x="4997" y="1286"/>
                      <a:pt x="4991" y="1275"/>
                      <a:pt x="4986" y="1266"/>
                    </a:cubicBezTo>
                    <a:cubicBezTo>
                      <a:pt x="5018" y="1246"/>
                      <a:pt x="5053" y="1227"/>
                      <a:pt x="5085" y="1208"/>
                    </a:cubicBezTo>
                    <a:cubicBezTo>
                      <a:pt x="5090" y="1217"/>
                      <a:pt x="5096" y="1225"/>
                      <a:pt x="5102" y="1235"/>
                    </a:cubicBezTo>
                    <a:cubicBezTo>
                      <a:pt x="5069" y="1256"/>
                      <a:pt x="5037" y="1275"/>
                      <a:pt x="5004" y="12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6"/>
              <p:cNvSpPr/>
              <p:nvPr/>
            </p:nvSpPr>
            <p:spPr>
              <a:xfrm>
                <a:off x="6275066" y="5626910"/>
                <a:ext cx="268187" cy="193557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4575" extrusionOk="0">
                    <a:moveTo>
                      <a:pt x="1" y="3783"/>
                    </a:moveTo>
                    <a:cubicBezTo>
                      <a:pt x="54" y="3741"/>
                      <a:pt x="118" y="3688"/>
                      <a:pt x="190" y="3632"/>
                    </a:cubicBezTo>
                    <a:cubicBezTo>
                      <a:pt x="139" y="3589"/>
                      <a:pt x="110" y="3562"/>
                      <a:pt x="74" y="3531"/>
                    </a:cubicBezTo>
                    <a:cubicBezTo>
                      <a:pt x="128" y="3512"/>
                      <a:pt x="206" y="3504"/>
                      <a:pt x="209" y="3483"/>
                    </a:cubicBezTo>
                    <a:cubicBezTo>
                      <a:pt x="231" y="3348"/>
                      <a:pt x="336" y="3376"/>
                      <a:pt x="436" y="3360"/>
                    </a:cubicBezTo>
                    <a:cubicBezTo>
                      <a:pt x="397" y="3282"/>
                      <a:pt x="361" y="3212"/>
                      <a:pt x="323" y="3137"/>
                    </a:cubicBezTo>
                    <a:cubicBezTo>
                      <a:pt x="401" y="3103"/>
                      <a:pt x="479" y="3068"/>
                      <a:pt x="557" y="3035"/>
                    </a:cubicBezTo>
                    <a:cubicBezTo>
                      <a:pt x="606" y="3088"/>
                      <a:pt x="659" y="3146"/>
                      <a:pt x="719" y="3213"/>
                    </a:cubicBezTo>
                    <a:cubicBezTo>
                      <a:pt x="856" y="3063"/>
                      <a:pt x="752" y="2990"/>
                      <a:pt x="677" y="2912"/>
                    </a:cubicBezTo>
                    <a:cubicBezTo>
                      <a:pt x="812" y="2814"/>
                      <a:pt x="831" y="2979"/>
                      <a:pt x="900" y="3021"/>
                    </a:cubicBezTo>
                    <a:cubicBezTo>
                      <a:pt x="983" y="2953"/>
                      <a:pt x="1086" y="2923"/>
                      <a:pt x="1078" y="2783"/>
                    </a:cubicBezTo>
                    <a:cubicBezTo>
                      <a:pt x="1075" y="2713"/>
                      <a:pt x="1327" y="2655"/>
                      <a:pt x="1450" y="2688"/>
                    </a:cubicBezTo>
                    <a:cubicBezTo>
                      <a:pt x="1521" y="2708"/>
                      <a:pt x="1591" y="2729"/>
                      <a:pt x="1658" y="2750"/>
                    </a:cubicBezTo>
                    <a:cubicBezTo>
                      <a:pt x="1781" y="2609"/>
                      <a:pt x="1664" y="2517"/>
                      <a:pt x="1616" y="2418"/>
                    </a:cubicBezTo>
                    <a:cubicBezTo>
                      <a:pt x="1689" y="2363"/>
                      <a:pt x="1840" y="2380"/>
                      <a:pt x="1746" y="2202"/>
                    </a:cubicBezTo>
                    <a:cubicBezTo>
                      <a:pt x="1833" y="2223"/>
                      <a:pt x="1882" y="2234"/>
                      <a:pt x="1955" y="2251"/>
                    </a:cubicBezTo>
                    <a:cubicBezTo>
                      <a:pt x="1971" y="2214"/>
                      <a:pt x="1997" y="2156"/>
                      <a:pt x="2020" y="2104"/>
                    </a:cubicBezTo>
                    <a:cubicBezTo>
                      <a:pt x="1955" y="2072"/>
                      <a:pt x="1920" y="1996"/>
                      <a:pt x="2029" y="1892"/>
                    </a:cubicBezTo>
                    <a:cubicBezTo>
                      <a:pt x="2074" y="1906"/>
                      <a:pt x="2122" y="1923"/>
                      <a:pt x="2174" y="1941"/>
                    </a:cubicBezTo>
                    <a:cubicBezTo>
                      <a:pt x="2178" y="1993"/>
                      <a:pt x="2181" y="2040"/>
                      <a:pt x="2186" y="2090"/>
                    </a:cubicBezTo>
                    <a:cubicBezTo>
                      <a:pt x="2358" y="2029"/>
                      <a:pt x="2369" y="1884"/>
                      <a:pt x="2397" y="1712"/>
                    </a:cubicBezTo>
                    <a:cubicBezTo>
                      <a:pt x="2460" y="1751"/>
                      <a:pt x="2503" y="1777"/>
                      <a:pt x="2546" y="1805"/>
                    </a:cubicBezTo>
                    <a:lnTo>
                      <a:pt x="2546" y="1810"/>
                    </a:lnTo>
                    <a:cubicBezTo>
                      <a:pt x="2451" y="1849"/>
                      <a:pt x="2451" y="1850"/>
                      <a:pt x="2488" y="1951"/>
                    </a:cubicBezTo>
                    <a:cubicBezTo>
                      <a:pt x="2566" y="1926"/>
                      <a:pt x="2555" y="1869"/>
                      <a:pt x="2546" y="1810"/>
                    </a:cubicBezTo>
                    <a:cubicBezTo>
                      <a:pt x="2548" y="1808"/>
                      <a:pt x="2549" y="1808"/>
                      <a:pt x="2551" y="1808"/>
                    </a:cubicBezTo>
                    <a:cubicBezTo>
                      <a:pt x="2550" y="1807"/>
                      <a:pt x="2548" y="1806"/>
                      <a:pt x="2546" y="1806"/>
                    </a:cubicBezTo>
                    <a:lnTo>
                      <a:pt x="2546" y="1805"/>
                    </a:lnTo>
                    <a:cubicBezTo>
                      <a:pt x="2645" y="1706"/>
                      <a:pt x="2742" y="1608"/>
                      <a:pt x="2904" y="1631"/>
                    </a:cubicBezTo>
                    <a:cubicBezTo>
                      <a:pt x="2931" y="1635"/>
                      <a:pt x="2962" y="1608"/>
                      <a:pt x="3018" y="1582"/>
                    </a:cubicBezTo>
                    <a:cubicBezTo>
                      <a:pt x="2873" y="1555"/>
                      <a:pt x="2763" y="1535"/>
                      <a:pt x="2643" y="1513"/>
                    </a:cubicBezTo>
                    <a:cubicBezTo>
                      <a:pt x="2702" y="1357"/>
                      <a:pt x="2780" y="1522"/>
                      <a:pt x="2852" y="1452"/>
                    </a:cubicBezTo>
                    <a:cubicBezTo>
                      <a:pt x="2858" y="1425"/>
                      <a:pt x="2867" y="1370"/>
                      <a:pt x="2874" y="1326"/>
                    </a:cubicBezTo>
                    <a:cubicBezTo>
                      <a:pt x="2986" y="1298"/>
                      <a:pt x="3085" y="1274"/>
                      <a:pt x="3200" y="1246"/>
                    </a:cubicBezTo>
                    <a:cubicBezTo>
                      <a:pt x="3208" y="1296"/>
                      <a:pt x="3218" y="1360"/>
                      <a:pt x="3229" y="1427"/>
                    </a:cubicBezTo>
                    <a:cubicBezTo>
                      <a:pt x="3239" y="1428"/>
                      <a:pt x="3252" y="1430"/>
                      <a:pt x="3262" y="1432"/>
                    </a:cubicBezTo>
                    <a:cubicBezTo>
                      <a:pt x="3299" y="1332"/>
                      <a:pt x="3338" y="1230"/>
                      <a:pt x="3379" y="1123"/>
                    </a:cubicBezTo>
                    <a:cubicBezTo>
                      <a:pt x="3477" y="1172"/>
                      <a:pt x="3539" y="1284"/>
                      <a:pt x="3658" y="1208"/>
                    </a:cubicBezTo>
                    <a:cubicBezTo>
                      <a:pt x="3661" y="1139"/>
                      <a:pt x="3665" y="1066"/>
                      <a:pt x="3669" y="984"/>
                    </a:cubicBezTo>
                    <a:cubicBezTo>
                      <a:pt x="3747" y="973"/>
                      <a:pt x="3868" y="989"/>
                      <a:pt x="3811" y="841"/>
                    </a:cubicBezTo>
                    <a:cubicBezTo>
                      <a:pt x="3916" y="765"/>
                      <a:pt x="4023" y="690"/>
                      <a:pt x="4143" y="603"/>
                    </a:cubicBezTo>
                    <a:cubicBezTo>
                      <a:pt x="4135" y="582"/>
                      <a:pt x="4116" y="535"/>
                      <a:pt x="4086" y="457"/>
                    </a:cubicBezTo>
                    <a:cubicBezTo>
                      <a:pt x="4198" y="388"/>
                      <a:pt x="4314" y="315"/>
                      <a:pt x="4440" y="235"/>
                    </a:cubicBezTo>
                    <a:cubicBezTo>
                      <a:pt x="4451" y="306"/>
                      <a:pt x="4458" y="354"/>
                      <a:pt x="4466" y="402"/>
                    </a:cubicBezTo>
                    <a:lnTo>
                      <a:pt x="4505" y="402"/>
                    </a:lnTo>
                    <a:cubicBezTo>
                      <a:pt x="4510" y="363"/>
                      <a:pt x="4505" y="316"/>
                      <a:pt x="4526" y="289"/>
                    </a:cubicBezTo>
                    <a:cubicBezTo>
                      <a:pt x="4549" y="260"/>
                      <a:pt x="4597" y="232"/>
                      <a:pt x="4632" y="235"/>
                    </a:cubicBezTo>
                    <a:cubicBezTo>
                      <a:pt x="4785" y="245"/>
                      <a:pt x="4947" y="195"/>
                      <a:pt x="5051" y="86"/>
                    </a:cubicBezTo>
                    <a:cubicBezTo>
                      <a:pt x="5236" y="185"/>
                      <a:pt x="5382" y="1"/>
                      <a:pt x="5586" y="13"/>
                    </a:cubicBezTo>
                    <a:cubicBezTo>
                      <a:pt x="5580" y="82"/>
                      <a:pt x="5573" y="150"/>
                      <a:pt x="5565" y="237"/>
                    </a:cubicBezTo>
                    <a:cubicBezTo>
                      <a:pt x="5750" y="223"/>
                      <a:pt x="5899" y="55"/>
                      <a:pt x="6122" y="62"/>
                    </a:cubicBezTo>
                    <a:cubicBezTo>
                      <a:pt x="5903" y="291"/>
                      <a:pt x="5900" y="296"/>
                      <a:pt x="5869" y="483"/>
                    </a:cubicBezTo>
                    <a:cubicBezTo>
                      <a:pt x="5982" y="417"/>
                      <a:pt x="6077" y="362"/>
                      <a:pt x="6182" y="301"/>
                    </a:cubicBezTo>
                    <a:cubicBezTo>
                      <a:pt x="6240" y="423"/>
                      <a:pt x="6287" y="526"/>
                      <a:pt x="6339" y="635"/>
                    </a:cubicBezTo>
                    <a:cubicBezTo>
                      <a:pt x="6180" y="703"/>
                      <a:pt x="6181" y="880"/>
                      <a:pt x="6077" y="1011"/>
                    </a:cubicBezTo>
                    <a:cubicBezTo>
                      <a:pt x="6030" y="1015"/>
                      <a:pt x="5961" y="1021"/>
                      <a:pt x="5854" y="1029"/>
                    </a:cubicBezTo>
                    <a:cubicBezTo>
                      <a:pt x="5912" y="1095"/>
                      <a:pt x="5947" y="1135"/>
                      <a:pt x="5987" y="1181"/>
                    </a:cubicBezTo>
                    <a:cubicBezTo>
                      <a:pt x="5822" y="1295"/>
                      <a:pt x="5670" y="1138"/>
                      <a:pt x="5486" y="1147"/>
                    </a:cubicBezTo>
                    <a:cubicBezTo>
                      <a:pt x="5530" y="1265"/>
                      <a:pt x="5662" y="1352"/>
                      <a:pt x="5535" y="1470"/>
                    </a:cubicBezTo>
                    <a:cubicBezTo>
                      <a:pt x="5497" y="1434"/>
                      <a:pt x="5456" y="1398"/>
                      <a:pt x="5393" y="1342"/>
                    </a:cubicBezTo>
                    <a:cubicBezTo>
                      <a:pt x="5372" y="1485"/>
                      <a:pt x="5195" y="1554"/>
                      <a:pt x="5370" y="1756"/>
                    </a:cubicBezTo>
                    <a:cubicBezTo>
                      <a:pt x="5052" y="1620"/>
                      <a:pt x="4903" y="1801"/>
                      <a:pt x="4722" y="1947"/>
                    </a:cubicBezTo>
                    <a:cubicBezTo>
                      <a:pt x="4755" y="2005"/>
                      <a:pt x="4791" y="2067"/>
                      <a:pt x="4840" y="2151"/>
                    </a:cubicBezTo>
                    <a:cubicBezTo>
                      <a:pt x="4764" y="2163"/>
                      <a:pt x="4708" y="2171"/>
                      <a:pt x="4644" y="2180"/>
                    </a:cubicBezTo>
                    <a:cubicBezTo>
                      <a:pt x="4613" y="2120"/>
                      <a:pt x="4583" y="2060"/>
                      <a:pt x="4547" y="1989"/>
                    </a:cubicBezTo>
                    <a:cubicBezTo>
                      <a:pt x="4504" y="2050"/>
                      <a:pt x="4467" y="2102"/>
                      <a:pt x="4432" y="2152"/>
                    </a:cubicBezTo>
                    <a:cubicBezTo>
                      <a:pt x="4476" y="2209"/>
                      <a:pt x="4517" y="2266"/>
                      <a:pt x="4573" y="2342"/>
                    </a:cubicBezTo>
                    <a:cubicBezTo>
                      <a:pt x="4493" y="2358"/>
                      <a:pt x="4445" y="2370"/>
                      <a:pt x="4395" y="2380"/>
                    </a:cubicBezTo>
                    <a:cubicBezTo>
                      <a:pt x="4384" y="2337"/>
                      <a:pt x="4377" y="2297"/>
                      <a:pt x="4364" y="2249"/>
                    </a:cubicBezTo>
                    <a:cubicBezTo>
                      <a:pt x="4259" y="2375"/>
                      <a:pt x="4165" y="2488"/>
                      <a:pt x="4059" y="2615"/>
                    </a:cubicBezTo>
                    <a:cubicBezTo>
                      <a:pt x="4029" y="2564"/>
                      <a:pt x="4007" y="2525"/>
                      <a:pt x="3984" y="2486"/>
                    </a:cubicBezTo>
                    <a:cubicBezTo>
                      <a:pt x="3906" y="2484"/>
                      <a:pt x="3815" y="2663"/>
                      <a:pt x="3820" y="2823"/>
                    </a:cubicBezTo>
                    <a:cubicBezTo>
                      <a:pt x="3769" y="2821"/>
                      <a:pt x="3718" y="2812"/>
                      <a:pt x="3669" y="2816"/>
                    </a:cubicBezTo>
                    <a:cubicBezTo>
                      <a:pt x="3625" y="2818"/>
                      <a:pt x="3581" y="2834"/>
                      <a:pt x="3531" y="2845"/>
                    </a:cubicBezTo>
                    <a:cubicBezTo>
                      <a:pt x="3472" y="2913"/>
                      <a:pt x="3437" y="2992"/>
                      <a:pt x="3496" y="3089"/>
                    </a:cubicBezTo>
                    <a:cubicBezTo>
                      <a:pt x="3388" y="3158"/>
                      <a:pt x="3300" y="3068"/>
                      <a:pt x="3208" y="3072"/>
                    </a:cubicBezTo>
                    <a:cubicBezTo>
                      <a:pt x="3122" y="3166"/>
                      <a:pt x="3122" y="3166"/>
                      <a:pt x="3171" y="3312"/>
                    </a:cubicBezTo>
                    <a:cubicBezTo>
                      <a:pt x="3025" y="3364"/>
                      <a:pt x="3002" y="3329"/>
                      <a:pt x="3027" y="3074"/>
                    </a:cubicBezTo>
                    <a:cubicBezTo>
                      <a:pt x="2900" y="3213"/>
                      <a:pt x="2783" y="3344"/>
                      <a:pt x="2664" y="3474"/>
                    </a:cubicBezTo>
                    <a:cubicBezTo>
                      <a:pt x="2673" y="3521"/>
                      <a:pt x="2686" y="3584"/>
                      <a:pt x="2706" y="3683"/>
                    </a:cubicBezTo>
                    <a:cubicBezTo>
                      <a:pt x="2601" y="3645"/>
                      <a:pt x="2540" y="3623"/>
                      <a:pt x="2454" y="3590"/>
                    </a:cubicBezTo>
                    <a:cubicBezTo>
                      <a:pt x="2468" y="3653"/>
                      <a:pt x="2480" y="3697"/>
                      <a:pt x="2493" y="3754"/>
                    </a:cubicBezTo>
                    <a:cubicBezTo>
                      <a:pt x="2419" y="3774"/>
                      <a:pt x="2343" y="3796"/>
                      <a:pt x="2268" y="3817"/>
                    </a:cubicBezTo>
                    <a:lnTo>
                      <a:pt x="2268" y="3813"/>
                    </a:lnTo>
                    <a:lnTo>
                      <a:pt x="2260" y="3813"/>
                    </a:lnTo>
                    <a:cubicBezTo>
                      <a:pt x="2196" y="3702"/>
                      <a:pt x="2195" y="3703"/>
                      <a:pt x="2102" y="3813"/>
                    </a:cubicBezTo>
                    <a:lnTo>
                      <a:pt x="2260" y="3813"/>
                    </a:lnTo>
                    <a:lnTo>
                      <a:pt x="2263" y="3818"/>
                    </a:lnTo>
                    <a:cubicBezTo>
                      <a:pt x="2264" y="3818"/>
                      <a:pt x="2265" y="3817"/>
                      <a:pt x="2267" y="3817"/>
                    </a:cubicBezTo>
                    <a:cubicBezTo>
                      <a:pt x="2262" y="3864"/>
                      <a:pt x="2272" y="3910"/>
                      <a:pt x="2197" y="3933"/>
                    </a:cubicBezTo>
                    <a:cubicBezTo>
                      <a:pt x="2105" y="3963"/>
                      <a:pt x="2012" y="4012"/>
                      <a:pt x="1999" y="4137"/>
                    </a:cubicBezTo>
                    <a:cubicBezTo>
                      <a:pt x="1902" y="4113"/>
                      <a:pt x="1830" y="4093"/>
                      <a:pt x="1757" y="4075"/>
                    </a:cubicBezTo>
                    <a:cubicBezTo>
                      <a:pt x="1715" y="4151"/>
                      <a:pt x="1747" y="4244"/>
                      <a:pt x="1596" y="4259"/>
                    </a:cubicBezTo>
                    <a:cubicBezTo>
                      <a:pt x="1460" y="4271"/>
                      <a:pt x="1334" y="4408"/>
                      <a:pt x="1180" y="4444"/>
                    </a:cubicBezTo>
                    <a:cubicBezTo>
                      <a:pt x="1163" y="4574"/>
                      <a:pt x="1077" y="4520"/>
                      <a:pt x="1007" y="4510"/>
                    </a:cubicBezTo>
                    <a:cubicBezTo>
                      <a:pt x="821" y="4484"/>
                      <a:pt x="805" y="4486"/>
                      <a:pt x="675" y="4575"/>
                    </a:cubicBezTo>
                    <a:cubicBezTo>
                      <a:pt x="545" y="4495"/>
                      <a:pt x="413" y="4417"/>
                      <a:pt x="268" y="4330"/>
                    </a:cubicBezTo>
                    <a:cubicBezTo>
                      <a:pt x="334" y="4312"/>
                      <a:pt x="392" y="4293"/>
                      <a:pt x="451" y="4278"/>
                    </a:cubicBezTo>
                    <a:cubicBezTo>
                      <a:pt x="512" y="4462"/>
                      <a:pt x="572" y="4478"/>
                      <a:pt x="727" y="4389"/>
                    </a:cubicBezTo>
                    <a:cubicBezTo>
                      <a:pt x="784" y="4356"/>
                      <a:pt x="867" y="4369"/>
                      <a:pt x="960" y="4359"/>
                    </a:cubicBezTo>
                    <a:cubicBezTo>
                      <a:pt x="869" y="4252"/>
                      <a:pt x="788" y="4135"/>
                      <a:pt x="670" y="4080"/>
                    </a:cubicBezTo>
                    <a:cubicBezTo>
                      <a:pt x="556" y="4028"/>
                      <a:pt x="512" y="3955"/>
                      <a:pt x="481" y="3840"/>
                    </a:cubicBezTo>
                    <a:cubicBezTo>
                      <a:pt x="470" y="3895"/>
                      <a:pt x="456" y="3950"/>
                      <a:pt x="443" y="4010"/>
                    </a:cubicBezTo>
                    <a:cubicBezTo>
                      <a:pt x="507" y="4048"/>
                      <a:pt x="563" y="4083"/>
                      <a:pt x="633" y="4125"/>
                    </a:cubicBezTo>
                    <a:cubicBezTo>
                      <a:pt x="602" y="4168"/>
                      <a:pt x="579" y="4202"/>
                      <a:pt x="550" y="4241"/>
                    </a:cubicBezTo>
                    <a:cubicBezTo>
                      <a:pt x="409" y="4158"/>
                      <a:pt x="379" y="4025"/>
                      <a:pt x="341" y="3889"/>
                    </a:cubicBezTo>
                    <a:cubicBezTo>
                      <a:pt x="214" y="3922"/>
                      <a:pt x="188" y="4147"/>
                      <a:pt x="4" y="4056"/>
                    </a:cubicBezTo>
                    <a:cubicBezTo>
                      <a:pt x="1" y="3968"/>
                      <a:pt x="1" y="3879"/>
                      <a:pt x="1" y="3783"/>
                    </a:cubicBezTo>
                    <a:close/>
                    <a:moveTo>
                      <a:pt x="5457" y="979"/>
                    </a:moveTo>
                    <a:cubicBezTo>
                      <a:pt x="5367" y="886"/>
                      <a:pt x="5367" y="886"/>
                      <a:pt x="5301" y="979"/>
                    </a:cubicBezTo>
                    <a:cubicBezTo>
                      <a:pt x="5349" y="978"/>
                      <a:pt x="5390" y="978"/>
                      <a:pt x="5457" y="979"/>
                    </a:cubicBezTo>
                    <a:close/>
                    <a:moveTo>
                      <a:pt x="5499" y="734"/>
                    </a:moveTo>
                    <a:cubicBezTo>
                      <a:pt x="5650" y="802"/>
                      <a:pt x="5671" y="787"/>
                      <a:pt x="5702" y="574"/>
                    </a:cubicBezTo>
                    <a:cubicBezTo>
                      <a:pt x="5611" y="646"/>
                      <a:pt x="5560" y="685"/>
                      <a:pt x="5499" y="734"/>
                    </a:cubicBezTo>
                    <a:close/>
                    <a:moveTo>
                      <a:pt x="5088" y="504"/>
                    </a:moveTo>
                    <a:cubicBezTo>
                      <a:pt x="5326" y="551"/>
                      <a:pt x="5391" y="370"/>
                      <a:pt x="5531" y="264"/>
                    </a:cubicBezTo>
                    <a:cubicBezTo>
                      <a:pt x="5408" y="253"/>
                      <a:pt x="5349" y="286"/>
                      <a:pt x="5088" y="504"/>
                    </a:cubicBezTo>
                    <a:close/>
                    <a:moveTo>
                      <a:pt x="4755" y="754"/>
                    </a:moveTo>
                    <a:cubicBezTo>
                      <a:pt x="4789" y="813"/>
                      <a:pt x="4810" y="849"/>
                      <a:pt x="4841" y="904"/>
                    </a:cubicBezTo>
                    <a:cubicBezTo>
                      <a:pt x="4890" y="867"/>
                      <a:pt x="4937" y="833"/>
                      <a:pt x="4984" y="800"/>
                    </a:cubicBezTo>
                    <a:cubicBezTo>
                      <a:pt x="4978" y="785"/>
                      <a:pt x="4972" y="770"/>
                      <a:pt x="4965" y="755"/>
                    </a:cubicBezTo>
                    <a:cubicBezTo>
                      <a:pt x="4903" y="754"/>
                      <a:pt x="4840" y="754"/>
                      <a:pt x="4755" y="754"/>
                    </a:cubicBezTo>
                    <a:close/>
                    <a:moveTo>
                      <a:pt x="4911" y="1255"/>
                    </a:moveTo>
                    <a:lnTo>
                      <a:pt x="5054" y="1255"/>
                    </a:lnTo>
                    <a:cubicBezTo>
                      <a:pt x="5016" y="1194"/>
                      <a:pt x="4993" y="1156"/>
                      <a:pt x="4955" y="1094"/>
                    </a:cubicBezTo>
                    <a:cubicBezTo>
                      <a:pt x="4935" y="1170"/>
                      <a:pt x="4925" y="1209"/>
                      <a:pt x="4911" y="1255"/>
                    </a:cubicBezTo>
                    <a:close/>
                    <a:moveTo>
                      <a:pt x="4474" y="964"/>
                    </a:moveTo>
                    <a:cubicBezTo>
                      <a:pt x="4581" y="967"/>
                      <a:pt x="4555" y="1022"/>
                      <a:pt x="4545" y="1089"/>
                    </a:cubicBezTo>
                    <a:cubicBezTo>
                      <a:pt x="4565" y="1008"/>
                      <a:pt x="4744" y="1015"/>
                      <a:pt x="4649" y="865"/>
                    </a:cubicBezTo>
                    <a:cubicBezTo>
                      <a:pt x="4591" y="897"/>
                      <a:pt x="4535" y="930"/>
                      <a:pt x="4474" y="964"/>
                    </a:cubicBezTo>
                    <a:close/>
                    <a:moveTo>
                      <a:pt x="4439" y="1661"/>
                    </a:moveTo>
                    <a:cubicBezTo>
                      <a:pt x="4495" y="1600"/>
                      <a:pt x="4534" y="1556"/>
                      <a:pt x="4585" y="1500"/>
                    </a:cubicBezTo>
                    <a:cubicBezTo>
                      <a:pt x="4390" y="1491"/>
                      <a:pt x="4390" y="1491"/>
                      <a:pt x="4439" y="1661"/>
                    </a:cubicBezTo>
                    <a:close/>
                    <a:moveTo>
                      <a:pt x="4307" y="1899"/>
                    </a:moveTo>
                    <a:cubicBezTo>
                      <a:pt x="4427" y="1792"/>
                      <a:pt x="4368" y="1723"/>
                      <a:pt x="4331" y="1642"/>
                    </a:cubicBezTo>
                    <a:cubicBezTo>
                      <a:pt x="4290" y="1660"/>
                      <a:pt x="4264" y="1672"/>
                      <a:pt x="4236" y="1684"/>
                    </a:cubicBezTo>
                    <a:cubicBezTo>
                      <a:pt x="4258" y="1750"/>
                      <a:pt x="4278" y="1810"/>
                      <a:pt x="4307" y="1899"/>
                    </a:cubicBezTo>
                    <a:close/>
                    <a:moveTo>
                      <a:pt x="4031" y="2115"/>
                    </a:moveTo>
                    <a:cubicBezTo>
                      <a:pt x="4050" y="2113"/>
                      <a:pt x="4069" y="2108"/>
                      <a:pt x="4087" y="2104"/>
                    </a:cubicBezTo>
                    <a:cubicBezTo>
                      <a:pt x="4081" y="2068"/>
                      <a:pt x="4074" y="2032"/>
                      <a:pt x="4066" y="1996"/>
                    </a:cubicBezTo>
                    <a:cubicBezTo>
                      <a:pt x="4048" y="2000"/>
                      <a:pt x="4013" y="2006"/>
                      <a:pt x="4013" y="2009"/>
                    </a:cubicBezTo>
                    <a:cubicBezTo>
                      <a:pt x="4017" y="2045"/>
                      <a:pt x="4025" y="2079"/>
                      <a:pt x="4031" y="2115"/>
                    </a:cubicBezTo>
                    <a:close/>
                    <a:moveTo>
                      <a:pt x="3497" y="1682"/>
                    </a:moveTo>
                    <a:cubicBezTo>
                      <a:pt x="3617" y="1698"/>
                      <a:pt x="3617" y="1698"/>
                      <a:pt x="3700" y="1581"/>
                    </a:cubicBezTo>
                    <a:cubicBezTo>
                      <a:pt x="3607" y="1567"/>
                      <a:pt x="3520" y="1557"/>
                      <a:pt x="3497" y="1682"/>
                    </a:cubicBezTo>
                    <a:close/>
                    <a:moveTo>
                      <a:pt x="3265" y="2557"/>
                    </a:moveTo>
                    <a:cubicBezTo>
                      <a:pt x="3264" y="2536"/>
                      <a:pt x="3236" y="2506"/>
                      <a:pt x="3212" y="2498"/>
                    </a:cubicBezTo>
                    <a:cubicBezTo>
                      <a:pt x="3194" y="2491"/>
                      <a:pt x="3166" y="2512"/>
                      <a:pt x="3119" y="2529"/>
                    </a:cubicBezTo>
                    <a:cubicBezTo>
                      <a:pt x="3164" y="2571"/>
                      <a:pt x="3186" y="2599"/>
                      <a:pt x="3214" y="2614"/>
                    </a:cubicBezTo>
                    <a:cubicBezTo>
                      <a:pt x="3221" y="2618"/>
                      <a:pt x="3267" y="2577"/>
                      <a:pt x="3265" y="2557"/>
                    </a:cubicBezTo>
                    <a:close/>
                    <a:moveTo>
                      <a:pt x="2904" y="2084"/>
                    </a:moveTo>
                    <a:cubicBezTo>
                      <a:pt x="2930" y="2124"/>
                      <a:pt x="2949" y="2153"/>
                      <a:pt x="2977" y="2196"/>
                    </a:cubicBezTo>
                    <a:cubicBezTo>
                      <a:pt x="3039" y="2153"/>
                      <a:pt x="3093" y="2118"/>
                      <a:pt x="3165" y="2069"/>
                    </a:cubicBezTo>
                    <a:cubicBezTo>
                      <a:pt x="3048" y="1985"/>
                      <a:pt x="2979" y="2021"/>
                      <a:pt x="2904" y="2084"/>
                    </a:cubicBezTo>
                    <a:close/>
                    <a:moveTo>
                      <a:pt x="2100" y="2704"/>
                    </a:moveTo>
                    <a:cubicBezTo>
                      <a:pt x="2179" y="2639"/>
                      <a:pt x="2222" y="2600"/>
                      <a:pt x="2265" y="2564"/>
                    </a:cubicBezTo>
                    <a:cubicBezTo>
                      <a:pt x="2259" y="2552"/>
                      <a:pt x="2252" y="2542"/>
                      <a:pt x="2246" y="2530"/>
                    </a:cubicBezTo>
                    <a:cubicBezTo>
                      <a:pt x="2189" y="2535"/>
                      <a:pt x="2132" y="2537"/>
                      <a:pt x="2074" y="2541"/>
                    </a:cubicBezTo>
                    <a:cubicBezTo>
                      <a:pt x="2081" y="2588"/>
                      <a:pt x="2087" y="2623"/>
                      <a:pt x="2100" y="2704"/>
                    </a:cubicBezTo>
                    <a:close/>
                    <a:moveTo>
                      <a:pt x="1841" y="3528"/>
                    </a:moveTo>
                    <a:cubicBezTo>
                      <a:pt x="1829" y="3598"/>
                      <a:pt x="1820" y="3650"/>
                      <a:pt x="1811" y="3703"/>
                    </a:cubicBezTo>
                    <a:cubicBezTo>
                      <a:pt x="1918" y="3634"/>
                      <a:pt x="1918" y="3634"/>
                      <a:pt x="1841" y="3528"/>
                    </a:cubicBezTo>
                    <a:close/>
                    <a:moveTo>
                      <a:pt x="1548" y="3076"/>
                    </a:moveTo>
                    <a:cubicBezTo>
                      <a:pt x="1680" y="3048"/>
                      <a:pt x="1790" y="3026"/>
                      <a:pt x="1915" y="3000"/>
                    </a:cubicBezTo>
                    <a:cubicBezTo>
                      <a:pt x="1893" y="2944"/>
                      <a:pt x="1876" y="2900"/>
                      <a:pt x="1843" y="2816"/>
                    </a:cubicBezTo>
                    <a:cubicBezTo>
                      <a:pt x="1786" y="2959"/>
                      <a:pt x="1712" y="2975"/>
                      <a:pt x="1600" y="2871"/>
                    </a:cubicBezTo>
                    <a:cubicBezTo>
                      <a:pt x="1574" y="2974"/>
                      <a:pt x="1559" y="3032"/>
                      <a:pt x="1548" y="3076"/>
                    </a:cubicBezTo>
                    <a:close/>
                    <a:moveTo>
                      <a:pt x="1476" y="3936"/>
                    </a:moveTo>
                    <a:cubicBezTo>
                      <a:pt x="1452" y="3874"/>
                      <a:pt x="1433" y="3823"/>
                      <a:pt x="1412" y="3770"/>
                    </a:cubicBezTo>
                    <a:cubicBezTo>
                      <a:pt x="1341" y="3762"/>
                      <a:pt x="1256" y="3766"/>
                      <a:pt x="1272" y="3858"/>
                    </a:cubicBezTo>
                    <a:cubicBezTo>
                      <a:pt x="1289" y="3963"/>
                      <a:pt x="1386" y="3953"/>
                      <a:pt x="1476" y="3936"/>
                    </a:cubicBezTo>
                    <a:close/>
                    <a:moveTo>
                      <a:pt x="761" y="3657"/>
                    </a:moveTo>
                    <a:cubicBezTo>
                      <a:pt x="878" y="3723"/>
                      <a:pt x="888" y="3670"/>
                      <a:pt x="876" y="3562"/>
                    </a:cubicBezTo>
                    <a:cubicBezTo>
                      <a:pt x="832" y="3598"/>
                      <a:pt x="800" y="3625"/>
                      <a:pt x="761" y="365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6"/>
              <p:cNvSpPr/>
              <p:nvPr/>
            </p:nvSpPr>
            <p:spPr>
              <a:xfrm>
                <a:off x="6344579" y="5737504"/>
                <a:ext cx="252660" cy="187888"/>
              </a:xfrm>
              <a:custGeom>
                <a:avLst/>
                <a:gdLst/>
                <a:ahLst/>
                <a:cxnLst/>
                <a:rect l="l" t="t" r="r" b="b"/>
                <a:pathLst>
                  <a:path w="5972" h="4441" extrusionOk="0">
                    <a:moveTo>
                      <a:pt x="507" y="4351"/>
                    </a:moveTo>
                    <a:cubicBezTo>
                      <a:pt x="554" y="4347"/>
                      <a:pt x="610" y="4325"/>
                      <a:pt x="646" y="4344"/>
                    </a:cubicBezTo>
                    <a:cubicBezTo>
                      <a:pt x="833" y="4440"/>
                      <a:pt x="985" y="4367"/>
                      <a:pt x="1141" y="4266"/>
                    </a:cubicBezTo>
                    <a:cubicBezTo>
                      <a:pt x="1195" y="4230"/>
                      <a:pt x="1267" y="4220"/>
                      <a:pt x="1332" y="4196"/>
                    </a:cubicBezTo>
                    <a:cubicBezTo>
                      <a:pt x="1350" y="4052"/>
                      <a:pt x="1374" y="4028"/>
                      <a:pt x="1490" y="4054"/>
                    </a:cubicBezTo>
                    <a:cubicBezTo>
                      <a:pt x="1557" y="4070"/>
                      <a:pt x="1622" y="4091"/>
                      <a:pt x="1681" y="4015"/>
                    </a:cubicBezTo>
                    <a:cubicBezTo>
                      <a:pt x="1667" y="3971"/>
                      <a:pt x="1651" y="3924"/>
                      <a:pt x="1635" y="3867"/>
                    </a:cubicBezTo>
                    <a:cubicBezTo>
                      <a:pt x="1767" y="3901"/>
                      <a:pt x="1907" y="3959"/>
                      <a:pt x="2001" y="3838"/>
                    </a:cubicBezTo>
                    <a:cubicBezTo>
                      <a:pt x="2091" y="3724"/>
                      <a:pt x="2225" y="3689"/>
                      <a:pt x="2335" y="3612"/>
                    </a:cubicBezTo>
                    <a:cubicBezTo>
                      <a:pt x="2361" y="3594"/>
                      <a:pt x="2411" y="3578"/>
                      <a:pt x="2412" y="3557"/>
                    </a:cubicBezTo>
                    <a:cubicBezTo>
                      <a:pt x="2423" y="3412"/>
                      <a:pt x="2526" y="3425"/>
                      <a:pt x="2624" y="3421"/>
                    </a:cubicBezTo>
                    <a:cubicBezTo>
                      <a:pt x="2684" y="3418"/>
                      <a:pt x="2742" y="3412"/>
                      <a:pt x="2825" y="3406"/>
                    </a:cubicBezTo>
                    <a:cubicBezTo>
                      <a:pt x="2773" y="3338"/>
                      <a:pt x="2747" y="3304"/>
                      <a:pt x="2727" y="3277"/>
                    </a:cubicBezTo>
                    <a:cubicBezTo>
                      <a:pt x="2819" y="3203"/>
                      <a:pt x="2903" y="3133"/>
                      <a:pt x="2996" y="3058"/>
                    </a:cubicBezTo>
                    <a:cubicBezTo>
                      <a:pt x="3057" y="3072"/>
                      <a:pt x="3137" y="3090"/>
                      <a:pt x="3250" y="3115"/>
                    </a:cubicBezTo>
                    <a:cubicBezTo>
                      <a:pt x="3231" y="3016"/>
                      <a:pt x="3265" y="2968"/>
                      <a:pt x="3341" y="2917"/>
                    </a:cubicBezTo>
                    <a:cubicBezTo>
                      <a:pt x="3461" y="2836"/>
                      <a:pt x="3605" y="2752"/>
                      <a:pt x="3625" y="2575"/>
                    </a:cubicBezTo>
                    <a:cubicBezTo>
                      <a:pt x="3626" y="2568"/>
                      <a:pt x="3649" y="2564"/>
                      <a:pt x="3659" y="2560"/>
                    </a:cubicBezTo>
                    <a:cubicBezTo>
                      <a:pt x="3693" y="2585"/>
                      <a:pt x="3726" y="2607"/>
                      <a:pt x="3784" y="2648"/>
                    </a:cubicBezTo>
                    <a:cubicBezTo>
                      <a:pt x="3784" y="2551"/>
                      <a:pt x="3786" y="2487"/>
                      <a:pt x="3786" y="2414"/>
                    </a:cubicBezTo>
                    <a:cubicBezTo>
                      <a:pt x="3864" y="2424"/>
                      <a:pt x="3925" y="2434"/>
                      <a:pt x="4000" y="2444"/>
                    </a:cubicBezTo>
                    <a:cubicBezTo>
                      <a:pt x="3959" y="2385"/>
                      <a:pt x="3932" y="2341"/>
                      <a:pt x="3903" y="2298"/>
                    </a:cubicBezTo>
                    <a:lnTo>
                      <a:pt x="3934" y="2271"/>
                    </a:lnTo>
                    <a:cubicBezTo>
                      <a:pt x="3986" y="2314"/>
                      <a:pt x="4038" y="2357"/>
                      <a:pt x="4099" y="2407"/>
                    </a:cubicBezTo>
                    <a:cubicBezTo>
                      <a:pt x="4136" y="2343"/>
                      <a:pt x="4076" y="2240"/>
                      <a:pt x="4187" y="2231"/>
                    </a:cubicBezTo>
                    <a:lnTo>
                      <a:pt x="4182" y="2237"/>
                    </a:lnTo>
                    <a:cubicBezTo>
                      <a:pt x="4195" y="2170"/>
                      <a:pt x="4090" y="2078"/>
                      <a:pt x="4210" y="2043"/>
                    </a:cubicBezTo>
                    <a:cubicBezTo>
                      <a:pt x="4344" y="2077"/>
                      <a:pt x="4463" y="2107"/>
                      <a:pt x="4618" y="2144"/>
                    </a:cubicBezTo>
                    <a:cubicBezTo>
                      <a:pt x="4547" y="2022"/>
                      <a:pt x="4498" y="1940"/>
                      <a:pt x="4449" y="1854"/>
                    </a:cubicBezTo>
                    <a:cubicBezTo>
                      <a:pt x="4544" y="1740"/>
                      <a:pt x="4641" y="1872"/>
                      <a:pt x="4755" y="1861"/>
                    </a:cubicBezTo>
                    <a:cubicBezTo>
                      <a:pt x="4803" y="1817"/>
                      <a:pt x="4881" y="1773"/>
                      <a:pt x="4918" y="1707"/>
                    </a:cubicBezTo>
                    <a:cubicBezTo>
                      <a:pt x="4991" y="1572"/>
                      <a:pt x="4981" y="1568"/>
                      <a:pt x="5122" y="1601"/>
                    </a:cubicBezTo>
                    <a:cubicBezTo>
                      <a:pt x="5141" y="1605"/>
                      <a:pt x="5163" y="1598"/>
                      <a:pt x="5193" y="1595"/>
                    </a:cubicBezTo>
                    <a:cubicBezTo>
                      <a:pt x="5185" y="1544"/>
                      <a:pt x="5179" y="1502"/>
                      <a:pt x="5178" y="1492"/>
                    </a:cubicBezTo>
                    <a:cubicBezTo>
                      <a:pt x="5269" y="1382"/>
                      <a:pt x="5345" y="1291"/>
                      <a:pt x="5424" y="1195"/>
                    </a:cubicBezTo>
                    <a:lnTo>
                      <a:pt x="5574" y="1195"/>
                    </a:lnTo>
                    <a:cubicBezTo>
                      <a:pt x="5419" y="1105"/>
                      <a:pt x="5419" y="1105"/>
                      <a:pt x="5440" y="1009"/>
                    </a:cubicBezTo>
                    <a:cubicBezTo>
                      <a:pt x="5459" y="1022"/>
                      <a:pt x="5479" y="1032"/>
                      <a:pt x="5495" y="1047"/>
                    </a:cubicBezTo>
                    <a:cubicBezTo>
                      <a:pt x="5555" y="1105"/>
                      <a:pt x="5625" y="1103"/>
                      <a:pt x="5674" y="1044"/>
                    </a:cubicBezTo>
                    <a:cubicBezTo>
                      <a:pt x="5696" y="1018"/>
                      <a:pt x="5668" y="954"/>
                      <a:pt x="5673" y="910"/>
                    </a:cubicBezTo>
                    <a:cubicBezTo>
                      <a:pt x="5679" y="861"/>
                      <a:pt x="5701" y="817"/>
                      <a:pt x="5717" y="770"/>
                    </a:cubicBezTo>
                    <a:cubicBezTo>
                      <a:pt x="5803" y="802"/>
                      <a:pt x="5861" y="823"/>
                      <a:pt x="5917" y="845"/>
                    </a:cubicBezTo>
                    <a:cubicBezTo>
                      <a:pt x="5881" y="720"/>
                      <a:pt x="5820" y="627"/>
                      <a:pt x="5764" y="533"/>
                    </a:cubicBezTo>
                    <a:cubicBezTo>
                      <a:pt x="5755" y="520"/>
                      <a:pt x="5768" y="492"/>
                      <a:pt x="5769" y="475"/>
                    </a:cubicBezTo>
                    <a:cubicBezTo>
                      <a:pt x="5835" y="471"/>
                      <a:pt x="5894" y="468"/>
                      <a:pt x="5971" y="462"/>
                    </a:cubicBezTo>
                    <a:cubicBezTo>
                      <a:pt x="5904" y="346"/>
                      <a:pt x="5849" y="364"/>
                      <a:pt x="5767" y="395"/>
                    </a:cubicBezTo>
                    <a:cubicBezTo>
                      <a:pt x="5654" y="436"/>
                      <a:pt x="5522" y="512"/>
                      <a:pt x="5429" y="351"/>
                    </a:cubicBezTo>
                    <a:lnTo>
                      <a:pt x="5438" y="358"/>
                    </a:lnTo>
                    <a:cubicBezTo>
                      <a:pt x="5380" y="354"/>
                      <a:pt x="5323" y="351"/>
                      <a:pt x="5266" y="348"/>
                    </a:cubicBezTo>
                    <a:cubicBezTo>
                      <a:pt x="5273" y="304"/>
                      <a:pt x="5278" y="276"/>
                      <a:pt x="5289" y="215"/>
                    </a:cubicBezTo>
                    <a:cubicBezTo>
                      <a:pt x="5214" y="261"/>
                      <a:pt x="5170" y="287"/>
                      <a:pt x="5126" y="313"/>
                    </a:cubicBezTo>
                    <a:cubicBezTo>
                      <a:pt x="5106" y="338"/>
                      <a:pt x="5085" y="384"/>
                      <a:pt x="5068" y="384"/>
                    </a:cubicBezTo>
                    <a:cubicBezTo>
                      <a:pt x="4933" y="379"/>
                      <a:pt x="4870" y="587"/>
                      <a:pt x="4711" y="500"/>
                    </a:cubicBezTo>
                    <a:cubicBezTo>
                      <a:pt x="4729" y="531"/>
                      <a:pt x="4747" y="563"/>
                      <a:pt x="4773" y="613"/>
                    </a:cubicBezTo>
                    <a:cubicBezTo>
                      <a:pt x="4700" y="636"/>
                      <a:pt x="4631" y="658"/>
                      <a:pt x="4562" y="681"/>
                    </a:cubicBezTo>
                    <a:cubicBezTo>
                      <a:pt x="4555" y="667"/>
                      <a:pt x="4550" y="652"/>
                      <a:pt x="4544" y="637"/>
                    </a:cubicBezTo>
                    <a:cubicBezTo>
                      <a:pt x="4601" y="593"/>
                      <a:pt x="4657" y="546"/>
                      <a:pt x="4713" y="500"/>
                    </a:cubicBezTo>
                    <a:cubicBezTo>
                      <a:pt x="4842" y="417"/>
                      <a:pt x="4941" y="264"/>
                      <a:pt x="5131" y="318"/>
                    </a:cubicBezTo>
                    <a:cubicBezTo>
                      <a:pt x="5106" y="212"/>
                      <a:pt x="5080" y="106"/>
                      <a:pt x="5055" y="1"/>
                    </a:cubicBezTo>
                    <a:cubicBezTo>
                      <a:pt x="4856" y="92"/>
                      <a:pt x="4698" y="309"/>
                      <a:pt x="4444" y="113"/>
                    </a:cubicBezTo>
                    <a:cubicBezTo>
                      <a:pt x="4444" y="198"/>
                      <a:pt x="4444" y="271"/>
                      <a:pt x="4443" y="350"/>
                    </a:cubicBezTo>
                    <a:cubicBezTo>
                      <a:pt x="4346" y="325"/>
                      <a:pt x="4274" y="307"/>
                      <a:pt x="4200" y="288"/>
                    </a:cubicBezTo>
                    <a:cubicBezTo>
                      <a:pt x="4200" y="423"/>
                      <a:pt x="4199" y="526"/>
                      <a:pt x="4199" y="645"/>
                    </a:cubicBezTo>
                    <a:cubicBezTo>
                      <a:pt x="4140" y="635"/>
                      <a:pt x="4094" y="629"/>
                      <a:pt x="4039" y="621"/>
                    </a:cubicBezTo>
                    <a:cubicBezTo>
                      <a:pt x="4052" y="535"/>
                      <a:pt x="4062" y="464"/>
                      <a:pt x="4074" y="386"/>
                    </a:cubicBezTo>
                    <a:cubicBezTo>
                      <a:pt x="3964" y="417"/>
                      <a:pt x="3873" y="442"/>
                      <a:pt x="3783" y="470"/>
                    </a:cubicBezTo>
                    <a:cubicBezTo>
                      <a:pt x="3771" y="474"/>
                      <a:pt x="3763" y="504"/>
                      <a:pt x="3747" y="538"/>
                    </a:cubicBezTo>
                    <a:cubicBezTo>
                      <a:pt x="3814" y="546"/>
                      <a:pt x="3866" y="551"/>
                      <a:pt x="3922" y="556"/>
                    </a:cubicBezTo>
                    <a:cubicBezTo>
                      <a:pt x="3922" y="593"/>
                      <a:pt x="3924" y="617"/>
                      <a:pt x="3920" y="637"/>
                    </a:cubicBezTo>
                    <a:cubicBezTo>
                      <a:pt x="3916" y="658"/>
                      <a:pt x="3904" y="678"/>
                      <a:pt x="3897" y="698"/>
                    </a:cubicBezTo>
                    <a:cubicBezTo>
                      <a:pt x="3678" y="619"/>
                      <a:pt x="3653" y="634"/>
                      <a:pt x="3635" y="840"/>
                    </a:cubicBezTo>
                    <a:cubicBezTo>
                      <a:pt x="3562" y="865"/>
                      <a:pt x="3498" y="885"/>
                      <a:pt x="3429" y="908"/>
                    </a:cubicBezTo>
                    <a:cubicBezTo>
                      <a:pt x="3429" y="850"/>
                      <a:pt x="3429" y="797"/>
                      <a:pt x="3430" y="744"/>
                    </a:cubicBezTo>
                    <a:cubicBezTo>
                      <a:pt x="3416" y="742"/>
                      <a:pt x="3402" y="741"/>
                      <a:pt x="3387" y="741"/>
                    </a:cubicBezTo>
                    <a:cubicBezTo>
                      <a:pt x="3377" y="794"/>
                      <a:pt x="3366" y="846"/>
                      <a:pt x="3355" y="910"/>
                    </a:cubicBezTo>
                    <a:cubicBezTo>
                      <a:pt x="3128" y="876"/>
                      <a:pt x="3178" y="1142"/>
                      <a:pt x="3034" y="1214"/>
                    </a:cubicBezTo>
                    <a:cubicBezTo>
                      <a:pt x="3015" y="1224"/>
                      <a:pt x="3037" y="1316"/>
                      <a:pt x="3039" y="1370"/>
                    </a:cubicBezTo>
                    <a:cubicBezTo>
                      <a:pt x="2892" y="1407"/>
                      <a:pt x="2982" y="1257"/>
                      <a:pt x="2932" y="1234"/>
                    </a:cubicBezTo>
                    <a:cubicBezTo>
                      <a:pt x="2846" y="1229"/>
                      <a:pt x="2772" y="1225"/>
                      <a:pt x="2716" y="1223"/>
                    </a:cubicBezTo>
                    <a:cubicBezTo>
                      <a:pt x="2678" y="1294"/>
                      <a:pt x="2646" y="1353"/>
                      <a:pt x="2605" y="1429"/>
                    </a:cubicBezTo>
                    <a:cubicBezTo>
                      <a:pt x="2609" y="1479"/>
                      <a:pt x="2731" y="1528"/>
                      <a:pt x="2638" y="1641"/>
                    </a:cubicBezTo>
                    <a:cubicBezTo>
                      <a:pt x="2586" y="1577"/>
                      <a:pt x="2537" y="1517"/>
                      <a:pt x="2486" y="1454"/>
                    </a:cubicBezTo>
                    <a:cubicBezTo>
                      <a:pt x="2424" y="1490"/>
                      <a:pt x="2366" y="1523"/>
                      <a:pt x="2319" y="1549"/>
                    </a:cubicBezTo>
                    <a:cubicBezTo>
                      <a:pt x="2310" y="1624"/>
                      <a:pt x="2302" y="1681"/>
                      <a:pt x="2297" y="1726"/>
                    </a:cubicBezTo>
                    <a:cubicBezTo>
                      <a:pt x="2202" y="1765"/>
                      <a:pt x="2124" y="1796"/>
                      <a:pt x="2046" y="1827"/>
                    </a:cubicBezTo>
                    <a:cubicBezTo>
                      <a:pt x="2047" y="1844"/>
                      <a:pt x="2048" y="1861"/>
                      <a:pt x="2051" y="1877"/>
                    </a:cubicBezTo>
                    <a:cubicBezTo>
                      <a:pt x="2162" y="1823"/>
                      <a:pt x="2267" y="1793"/>
                      <a:pt x="2344" y="1908"/>
                    </a:cubicBezTo>
                    <a:cubicBezTo>
                      <a:pt x="2325" y="2084"/>
                      <a:pt x="2114" y="1924"/>
                      <a:pt x="2075" y="2065"/>
                    </a:cubicBezTo>
                    <a:cubicBezTo>
                      <a:pt x="2039" y="2043"/>
                      <a:pt x="2004" y="2015"/>
                      <a:pt x="1965" y="2001"/>
                    </a:cubicBezTo>
                    <a:cubicBezTo>
                      <a:pt x="1876" y="1970"/>
                      <a:pt x="1814" y="1843"/>
                      <a:pt x="1676" y="1937"/>
                    </a:cubicBezTo>
                    <a:cubicBezTo>
                      <a:pt x="1781" y="1989"/>
                      <a:pt x="1851" y="2057"/>
                      <a:pt x="1809" y="2177"/>
                    </a:cubicBezTo>
                    <a:cubicBezTo>
                      <a:pt x="1668" y="2135"/>
                      <a:pt x="1502" y="2164"/>
                      <a:pt x="1470" y="2240"/>
                    </a:cubicBezTo>
                    <a:cubicBezTo>
                      <a:pt x="1504" y="2252"/>
                      <a:pt x="1538" y="2266"/>
                      <a:pt x="1595" y="2288"/>
                    </a:cubicBezTo>
                    <a:cubicBezTo>
                      <a:pt x="1528" y="2362"/>
                      <a:pt x="1469" y="2429"/>
                      <a:pt x="1407" y="2495"/>
                    </a:cubicBezTo>
                    <a:cubicBezTo>
                      <a:pt x="1364" y="2438"/>
                      <a:pt x="1330" y="2397"/>
                      <a:pt x="1283" y="2338"/>
                    </a:cubicBezTo>
                    <a:cubicBezTo>
                      <a:pt x="1229" y="2473"/>
                      <a:pt x="1256" y="2624"/>
                      <a:pt x="1094" y="2668"/>
                    </a:cubicBezTo>
                    <a:cubicBezTo>
                      <a:pt x="1084" y="2625"/>
                      <a:pt x="1077" y="2583"/>
                      <a:pt x="1069" y="2539"/>
                    </a:cubicBezTo>
                    <a:cubicBezTo>
                      <a:pt x="995" y="2584"/>
                      <a:pt x="963" y="2637"/>
                      <a:pt x="933" y="2693"/>
                    </a:cubicBezTo>
                    <a:cubicBezTo>
                      <a:pt x="877" y="2800"/>
                      <a:pt x="811" y="2820"/>
                      <a:pt x="698" y="2769"/>
                    </a:cubicBezTo>
                    <a:cubicBezTo>
                      <a:pt x="642" y="2745"/>
                      <a:pt x="582" y="2731"/>
                      <a:pt x="521" y="2710"/>
                    </a:cubicBezTo>
                    <a:cubicBezTo>
                      <a:pt x="480" y="2818"/>
                      <a:pt x="449" y="2897"/>
                      <a:pt x="419" y="2976"/>
                    </a:cubicBezTo>
                    <a:cubicBezTo>
                      <a:pt x="356" y="2954"/>
                      <a:pt x="312" y="2939"/>
                      <a:pt x="231" y="2910"/>
                    </a:cubicBezTo>
                    <a:cubicBezTo>
                      <a:pt x="270" y="3008"/>
                      <a:pt x="293" y="3068"/>
                      <a:pt x="314" y="3128"/>
                    </a:cubicBezTo>
                    <a:cubicBezTo>
                      <a:pt x="163" y="3138"/>
                      <a:pt x="208" y="3398"/>
                      <a:pt x="1" y="3341"/>
                    </a:cubicBezTo>
                    <a:cubicBezTo>
                      <a:pt x="21" y="3445"/>
                      <a:pt x="10" y="3549"/>
                      <a:pt x="56" y="3600"/>
                    </a:cubicBezTo>
                    <a:cubicBezTo>
                      <a:pt x="136" y="3688"/>
                      <a:pt x="155" y="3806"/>
                      <a:pt x="233" y="3893"/>
                    </a:cubicBezTo>
                    <a:cubicBezTo>
                      <a:pt x="262" y="3928"/>
                      <a:pt x="256" y="3996"/>
                      <a:pt x="266" y="4045"/>
                    </a:cubicBezTo>
                    <a:cubicBezTo>
                      <a:pt x="332" y="4075"/>
                      <a:pt x="400" y="4105"/>
                      <a:pt x="459" y="4131"/>
                    </a:cubicBezTo>
                    <a:cubicBezTo>
                      <a:pt x="542" y="4085"/>
                      <a:pt x="611" y="4045"/>
                      <a:pt x="684" y="4004"/>
                    </a:cubicBezTo>
                    <a:cubicBezTo>
                      <a:pt x="707" y="4037"/>
                      <a:pt x="718" y="4058"/>
                      <a:pt x="733" y="4074"/>
                    </a:cubicBezTo>
                    <a:cubicBezTo>
                      <a:pt x="752" y="4095"/>
                      <a:pt x="777" y="4111"/>
                      <a:pt x="798" y="4128"/>
                    </a:cubicBezTo>
                    <a:cubicBezTo>
                      <a:pt x="979" y="3985"/>
                      <a:pt x="979" y="3985"/>
                      <a:pt x="1080" y="4054"/>
                    </a:cubicBezTo>
                    <a:cubicBezTo>
                      <a:pt x="1002" y="4110"/>
                      <a:pt x="928" y="4190"/>
                      <a:pt x="839" y="4216"/>
                    </a:cubicBezTo>
                    <a:cubicBezTo>
                      <a:pt x="742" y="4246"/>
                      <a:pt x="631" y="4222"/>
                      <a:pt x="521" y="4222"/>
                    </a:cubicBezTo>
                    <a:cubicBezTo>
                      <a:pt x="514" y="4278"/>
                      <a:pt x="511" y="4314"/>
                      <a:pt x="507" y="4351"/>
                    </a:cubicBezTo>
                    <a:close/>
                    <a:moveTo>
                      <a:pt x="780" y="3471"/>
                    </a:moveTo>
                    <a:cubicBezTo>
                      <a:pt x="724" y="3498"/>
                      <a:pt x="669" y="3524"/>
                      <a:pt x="615" y="3550"/>
                    </a:cubicBezTo>
                    <a:cubicBezTo>
                      <a:pt x="620" y="3627"/>
                      <a:pt x="625" y="3703"/>
                      <a:pt x="630" y="3791"/>
                    </a:cubicBezTo>
                    <a:cubicBezTo>
                      <a:pt x="575" y="3730"/>
                      <a:pt x="463" y="3709"/>
                      <a:pt x="512" y="3591"/>
                    </a:cubicBezTo>
                    <a:cubicBezTo>
                      <a:pt x="522" y="3569"/>
                      <a:pt x="583" y="3568"/>
                      <a:pt x="621" y="3558"/>
                    </a:cubicBezTo>
                    <a:cubicBezTo>
                      <a:pt x="627" y="3461"/>
                      <a:pt x="678" y="3429"/>
                      <a:pt x="780" y="3471"/>
                    </a:cubicBezTo>
                    <a:close/>
                    <a:moveTo>
                      <a:pt x="5091" y="978"/>
                    </a:moveTo>
                    <a:cubicBezTo>
                      <a:pt x="5059" y="1080"/>
                      <a:pt x="4961" y="1025"/>
                      <a:pt x="4879" y="1002"/>
                    </a:cubicBezTo>
                    <a:cubicBezTo>
                      <a:pt x="4954" y="916"/>
                      <a:pt x="5018" y="840"/>
                      <a:pt x="5092" y="755"/>
                    </a:cubicBezTo>
                    <a:cubicBezTo>
                      <a:pt x="5252" y="840"/>
                      <a:pt x="5107" y="923"/>
                      <a:pt x="5091" y="978"/>
                    </a:cubicBezTo>
                    <a:close/>
                    <a:moveTo>
                      <a:pt x="3505" y="1486"/>
                    </a:moveTo>
                    <a:cubicBezTo>
                      <a:pt x="3443" y="1593"/>
                      <a:pt x="3403" y="1688"/>
                      <a:pt x="3221" y="1667"/>
                    </a:cubicBezTo>
                    <a:cubicBezTo>
                      <a:pt x="3317" y="1574"/>
                      <a:pt x="3339" y="1450"/>
                      <a:pt x="3505" y="1486"/>
                    </a:cubicBezTo>
                    <a:close/>
                    <a:moveTo>
                      <a:pt x="500" y="3802"/>
                    </a:moveTo>
                    <a:cubicBezTo>
                      <a:pt x="431" y="3861"/>
                      <a:pt x="365" y="3907"/>
                      <a:pt x="311" y="3784"/>
                    </a:cubicBezTo>
                    <a:cubicBezTo>
                      <a:pt x="385" y="3654"/>
                      <a:pt x="443" y="3706"/>
                      <a:pt x="500" y="3802"/>
                    </a:cubicBezTo>
                    <a:close/>
                    <a:moveTo>
                      <a:pt x="2968" y="1860"/>
                    </a:moveTo>
                    <a:cubicBezTo>
                      <a:pt x="3038" y="1836"/>
                      <a:pt x="3082" y="1820"/>
                      <a:pt x="3141" y="1799"/>
                    </a:cubicBezTo>
                    <a:cubicBezTo>
                      <a:pt x="3128" y="1938"/>
                      <a:pt x="3064" y="1905"/>
                      <a:pt x="2968" y="1860"/>
                    </a:cubicBezTo>
                    <a:close/>
                    <a:moveTo>
                      <a:pt x="146" y="3388"/>
                    </a:moveTo>
                    <a:cubicBezTo>
                      <a:pt x="273" y="3414"/>
                      <a:pt x="272" y="3481"/>
                      <a:pt x="276" y="3543"/>
                    </a:cubicBezTo>
                    <a:lnTo>
                      <a:pt x="221" y="3570"/>
                    </a:lnTo>
                    <a:cubicBezTo>
                      <a:pt x="200" y="3520"/>
                      <a:pt x="178" y="3469"/>
                      <a:pt x="146" y="3388"/>
                    </a:cubicBezTo>
                    <a:close/>
                    <a:moveTo>
                      <a:pt x="4153" y="1552"/>
                    </a:moveTo>
                    <a:cubicBezTo>
                      <a:pt x="4154" y="1553"/>
                      <a:pt x="4122" y="1573"/>
                      <a:pt x="4105" y="1583"/>
                    </a:cubicBezTo>
                    <a:cubicBezTo>
                      <a:pt x="4082" y="1544"/>
                      <a:pt x="4062" y="1505"/>
                      <a:pt x="4039" y="1466"/>
                    </a:cubicBezTo>
                    <a:cubicBezTo>
                      <a:pt x="4055" y="1458"/>
                      <a:pt x="4071" y="1449"/>
                      <a:pt x="4086" y="1442"/>
                    </a:cubicBezTo>
                    <a:cubicBezTo>
                      <a:pt x="4110" y="1479"/>
                      <a:pt x="4133" y="1515"/>
                      <a:pt x="4153" y="1552"/>
                    </a:cubicBezTo>
                    <a:close/>
                    <a:moveTo>
                      <a:pt x="3369" y="1054"/>
                    </a:moveTo>
                    <a:cubicBezTo>
                      <a:pt x="3329" y="1152"/>
                      <a:pt x="3329" y="1152"/>
                      <a:pt x="3229" y="1098"/>
                    </a:cubicBezTo>
                    <a:cubicBezTo>
                      <a:pt x="3271" y="1084"/>
                      <a:pt x="3314" y="1072"/>
                      <a:pt x="3369" y="1054"/>
                    </a:cubicBezTo>
                    <a:close/>
                    <a:moveTo>
                      <a:pt x="3369" y="2518"/>
                    </a:moveTo>
                    <a:cubicBezTo>
                      <a:pt x="3399" y="2569"/>
                      <a:pt x="3421" y="2609"/>
                      <a:pt x="3444" y="2650"/>
                    </a:cubicBezTo>
                    <a:cubicBezTo>
                      <a:pt x="3439" y="2653"/>
                      <a:pt x="3414" y="2662"/>
                      <a:pt x="3376" y="2679"/>
                    </a:cubicBezTo>
                    <a:cubicBezTo>
                      <a:pt x="3375" y="2621"/>
                      <a:pt x="3371" y="2579"/>
                      <a:pt x="3369" y="2518"/>
                    </a:cubicBezTo>
                    <a:close/>
                    <a:moveTo>
                      <a:pt x="3912" y="1171"/>
                    </a:moveTo>
                    <a:cubicBezTo>
                      <a:pt x="3908" y="1163"/>
                      <a:pt x="3904" y="1153"/>
                      <a:pt x="3902" y="1146"/>
                    </a:cubicBezTo>
                    <a:cubicBezTo>
                      <a:pt x="3927" y="1130"/>
                      <a:pt x="3950" y="1109"/>
                      <a:pt x="3977" y="1099"/>
                    </a:cubicBezTo>
                    <a:cubicBezTo>
                      <a:pt x="4008" y="1089"/>
                      <a:pt x="4042" y="1089"/>
                      <a:pt x="4076" y="1083"/>
                    </a:cubicBezTo>
                    <a:cubicBezTo>
                      <a:pt x="4079" y="1094"/>
                      <a:pt x="4081" y="1105"/>
                      <a:pt x="4084" y="1117"/>
                    </a:cubicBezTo>
                    <a:cubicBezTo>
                      <a:pt x="4026" y="1135"/>
                      <a:pt x="3968" y="1153"/>
                      <a:pt x="3912" y="1171"/>
                    </a:cubicBezTo>
                    <a:close/>
                    <a:moveTo>
                      <a:pt x="1510" y="3763"/>
                    </a:moveTo>
                    <a:cubicBezTo>
                      <a:pt x="1518" y="3761"/>
                      <a:pt x="1531" y="3777"/>
                      <a:pt x="1542" y="3786"/>
                    </a:cubicBezTo>
                    <a:cubicBezTo>
                      <a:pt x="1522" y="3812"/>
                      <a:pt x="1502" y="3836"/>
                      <a:pt x="1483" y="3862"/>
                    </a:cubicBezTo>
                    <a:cubicBezTo>
                      <a:pt x="1458" y="3840"/>
                      <a:pt x="1435" y="3819"/>
                      <a:pt x="1411" y="3799"/>
                    </a:cubicBezTo>
                    <a:cubicBezTo>
                      <a:pt x="1443" y="3786"/>
                      <a:pt x="1475" y="3772"/>
                      <a:pt x="1510" y="37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6"/>
              <p:cNvSpPr/>
              <p:nvPr/>
            </p:nvSpPr>
            <p:spPr>
              <a:xfrm>
                <a:off x="6302228" y="5091620"/>
                <a:ext cx="17219" cy="11169"/>
              </a:xfrm>
              <a:custGeom>
                <a:avLst/>
                <a:gdLst/>
                <a:ahLst/>
                <a:cxnLst/>
                <a:rect l="l" t="t" r="r" b="b"/>
                <a:pathLst>
                  <a:path w="407" h="264" extrusionOk="0">
                    <a:moveTo>
                      <a:pt x="402" y="97"/>
                    </a:moveTo>
                    <a:cubicBezTo>
                      <a:pt x="344" y="129"/>
                      <a:pt x="283" y="157"/>
                      <a:pt x="229" y="191"/>
                    </a:cubicBezTo>
                    <a:cubicBezTo>
                      <a:pt x="157" y="238"/>
                      <a:pt x="88" y="264"/>
                      <a:pt x="1" y="201"/>
                    </a:cubicBezTo>
                    <a:cubicBezTo>
                      <a:pt x="105" y="142"/>
                      <a:pt x="193" y="86"/>
                      <a:pt x="287" y="39"/>
                    </a:cubicBezTo>
                    <a:cubicBezTo>
                      <a:pt x="346" y="9"/>
                      <a:pt x="407" y="0"/>
                      <a:pt x="397" y="10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6"/>
              <p:cNvSpPr/>
              <p:nvPr/>
            </p:nvSpPr>
            <p:spPr>
              <a:xfrm>
                <a:off x="6291905" y="4422804"/>
                <a:ext cx="8546" cy="5288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25" extrusionOk="0">
                    <a:moveTo>
                      <a:pt x="1" y="0"/>
                    </a:moveTo>
                    <a:cubicBezTo>
                      <a:pt x="92" y="5"/>
                      <a:pt x="139" y="7"/>
                      <a:pt x="202" y="11"/>
                    </a:cubicBezTo>
                    <a:cubicBezTo>
                      <a:pt x="142" y="103"/>
                      <a:pt x="94" y="124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2" name="Google Shape;162;p6"/>
          <p:cNvGrpSpPr/>
          <p:nvPr/>
        </p:nvGrpSpPr>
        <p:grpSpPr>
          <a:xfrm>
            <a:off x="7306420" y="-106428"/>
            <a:ext cx="1687527" cy="1618053"/>
            <a:chOff x="1744484" y="823265"/>
            <a:chExt cx="1044132" cy="1001146"/>
          </a:xfrm>
        </p:grpSpPr>
        <p:sp>
          <p:nvSpPr>
            <p:cNvPr id="163" name="Google Shape;163;p6"/>
            <p:cNvSpPr/>
            <p:nvPr/>
          </p:nvSpPr>
          <p:spPr>
            <a:xfrm>
              <a:off x="2262426" y="1009508"/>
              <a:ext cx="90200" cy="201891"/>
            </a:xfrm>
            <a:custGeom>
              <a:avLst/>
              <a:gdLst/>
              <a:ahLst/>
              <a:cxnLst/>
              <a:rect l="l" t="t" r="r" b="b"/>
              <a:pathLst>
                <a:path w="2132" h="4772" extrusionOk="0">
                  <a:moveTo>
                    <a:pt x="1335" y="0"/>
                  </a:moveTo>
                  <a:cubicBezTo>
                    <a:pt x="1223" y="254"/>
                    <a:pt x="1129" y="467"/>
                    <a:pt x="1029" y="692"/>
                  </a:cubicBezTo>
                  <a:cubicBezTo>
                    <a:pt x="869" y="575"/>
                    <a:pt x="749" y="488"/>
                    <a:pt x="616" y="391"/>
                  </a:cubicBezTo>
                  <a:cubicBezTo>
                    <a:pt x="492" y="585"/>
                    <a:pt x="399" y="711"/>
                    <a:pt x="327" y="848"/>
                  </a:cubicBezTo>
                  <a:cubicBezTo>
                    <a:pt x="278" y="942"/>
                    <a:pt x="209" y="1064"/>
                    <a:pt x="231" y="1152"/>
                  </a:cubicBezTo>
                  <a:cubicBezTo>
                    <a:pt x="327" y="1551"/>
                    <a:pt x="129" y="1889"/>
                    <a:pt x="49" y="2250"/>
                  </a:cubicBezTo>
                  <a:cubicBezTo>
                    <a:pt x="27" y="2351"/>
                    <a:pt x="1" y="2483"/>
                    <a:pt x="45" y="2559"/>
                  </a:cubicBezTo>
                  <a:cubicBezTo>
                    <a:pt x="121" y="2682"/>
                    <a:pt x="79" y="2785"/>
                    <a:pt x="85" y="2904"/>
                  </a:cubicBezTo>
                  <a:cubicBezTo>
                    <a:pt x="118" y="3466"/>
                    <a:pt x="137" y="4041"/>
                    <a:pt x="524" y="4513"/>
                  </a:cubicBezTo>
                  <a:cubicBezTo>
                    <a:pt x="576" y="4576"/>
                    <a:pt x="571" y="4687"/>
                    <a:pt x="591" y="4771"/>
                  </a:cubicBezTo>
                  <a:cubicBezTo>
                    <a:pt x="1012" y="4770"/>
                    <a:pt x="1023" y="4764"/>
                    <a:pt x="1211" y="4435"/>
                  </a:cubicBezTo>
                  <a:cubicBezTo>
                    <a:pt x="1232" y="4396"/>
                    <a:pt x="1274" y="4330"/>
                    <a:pt x="1292" y="4330"/>
                  </a:cubicBezTo>
                  <a:cubicBezTo>
                    <a:pt x="1292" y="4330"/>
                    <a:pt x="1293" y="4330"/>
                    <a:pt x="1294" y="4330"/>
                  </a:cubicBezTo>
                  <a:cubicBezTo>
                    <a:pt x="1331" y="4341"/>
                    <a:pt x="1362" y="4345"/>
                    <a:pt x="1389" y="4345"/>
                  </a:cubicBezTo>
                  <a:cubicBezTo>
                    <a:pt x="1550" y="4345"/>
                    <a:pt x="1537" y="4175"/>
                    <a:pt x="1566" y="4054"/>
                  </a:cubicBezTo>
                  <a:cubicBezTo>
                    <a:pt x="1665" y="3644"/>
                    <a:pt x="1680" y="3189"/>
                    <a:pt x="1876" y="2832"/>
                  </a:cubicBezTo>
                  <a:cubicBezTo>
                    <a:pt x="2054" y="2508"/>
                    <a:pt x="1998" y="2233"/>
                    <a:pt x="1975" y="1924"/>
                  </a:cubicBezTo>
                  <a:cubicBezTo>
                    <a:pt x="1966" y="1804"/>
                    <a:pt x="1978" y="1679"/>
                    <a:pt x="1999" y="1559"/>
                  </a:cubicBezTo>
                  <a:cubicBezTo>
                    <a:pt x="2040" y="1319"/>
                    <a:pt x="2131" y="1057"/>
                    <a:pt x="1934" y="866"/>
                  </a:cubicBezTo>
                  <a:cubicBezTo>
                    <a:pt x="1735" y="671"/>
                    <a:pt x="1659" y="414"/>
                    <a:pt x="1501" y="204"/>
                  </a:cubicBezTo>
                  <a:cubicBezTo>
                    <a:pt x="1451" y="139"/>
                    <a:pt x="1398" y="77"/>
                    <a:pt x="1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1963262" y="823265"/>
              <a:ext cx="151969" cy="119773"/>
            </a:xfrm>
            <a:custGeom>
              <a:avLst/>
              <a:gdLst/>
              <a:ahLst/>
              <a:cxnLst/>
              <a:rect l="l" t="t" r="r" b="b"/>
              <a:pathLst>
                <a:path w="3592" h="2831" extrusionOk="0">
                  <a:moveTo>
                    <a:pt x="2683" y="1768"/>
                  </a:moveTo>
                  <a:cubicBezTo>
                    <a:pt x="2855" y="1785"/>
                    <a:pt x="3027" y="1800"/>
                    <a:pt x="3198" y="1817"/>
                  </a:cubicBezTo>
                  <a:cubicBezTo>
                    <a:pt x="3194" y="1856"/>
                    <a:pt x="3189" y="1894"/>
                    <a:pt x="3186" y="1934"/>
                  </a:cubicBezTo>
                  <a:cubicBezTo>
                    <a:pt x="3015" y="1913"/>
                    <a:pt x="2843" y="1893"/>
                    <a:pt x="2673" y="1872"/>
                  </a:cubicBezTo>
                  <a:cubicBezTo>
                    <a:pt x="2677" y="1837"/>
                    <a:pt x="2679" y="1803"/>
                    <a:pt x="2683" y="1768"/>
                  </a:cubicBezTo>
                  <a:close/>
                  <a:moveTo>
                    <a:pt x="402" y="0"/>
                  </a:moveTo>
                  <a:cubicBezTo>
                    <a:pt x="273" y="0"/>
                    <a:pt x="159" y="50"/>
                    <a:pt x="47" y="141"/>
                  </a:cubicBezTo>
                  <a:cubicBezTo>
                    <a:pt x="36" y="403"/>
                    <a:pt x="0" y="659"/>
                    <a:pt x="23" y="910"/>
                  </a:cubicBezTo>
                  <a:cubicBezTo>
                    <a:pt x="57" y="1301"/>
                    <a:pt x="33" y="1690"/>
                    <a:pt x="406" y="2009"/>
                  </a:cubicBezTo>
                  <a:cubicBezTo>
                    <a:pt x="833" y="2372"/>
                    <a:pt x="1352" y="2518"/>
                    <a:pt x="1816" y="2788"/>
                  </a:cubicBezTo>
                  <a:cubicBezTo>
                    <a:pt x="1865" y="2816"/>
                    <a:pt x="1942" y="2831"/>
                    <a:pt x="2018" y="2831"/>
                  </a:cubicBezTo>
                  <a:cubicBezTo>
                    <a:pt x="2102" y="2831"/>
                    <a:pt x="2185" y="2812"/>
                    <a:pt x="2219" y="2773"/>
                  </a:cubicBezTo>
                  <a:cubicBezTo>
                    <a:pt x="2384" y="2587"/>
                    <a:pt x="2553" y="2544"/>
                    <a:pt x="2792" y="2530"/>
                  </a:cubicBezTo>
                  <a:cubicBezTo>
                    <a:pt x="3061" y="2514"/>
                    <a:pt x="3323" y="2396"/>
                    <a:pt x="3592" y="2323"/>
                  </a:cubicBezTo>
                  <a:cubicBezTo>
                    <a:pt x="3527" y="2221"/>
                    <a:pt x="3431" y="2136"/>
                    <a:pt x="3430" y="2051"/>
                  </a:cubicBezTo>
                  <a:cubicBezTo>
                    <a:pt x="3426" y="1562"/>
                    <a:pt x="3431" y="1555"/>
                    <a:pt x="3009" y="1414"/>
                  </a:cubicBezTo>
                  <a:cubicBezTo>
                    <a:pt x="2922" y="1385"/>
                    <a:pt x="2829" y="1374"/>
                    <a:pt x="2702" y="1348"/>
                  </a:cubicBezTo>
                  <a:cubicBezTo>
                    <a:pt x="2764" y="1218"/>
                    <a:pt x="2812" y="1118"/>
                    <a:pt x="2874" y="990"/>
                  </a:cubicBezTo>
                  <a:cubicBezTo>
                    <a:pt x="2947" y="1097"/>
                    <a:pt x="2990" y="1161"/>
                    <a:pt x="3003" y="1177"/>
                  </a:cubicBezTo>
                  <a:cubicBezTo>
                    <a:pt x="3173" y="1103"/>
                    <a:pt x="3332" y="1034"/>
                    <a:pt x="3529" y="948"/>
                  </a:cubicBezTo>
                  <a:cubicBezTo>
                    <a:pt x="3474" y="833"/>
                    <a:pt x="3405" y="789"/>
                    <a:pt x="3327" y="789"/>
                  </a:cubicBezTo>
                  <a:cubicBezTo>
                    <a:pt x="3262" y="789"/>
                    <a:pt x="3191" y="820"/>
                    <a:pt x="3117" y="865"/>
                  </a:cubicBezTo>
                  <a:cubicBezTo>
                    <a:pt x="2863" y="589"/>
                    <a:pt x="2506" y="561"/>
                    <a:pt x="2176" y="466"/>
                  </a:cubicBezTo>
                  <a:cubicBezTo>
                    <a:pt x="2109" y="446"/>
                    <a:pt x="2070" y="337"/>
                    <a:pt x="2018" y="270"/>
                  </a:cubicBezTo>
                  <a:cubicBezTo>
                    <a:pt x="1930" y="338"/>
                    <a:pt x="1854" y="371"/>
                    <a:pt x="1789" y="371"/>
                  </a:cubicBezTo>
                  <a:cubicBezTo>
                    <a:pt x="1683" y="371"/>
                    <a:pt x="1605" y="286"/>
                    <a:pt x="1549" y="122"/>
                  </a:cubicBezTo>
                  <a:cubicBezTo>
                    <a:pt x="1543" y="104"/>
                    <a:pt x="1489" y="87"/>
                    <a:pt x="1449" y="87"/>
                  </a:cubicBezTo>
                  <a:cubicBezTo>
                    <a:pt x="1436" y="87"/>
                    <a:pt x="1424" y="89"/>
                    <a:pt x="1416" y="93"/>
                  </a:cubicBezTo>
                  <a:cubicBezTo>
                    <a:pt x="1319" y="139"/>
                    <a:pt x="1223" y="156"/>
                    <a:pt x="1129" y="156"/>
                  </a:cubicBezTo>
                  <a:cubicBezTo>
                    <a:pt x="941" y="156"/>
                    <a:pt x="759" y="85"/>
                    <a:pt x="578" y="29"/>
                  </a:cubicBezTo>
                  <a:cubicBezTo>
                    <a:pt x="516" y="10"/>
                    <a:pt x="458" y="0"/>
                    <a:pt x="4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1938638" y="1382967"/>
              <a:ext cx="95234" cy="175576"/>
            </a:xfrm>
            <a:custGeom>
              <a:avLst/>
              <a:gdLst/>
              <a:ahLst/>
              <a:cxnLst/>
              <a:rect l="l" t="t" r="r" b="b"/>
              <a:pathLst>
                <a:path w="2251" h="4150" extrusionOk="0">
                  <a:moveTo>
                    <a:pt x="1088" y="0"/>
                  </a:moveTo>
                  <a:cubicBezTo>
                    <a:pt x="1047" y="0"/>
                    <a:pt x="1010" y="11"/>
                    <a:pt x="981" y="42"/>
                  </a:cubicBezTo>
                  <a:cubicBezTo>
                    <a:pt x="895" y="134"/>
                    <a:pt x="809" y="159"/>
                    <a:pt x="721" y="159"/>
                  </a:cubicBezTo>
                  <a:cubicBezTo>
                    <a:pt x="623" y="159"/>
                    <a:pt x="523" y="127"/>
                    <a:pt x="421" y="127"/>
                  </a:cubicBezTo>
                  <a:cubicBezTo>
                    <a:pt x="395" y="127"/>
                    <a:pt x="369" y="129"/>
                    <a:pt x="342" y="135"/>
                  </a:cubicBezTo>
                  <a:cubicBezTo>
                    <a:pt x="1" y="714"/>
                    <a:pt x="58" y="1356"/>
                    <a:pt x="50" y="1996"/>
                  </a:cubicBezTo>
                  <a:cubicBezTo>
                    <a:pt x="41" y="2621"/>
                    <a:pt x="332" y="3175"/>
                    <a:pt x="428" y="3823"/>
                  </a:cubicBezTo>
                  <a:cubicBezTo>
                    <a:pt x="488" y="3797"/>
                    <a:pt x="536" y="3786"/>
                    <a:pt x="576" y="3786"/>
                  </a:cubicBezTo>
                  <a:cubicBezTo>
                    <a:pt x="732" y="3786"/>
                    <a:pt x="742" y="3969"/>
                    <a:pt x="764" y="4149"/>
                  </a:cubicBezTo>
                  <a:cubicBezTo>
                    <a:pt x="920" y="3809"/>
                    <a:pt x="1518" y="3875"/>
                    <a:pt x="1411" y="3360"/>
                  </a:cubicBezTo>
                  <a:cubicBezTo>
                    <a:pt x="1534" y="3282"/>
                    <a:pt x="1659" y="3212"/>
                    <a:pt x="1776" y="3128"/>
                  </a:cubicBezTo>
                  <a:cubicBezTo>
                    <a:pt x="1984" y="2979"/>
                    <a:pt x="2117" y="2812"/>
                    <a:pt x="2098" y="2511"/>
                  </a:cubicBezTo>
                  <a:cubicBezTo>
                    <a:pt x="2081" y="2237"/>
                    <a:pt x="2187" y="1958"/>
                    <a:pt x="2250" y="1609"/>
                  </a:cubicBezTo>
                  <a:cubicBezTo>
                    <a:pt x="2228" y="1555"/>
                    <a:pt x="2099" y="1390"/>
                    <a:pt x="2139" y="1296"/>
                  </a:cubicBezTo>
                  <a:cubicBezTo>
                    <a:pt x="2249" y="1029"/>
                    <a:pt x="2050" y="885"/>
                    <a:pt x="1973" y="693"/>
                  </a:cubicBezTo>
                  <a:cubicBezTo>
                    <a:pt x="1882" y="465"/>
                    <a:pt x="1546" y="370"/>
                    <a:pt x="1627" y="48"/>
                  </a:cubicBezTo>
                  <a:cubicBezTo>
                    <a:pt x="1628" y="42"/>
                    <a:pt x="1574" y="7"/>
                    <a:pt x="1555" y="7"/>
                  </a:cubicBezTo>
                  <a:cubicBezTo>
                    <a:pt x="1553" y="7"/>
                    <a:pt x="1552" y="7"/>
                    <a:pt x="1551" y="8"/>
                  </a:cubicBezTo>
                  <a:cubicBezTo>
                    <a:pt x="1505" y="40"/>
                    <a:pt x="1455" y="51"/>
                    <a:pt x="1404" y="51"/>
                  </a:cubicBezTo>
                  <a:cubicBezTo>
                    <a:pt x="1294" y="51"/>
                    <a:pt x="1179" y="0"/>
                    <a:pt x="1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6"/>
            <p:cNvSpPr/>
            <p:nvPr/>
          </p:nvSpPr>
          <p:spPr>
            <a:xfrm>
              <a:off x="2079738" y="1629457"/>
              <a:ext cx="165507" cy="120746"/>
            </a:xfrm>
            <a:custGeom>
              <a:avLst/>
              <a:gdLst/>
              <a:ahLst/>
              <a:cxnLst/>
              <a:rect l="l" t="t" r="r" b="b"/>
              <a:pathLst>
                <a:path w="3912" h="2854" extrusionOk="0">
                  <a:moveTo>
                    <a:pt x="1203" y="0"/>
                  </a:moveTo>
                  <a:cubicBezTo>
                    <a:pt x="1064" y="0"/>
                    <a:pt x="922" y="10"/>
                    <a:pt x="776" y="31"/>
                  </a:cubicBezTo>
                  <a:cubicBezTo>
                    <a:pt x="700" y="428"/>
                    <a:pt x="344" y="826"/>
                    <a:pt x="684" y="1326"/>
                  </a:cubicBezTo>
                  <a:cubicBezTo>
                    <a:pt x="528" y="1245"/>
                    <a:pt x="372" y="1163"/>
                    <a:pt x="203" y="1076"/>
                  </a:cubicBezTo>
                  <a:lnTo>
                    <a:pt x="203" y="1076"/>
                  </a:lnTo>
                  <a:cubicBezTo>
                    <a:pt x="1" y="1343"/>
                    <a:pt x="178" y="1475"/>
                    <a:pt x="350" y="1592"/>
                  </a:cubicBezTo>
                  <a:cubicBezTo>
                    <a:pt x="705" y="1829"/>
                    <a:pt x="1053" y="2088"/>
                    <a:pt x="1434" y="2277"/>
                  </a:cubicBezTo>
                  <a:cubicBezTo>
                    <a:pt x="1916" y="2518"/>
                    <a:pt x="2384" y="2854"/>
                    <a:pt x="2939" y="2854"/>
                  </a:cubicBezTo>
                  <a:cubicBezTo>
                    <a:pt x="3105" y="2854"/>
                    <a:pt x="3280" y="2824"/>
                    <a:pt x="3464" y="2752"/>
                  </a:cubicBezTo>
                  <a:cubicBezTo>
                    <a:pt x="3405" y="2632"/>
                    <a:pt x="3345" y="2510"/>
                    <a:pt x="3278" y="2369"/>
                  </a:cubicBezTo>
                  <a:cubicBezTo>
                    <a:pt x="3405" y="2323"/>
                    <a:pt x="3505" y="2288"/>
                    <a:pt x="3609" y="2251"/>
                  </a:cubicBezTo>
                  <a:cubicBezTo>
                    <a:pt x="3482" y="2098"/>
                    <a:pt x="3406" y="1969"/>
                    <a:pt x="3502" y="1771"/>
                  </a:cubicBezTo>
                  <a:cubicBezTo>
                    <a:pt x="3538" y="1695"/>
                    <a:pt x="3581" y="1672"/>
                    <a:pt x="3627" y="1672"/>
                  </a:cubicBezTo>
                  <a:cubicBezTo>
                    <a:pt x="3695" y="1672"/>
                    <a:pt x="3769" y="1723"/>
                    <a:pt x="3835" y="1723"/>
                  </a:cubicBezTo>
                  <a:cubicBezTo>
                    <a:pt x="3862" y="1723"/>
                    <a:pt x="3888" y="1714"/>
                    <a:pt x="3911" y="1691"/>
                  </a:cubicBezTo>
                  <a:cubicBezTo>
                    <a:pt x="3796" y="1284"/>
                    <a:pt x="3391" y="1173"/>
                    <a:pt x="3106" y="936"/>
                  </a:cubicBezTo>
                  <a:cubicBezTo>
                    <a:pt x="3184" y="853"/>
                    <a:pt x="3244" y="791"/>
                    <a:pt x="3303" y="725"/>
                  </a:cubicBezTo>
                  <a:cubicBezTo>
                    <a:pt x="3307" y="721"/>
                    <a:pt x="3300" y="708"/>
                    <a:pt x="3298" y="708"/>
                  </a:cubicBezTo>
                  <a:lnTo>
                    <a:pt x="3298" y="708"/>
                  </a:lnTo>
                  <a:cubicBezTo>
                    <a:pt x="3297" y="708"/>
                    <a:pt x="3297" y="710"/>
                    <a:pt x="3299" y="713"/>
                  </a:cubicBezTo>
                  <a:cubicBezTo>
                    <a:pt x="2642" y="304"/>
                    <a:pt x="1972" y="0"/>
                    <a:pt x="1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6"/>
            <p:cNvSpPr/>
            <p:nvPr/>
          </p:nvSpPr>
          <p:spPr>
            <a:xfrm>
              <a:off x="2661059" y="1088540"/>
              <a:ext cx="127557" cy="152053"/>
            </a:xfrm>
            <a:custGeom>
              <a:avLst/>
              <a:gdLst/>
              <a:ahLst/>
              <a:cxnLst/>
              <a:rect l="l" t="t" r="r" b="b"/>
              <a:pathLst>
                <a:path w="3015" h="3594" extrusionOk="0">
                  <a:moveTo>
                    <a:pt x="2459" y="0"/>
                  </a:moveTo>
                  <a:cubicBezTo>
                    <a:pt x="2016" y="20"/>
                    <a:pt x="1643" y="100"/>
                    <a:pt x="1405" y="492"/>
                  </a:cubicBezTo>
                  <a:cubicBezTo>
                    <a:pt x="1343" y="595"/>
                    <a:pt x="1207" y="652"/>
                    <a:pt x="1113" y="737"/>
                  </a:cubicBezTo>
                  <a:cubicBezTo>
                    <a:pt x="834" y="981"/>
                    <a:pt x="556" y="1223"/>
                    <a:pt x="289" y="1479"/>
                  </a:cubicBezTo>
                  <a:cubicBezTo>
                    <a:pt x="212" y="1552"/>
                    <a:pt x="154" y="1657"/>
                    <a:pt x="123" y="1760"/>
                  </a:cubicBezTo>
                  <a:cubicBezTo>
                    <a:pt x="69" y="1934"/>
                    <a:pt x="43" y="2116"/>
                    <a:pt x="1" y="2322"/>
                  </a:cubicBezTo>
                  <a:cubicBezTo>
                    <a:pt x="79" y="2316"/>
                    <a:pt x="163" y="2309"/>
                    <a:pt x="254" y="2304"/>
                  </a:cubicBezTo>
                  <a:lnTo>
                    <a:pt x="254" y="2304"/>
                  </a:lnTo>
                  <a:cubicBezTo>
                    <a:pt x="261" y="2472"/>
                    <a:pt x="207" y="2721"/>
                    <a:pt x="287" y="2778"/>
                  </a:cubicBezTo>
                  <a:cubicBezTo>
                    <a:pt x="474" y="2908"/>
                    <a:pt x="410" y="3095"/>
                    <a:pt x="487" y="3241"/>
                  </a:cubicBezTo>
                  <a:cubicBezTo>
                    <a:pt x="597" y="3449"/>
                    <a:pt x="897" y="3594"/>
                    <a:pt x="1158" y="3594"/>
                  </a:cubicBezTo>
                  <a:cubicBezTo>
                    <a:pt x="1279" y="3594"/>
                    <a:pt x="1392" y="3563"/>
                    <a:pt x="1474" y="3493"/>
                  </a:cubicBezTo>
                  <a:cubicBezTo>
                    <a:pt x="1751" y="3256"/>
                    <a:pt x="2026" y="2997"/>
                    <a:pt x="2230" y="2698"/>
                  </a:cubicBezTo>
                  <a:cubicBezTo>
                    <a:pt x="2470" y="2342"/>
                    <a:pt x="2635" y="1937"/>
                    <a:pt x="2829" y="1554"/>
                  </a:cubicBezTo>
                  <a:cubicBezTo>
                    <a:pt x="2842" y="1530"/>
                    <a:pt x="2833" y="1493"/>
                    <a:pt x="2833" y="1463"/>
                  </a:cubicBezTo>
                  <a:cubicBezTo>
                    <a:pt x="2767" y="1401"/>
                    <a:pt x="2703" y="1338"/>
                    <a:pt x="2640" y="1277"/>
                  </a:cubicBezTo>
                  <a:cubicBezTo>
                    <a:pt x="2641" y="1098"/>
                    <a:pt x="3014" y="962"/>
                    <a:pt x="2684" y="780"/>
                  </a:cubicBezTo>
                  <a:cubicBezTo>
                    <a:pt x="2722" y="588"/>
                    <a:pt x="2640" y="566"/>
                    <a:pt x="2539" y="566"/>
                  </a:cubicBezTo>
                  <a:cubicBezTo>
                    <a:pt x="2508" y="566"/>
                    <a:pt x="2476" y="568"/>
                    <a:pt x="2444" y="568"/>
                  </a:cubicBezTo>
                  <a:cubicBezTo>
                    <a:pt x="2368" y="568"/>
                    <a:pt x="2298" y="556"/>
                    <a:pt x="2275" y="472"/>
                  </a:cubicBezTo>
                  <a:cubicBezTo>
                    <a:pt x="2370" y="436"/>
                    <a:pt x="2467" y="400"/>
                    <a:pt x="2590" y="353"/>
                  </a:cubicBezTo>
                  <a:cubicBezTo>
                    <a:pt x="2542" y="223"/>
                    <a:pt x="2499" y="110"/>
                    <a:pt x="2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6"/>
            <p:cNvSpPr/>
            <p:nvPr/>
          </p:nvSpPr>
          <p:spPr>
            <a:xfrm>
              <a:off x="2210683" y="1466780"/>
              <a:ext cx="144649" cy="108815"/>
            </a:xfrm>
            <a:custGeom>
              <a:avLst/>
              <a:gdLst/>
              <a:ahLst/>
              <a:cxnLst/>
              <a:rect l="l" t="t" r="r" b="b"/>
              <a:pathLst>
                <a:path w="3419" h="2572" extrusionOk="0">
                  <a:moveTo>
                    <a:pt x="781" y="0"/>
                  </a:moveTo>
                  <a:cubicBezTo>
                    <a:pt x="672" y="0"/>
                    <a:pt x="560" y="10"/>
                    <a:pt x="444" y="32"/>
                  </a:cubicBezTo>
                  <a:cubicBezTo>
                    <a:pt x="303" y="503"/>
                    <a:pt x="159" y="978"/>
                    <a:pt x="0" y="1506"/>
                  </a:cubicBezTo>
                  <a:cubicBezTo>
                    <a:pt x="272" y="1722"/>
                    <a:pt x="503" y="1983"/>
                    <a:pt x="792" y="2118"/>
                  </a:cubicBezTo>
                  <a:cubicBezTo>
                    <a:pt x="1487" y="2443"/>
                    <a:pt x="2258" y="2450"/>
                    <a:pt x="3079" y="2572"/>
                  </a:cubicBezTo>
                  <a:cubicBezTo>
                    <a:pt x="3069" y="2403"/>
                    <a:pt x="3061" y="2285"/>
                    <a:pt x="3058" y="2246"/>
                  </a:cubicBezTo>
                  <a:lnTo>
                    <a:pt x="3329" y="1976"/>
                  </a:lnTo>
                  <a:cubicBezTo>
                    <a:pt x="3180" y="1897"/>
                    <a:pt x="3086" y="1848"/>
                    <a:pt x="2966" y="1785"/>
                  </a:cubicBezTo>
                  <a:cubicBezTo>
                    <a:pt x="3136" y="1710"/>
                    <a:pt x="3274" y="1650"/>
                    <a:pt x="3419" y="1587"/>
                  </a:cubicBezTo>
                  <a:cubicBezTo>
                    <a:pt x="3381" y="1109"/>
                    <a:pt x="3159" y="764"/>
                    <a:pt x="2762" y="577"/>
                  </a:cubicBezTo>
                  <a:cubicBezTo>
                    <a:pt x="2461" y="438"/>
                    <a:pt x="2102" y="425"/>
                    <a:pt x="1808" y="277"/>
                  </a:cubicBezTo>
                  <a:cubicBezTo>
                    <a:pt x="1475" y="112"/>
                    <a:pt x="1143" y="0"/>
                    <a:pt x="7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6"/>
            <p:cNvSpPr/>
            <p:nvPr/>
          </p:nvSpPr>
          <p:spPr>
            <a:xfrm>
              <a:off x="2133173" y="1222617"/>
              <a:ext cx="120323" cy="136357"/>
            </a:xfrm>
            <a:custGeom>
              <a:avLst/>
              <a:gdLst/>
              <a:ahLst/>
              <a:cxnLst/>
              <a:rect l="l" t="t" r="r" b="b"/>
              <a:pathLst>
                <a:path w="2844" h="3223" extrusionOk="0">
                  <a:moveTo>
                    <a:pt x="1107" y="1"/>
                  </a:moveTo>
                  <a:cubicBezTo>
                    <a:pt x="1035" y="1"/>
                    <a:pt x="960" y="14"/>
                    <a:pt x="879" y="41"/>
                  </a:cubicBezTo>
                  <a:cubicBezTo>
                    <a:pt x="762" y="81"/>
                    <a:pt x="645" y="122"/>
                    <a:pt x="523" y="122"/>
                  </a:cubicBezTo>
                  <a:cubicBezTo>
                    <a:pt x="440" y="122"/>
                    <a:pt x="354" y="103"/>
                    <a:pt x="264" y="52"/>
                  </a:cubicBezTo>
                  <a:lnTo>
                    <a:pt x="264" y="52"/>
                  </a:lnTo>
                  <a:cubicBezTo>
                    <a:pt x="311" y="175"/>
                    <a:pt x="358" y="297"/>
                    <a:pt x="418" y="456"/>
                  </a:cubicBezTo>
                  <a:cubicBezTo>
                    <a:pt x="293" y="436"/>
                    <a:pt x="194" y="421"/>
                    <a:pt x="23" y="394"/>
                  </a:cubicBezTo>
                  <a:lnTo>
                    <a:pt x="23" y="394"/>
                  </a:lnTo>
                  <a:cubicBezTo>
                    <a:pt x="122" y="713"/>
                    <a:pt x="207" y="986"/>
                    <a:pt x="290" y="1255"/>
                  </a:cubicBezTo>
                  <a:cubicBezTo>
                    <a:pt x="1" y="1453"/>
                    <a:pt x="1" y="1453"/>
                    <a:pt x="176" y="1860"/>
                  </a:cubicBezTo>
                  <a:cubicBezTo>
                    <a:pt x="160" y="1886"/>
                    <a:pt x="148" y="1915"/>
                    <a:pt x="129" y="1937"/>
                  </a:cubicBezTo>
                  <a:cubicBezTo>
                    <a:pt x="23" y="2055"/>
                    <a:pt x="23" y="2053"/>
                    <a:pt x="167" y="2146"/>
                  </a:cubicBezTo>
                  <a:cubicBezTo>
                    <a:pt x="188" y="2160"/>
                    <a:pt x="225" y="2174"/>
                    <a:pt x="226" y="2191"/>
                  </a:cubicBezTo>
                  <a:cubicBezTo>
                    <a:pt x="259" y="2573"/>
                    <a:pt x="580" y="2636"/>
                    <a:pt x="850" y="2745"/>
                  </a:cubicBezTo>
                  <a:cubicBezTo>
                    <a:pt x="1087" y="2842"/>
                    <a:pt x="1361" y="2875"/>
                    <a:pt x="1567" y="3015"/>
                  </a:cubicBezTo>
                  <a:cubicBezTo>
                    <a:pt x="1842" y="3203"/>
                    <a:pt x="2120" y="3190"/>
                    <a:pt x="2415" y="3222"/>
                  </a:cubicBezTo>
                  <a:cubicBezTo>
                    <a:pt x="2401" y="2922"/>
                    <a:pt x="2298" y="2708"/>
                    <a:pt x="2016" y="2573"/>
                  </a:cubicBezTo>
                  <a:cubicBezTo>
                    <a:pt x="2086" y="2550"/>
                    <a:pt x="2150" y="2539"/>
                    <a:pt x="2208" y="2539"/>
                  </a:cubicBezTo>
                  <a:cubicBezTo>
                    <a:pt x="2444" y="2539"/>
                    <a:pt x="2592" y="2705"/>
                    <a:pt x="2763" y="2803"/>
                  </a:cubicBezTo>
                  <a:cubicBezTo>
                    <a:pt x="2789" y="2775"/>
                    <a:pt x="2817" y="2748"/>
                    <a:pt x="2843" y="2721"/>
                  </a:cubicBezTo>
                  <a:cubicBezTo>
                    <a:pt x="2725" y="2630"/>
                    <a:pt x="2609" y="2539"/>
                    <a:pt x="2490" y="2448"/>
                  </a:cubicBezTo>
                  <a:cubicBezTo>
                    <a:pt x="2323" y="2322"/>
                    <a:pt x="2299" y="2156"/>
                    <a:pt x="2478" y="2023"/>
                  </a:cubicBezTo>
                  <a:cubicBezTo>
                    <a:pt x="2697" y="1860"/>
                    <a:pt x="2453" y="1778"/>
                    <a:pt x="2424" y="1669"/>
                  </a:cubicBezTo>
                  <a:cubicBezTo>
                    <a:pt x="2525" y="1666"/>
                    <a:pt x="2610" y="1665"/>
                    <a:pt x="2748" y="1661"/>
                  </a:cubicBezTo>
                  <a:cubicBezTo>
                    <a:pt x="2553" y="1316"/>
                    <a:pt x="2390" y="1020"/>
                    <a:pt x="2223" y="727"/>
                  </a:cubicBezTo>
                  <a:cubicBezTo>
                    <a:pt x="2138" y="575"/>
                    <a:pt x="2085" y="400"/>
                    <a:pt x="1856" y="400"/>
                  </a:cubicBezTo>
                  <a:cubicBezTo>
                    <a:pt x="1849" y="400"/>
                    <a:pt x="1842" y="401"/>
                    <a:pt x="1834" y="401"/>
                  </a:cubicBezTo>
                  <a:cubicBezTo>
                    <a:pt x="1833" y="401"/>
                    <a:pt x="1831" y="401"/>
                    <a:pt x="1829" y="401"/>
                  </a:cubicBezTo>
                  <a:cubicBezTo>
                    <a:pt x="1754" y="401"/>
                    <a:pt x="1661" y="318"/>
                    <a:pt x="1599" y="252"/>
                  </a:cubicBezTo>
                  <a:cubicBezTo>
                    <a:pt x="1440" y="85"/>
                    <a:pt x="1285" y="1"/>
                    <a:pt x="1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6"/>
            <p:cNvSpPr/>
            <p:nvPr/>
          </p:nvSpPr>
          <p:spPr>
            <a:xfrm>
              <a:off x="1744484" y="1183312"/>
              <a:ext cx="133184" cy="128319"/>
            </a:xfrm>
            <a:custGeom>
              <a:avLst/>
              <a:gdLst/>
              <a:ahLst/>
              <a:cxnLst/>
              <a:rect l="l" t="t" r="r" b="b"/>
              <a:pathLst>
                <a:path w="3148" h="3033" extrusionOk="0">
                  <a:moveTo>
                    <a:pt x="2345" y="0"/>
                  </a:moveTo>
                  <a:cubicBezTo>
                    <a:pt x="2262" y="46"/>
                    <a:pt x="2179" y="132"/>
                    <a:pt x="2095" y="132"/>
                  </a:cubicBezTo>
                  <a:cubicBezTo>
                    <a:pt x="1820" y="134"/>
                    <a:pt x="1578" y="191"/>
                    <a:pt x="1348" y="354"/>
                  </a:cubicBezTo>
                  <a:cubicBezTo>
                    <a:pt x="1173" y="479"/>
                    <a:pt x="955" y="545"/>
                    <a:pt x="779" y="667"/>
                  </a:cubicBezTo>
                  <a:cubicBezTo>
                    <a:pt x="590" y="802"/>
                    <a:pt x="315" y="821"/>
                    <a:pt x="216" y="1084"/>
                  </a:cubicBezTo>
                  <a:cubicBezTo>
                    <a:pt x="144" y="1273"/>
                    <a:pt x="57" y="1457"/>
                    <a:pt x="1" y="1584"/>
                  </a:cubicBezTo>
                  <a:cubicBezTo>
                    <a:pt x="126" y="1871"/>
                    <a:pt x="305" y="2113"/>
                    <a:pt x="320" y="2365"/>
                  </a:cubicBezTo>
                  <a:cubicBezTo>
                    <a:pt x="335" y="2657"/>
                    <a:pt x="461" y="2780"/>
                    <a:pt x="689" y="2879"/>
                  </a:cubicBezTo>
                  <a:cubicBezTo>
                    <a:pt x="774" y="2917"/>
                    <a:pt x="851" y="2974"/>
                    <a:pt x="949" y="3032"/>
                  </a:cubicBezTo>
                  <a:cubicBezTo>
                    <a:pt x="1800" y="2715"/>
                    <a:pt x="2440" y="2082"/>
                    <a:pt x="3148" y="1400"/>
                  </a:cubicBezTo>
                  <a:cubicBezTo>
                    <a:pt x="2961" y="1293"/>
                    <a:pt x="2819" y="1213"/>
                    <a:pt x="2620" y="1101"/>
                  </a:cubicBezTo>
                  <a:cubicBezTo>
                    <a:pt x="2801" y="1037"/>
                    <a:pt x="2946" y="986"/>
                    <a:pt x="3131" y="920"/>
                  </a:cubicBezTo>
                  <a:cubicBezTo>
                    <a:pt x="2942" y="743"/>
                    <a:pt x="2836" y="494"/>
                    <a:pt x="2596" y="494"/>
                  </a:cubicBezTo>
                  <a:cubicBezTo>
                    <a:pt x="2527" y="494"/>
                    <a:pt x="2448" y="515"/>
                    <a:pt x="2352" y="564"/>
                  </a:cubicBezTo>
                  <a:cubicBezTo>
                    <a:pt x="2451" y="345"/>
                    <a:pt x="2596" y="156"/>
                    <a:pt x="23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1830963" y="1652811"/>
              <a:ext cx="135342" cy="104034"/>
            </a:xfrm>
            <a:custGeom>
              <a:avLst/>
              <a:gdLst/>
              <a:ahLst/>
              <a:cxnLst/>
              <a:rect l="l" t="t" r="r" b="b"/>
              <a:pathLst>
                <a:path w="3199" h="2459" extrusionOk="0">
                  <a:moveTo>
                    <a:pt x="2553" y="396"/>
                  </a:moveTo>
                  <a:lnTo>
                    <a:pt x="2553" y="396"/>
                  </a:lnTo>
                  <a:cubicBezTo>
                    <a:pt x="2555" y="398"/>
                    <a:pt x="2557" y="400"/>
                    <a:pt x="2560" y="403"/>
                  </a:cubicBezTo>
                  <a:lnTo>
                    <a:pt x="2560" y="403"/>
                  </a:lnTo>
                  <a:cubicBezTo>
                    <a:pt x="2559" y="404"/>
                    <a:pt x="2557" y="404"/>
                    <a:pt x="2556" y="405"/>
                  </a:cubicBezTo>
                  <a:cubicBezTo>
                    <a:pt x="2584" y="494"/>
                    <a:pt x="2612" y="581"/>
                    <a:pt x="2641" y="670"/>
                  </a:cubicBezTo>
                  <a:cubicBezTo>
                    <a:pt x="2615" y="687"/>
                    <a:pt x="2588" y="703"/>
                    <a:pt x="2561" y="722"/>
                  </a:cubicBezTo>
                  <a:lnTo>
                    <a:pt x="2339" y="500"/>
                  </a:lnTo>
                  <a:cubicBezTo>
                    <a:pt x="2436" y="459"/>
                    <a:pt x="2497" y="432"/>
                    <a:pt x="2556" y="406"/>
                  </a:cubicBezTo>
                  <a:cubicBezTo>
                    <a:pt x="2554" y="402"/>
                    <a:pt x="2553" y="400"/>
                    <a:pt x="2553" y="396"/>
                  </a:cubicBezTo>
                  <a:close/>
                  <a:moveTo>
                    <a:pt x="1340" y="0"/>
                  </a:moveTo>
                  <a:cubicBezTo>
                    <a:pt x="1275" y="0"/>
                    <a:pt x="1203" y="13"/>
                    <a:pt x="1142" y="25"/>
                  </a:cubicBezTo>
                  <a:cubicBezTo>
                    <a:pt x="850" y="79"/>
                    <a:pt x="562" y="150"/>
                    <a:pt x="219" y="224"/>
                  </a:cubicBezTo>
                  <a:cubicBezTo>
                    <a:pt x="222" y="353"/>
                    <a:pt x="171" y="550"/>
                    <a:pt x="239" y="686"/>
                  </a:cubicBezTo>
                  <a:cubicBezTo>
                    <a:pt x="371" y="948"/>
                    <a:pt x="0" y="923"/>
                    <a:pt x="42" y="1108"/>
                  </a:cubicBezTo>
                  <a:cubicBezTo>
                    <a:pt x="56" y="1168"/>
                    <a:pt x="79" y="1227"/>
                    <a:pt x="97" y="1288"/>
                  </a:cubicBezTo>
                  <a:cubicBezTo>
                    <a:pt x="121" y="1380"/>
                    <a:pt x="178" y="1483"/>
                    <a:pt x="156" y="1562"/>
                  </a:cubicBezTo>
                  <a:cubicBezTo>
                    <a:pt x="78" y="1835"/>
                    <a:pt x="147" y="2042"/>
                    <a:pt x="395" y="2171"/>
                  </a:cubicBezTo>
                  <a:cubicBezTo>
                    <a:pt x="602" y="2280"/>
                    <a:pt x="816" y="2407"/>
                    <a:pt x="1040" y="2444"/>
                  </a:cubicBezTo>
                  <a:cubicBezTo>
                    <a:pt x="1101" y="2455"/>
                    <a:pt x="1163" y="2459"/>
                    <a:pt x="1226" y="2459"/>
                  </a:cubicBezTo>
                  <a:cubicBezTo>
                    <a:pt x="1396" y="2459"/>
                    <a:pt x="1571" y="2431"/>
                    <a:pt x="1743" y="2431"/>
                  </a:cubicBezTo>
                  <a:cubicBezTo>
                    <a:pt x="1763" y="2431"/>
                    <a:pt x="1782" y="2431"/>
                    <a:pt x="1802" y="2432"/>
                  </a:cubicBezTo>
                  <a:cubicBezTo>
                    <a:pt x="1811" y="2432"/>
                    <a:pt x="1821" y="2432"/>
                    <a:pt x="1830" y="2432"/>
                  </a:cubicBezTo>
                  <a:cubicBezTo>
                    <a:pt x="2033" y="2432"/>
                    <a:pt x="2151" y="2335"/>
                    <a:pt x="2277" y="2177"/>
                  </a:cubicBezTo>
                  <a:cubicBezTo>
                    <a:pt x="2452" y="1955"/>
                    <a:pt x="2672" y="1770"/>
                    <a:pt x="2880" y="1562"/>
                  </a:cubicBezTo>
                  <a:cubicBezTo>
                    <a:pt x="2849" y="1480"/>
                    <a:pt x="2797" y="1344"/>
                    <a:pt x="2730" y="1167"/>
                  </a:cubicBezTo>
                  <a:lnTo>
                    <a:pt x="2730" y="1167"/>
                  </a:lnTo>
                  <a:cubicBezTo>
                    <a:pt x="2902" y="1171"/>
                    <a:pt x="2995" y="1172"/>
                    <a:pt x="3199" y="1177"/>
                  </a:cubicBezTo>
                  <a:cubicBezTo>
                    <a:pt x="2970" y="1078"/>
                    <a:pt x="2855" y="1027"/>
                    <a:pt x="2679" y="952"/>
                  </a:cubicBezTo>
                  <a:cubicBezTo>
                    <a:pt x="2869" y="716"/>
                    <a:pt x="2746" y="552"/>
                    <a:pt x="2563" y="404"/>
                  </a:cubicBezTo>
                  <a:lnTo>
                    <a:pt x="2563" y="404"/>
                  </a:lnTo>
                  <a:cubicBezTo>
                    <a:pt x="2563" y="404"/>
                    <a:pt x="2563" y="403"/>
                    <a:pt x="2563" y="402"/>
                  </a:cubicBezTo>
                  <a:cubicBezTo>
                    <a:pt x="2600" y="413"/>
                    <a:pt x="2639" y="425"/>
                    <a:pt x="2678" y="437"/>
                  </a:cubicBezTo>
                  <a:lnTo>
                    <a:pt x="2686" y="446"/>
                  </a:lnTo>
                  <a:cubicBezTo>
                    <a:pt x="2687" y="441"/>
                    <a:pt x="2687" y="436"/>
                    <a:pt x="2688" y="430"/>
                  </a:cubicBezTo>
                  <a:lnTo>
                    <a:pt x="2688" y="430"/>
                  </a:lnTo>
                  <a:cubicBezTo>
                    <a:pt x="2686" y="431"/>
                    <a:pt x="2682" y="432"/>
                    <a:pt x="2679" y="433"/>
                  </a:cubicBezTo>
                  <a:cubicBezTo>
                    <a:pt x="2560" y="184"/>
                    <a:pt x="2353" y="26"/>
                    <a:pt x="2111" y="26"/>
                  </a:cubicBezTo>
                  <a:cubicBezTo>
                    <a:pt x="2073" y="26"/>
                    <a:pt x="2035" y="30"/>
                    <a:pt x="1995" y="38"/>
                  </a:cubicBezTo>
                  <a:cubicBezTo>
                    <a:pt x="1884" y="61"/>
                    <a:pt x="1789" y="91"/>
                    <a:pt x="1693" y="91"/>
                  </a:cubicBezTo>
                  <a:cubicBezTo>
                    <a:pt x="1623" y="91"/>
                    <a:pt x="1552" y="75"/>
                    <a:pt x="1473" y="29"/>
                  </a:cubicBezTo>
                  <a:cubicBezTo>
                    <a:pt x="1437" y="8"/>
                    <a:pt x="1391" y="0"/>
                    <a:pt x="13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1970877" y="1059855"/>
              <a:ext cx="140249" cy="101115"/>
            </a:xfrm>
            <a:custGeom>
              <a:avLst/>
              <a:gdLst/>
              <a:ahLst/>
              <a:cxnLst/>
              <a:rect l="l" t="t" r="r" b="b"/>
              <a:pathLst>
                <a:path w="3315" h="2390" extrusionOk="0">
                  <a:moveTo>
                    <a:pt x="2243" y="1"/>
                  </a:moveTo>
                  <a:cubicBezTo>
                    <a:pt x="2173" y="1"/>
                    <a:pt x="2102" y="6"/>
                    <a:pt x="2030" y="15"/>
                  </a:cubicBezTo>
                  <a:cubicBezTo>
                    <a:pt x="1865" y="34"/>
                    <a:pt x="1697" y="83"/>
                    <a:pt x="1533" y="83"/>
                  </a:cubicBezTo>
                  <a:cubicBezTo>
                    <a:pt x="1508" y="83"/>
                    <a:pt x="1484" y="82"/>
                    <a:pt x="1460" y="79"/>
                  </a:cubicBezTo>
                  <a:cubicBezTo>
                    <a:pt x="1434" y="77"/>
                    <a:pt x="1408" y="75"/>
                    <a:pt x="1383" y="75"/>
                  </a:cubicBezTo>
                  <a:cubicBezTo>
                    <a:pt x="1049" y="75"/>
                    <a:pt x="806" y="291"/>
                    <a:pt x="537" y="433"/>
                  </a:cubicBezTo>
                  <a:cubicBezTo>
                    <a:pt x="449" y="480"/>
                    <a:pt x="392" y="643"/>
                    <a:pt x="381" y="757"/>
                  </a:cubicBezTo>
                  <a:cubicBezTo>
                    <a:pt x="355" y="1021"/>
                    <a:pt x="366" y="1288"/>
                    <a:pt x="362" y="1567"/>
                  </a:cubicBezTo>
                  <a:cubicBezTo>
                    <a:pt x="251" y="1609"/>
                    <a:pt x="156" y="1645"/>
                    <a:pt x="0" y="1705"/>
                  </a:cubicBezTo>
                  <a:cubicBezTo>
                    <a:pt x="74" y="1831"/>
                    <a:pt x="164" y="2021"/>
                    <a:pt x="188" y="2021"/>
                  </a:cubicBezTo>
                  <a:cubicBezTo>
                    <a:pt x="188" y="2021"/>
                    <a:pt x="189" y="2021"/>
                    <a:pt x="189" y="2021"/>
                  </a:cubicBezTo>
                  <a:cubicBezTo>
                    <a:pt x="232" y="2006"/>
                    <a:pt x="270" y="2000"/>
                    <a:pt x="305" y="2000"/>
                  </a:cubicBezTo>
                  <a:cubicBezTo>
                    <a:pt x="528" y="2000"/>
                    <a:pt x="603" y="2265"/>
                    <a:pt x="782" y="2326"/>
                  </a:cubicBezTo>
                  <a:cubicBezTo>
                    <a:pt x="887" y="2362"/>
                    <a:pt x="1004" y="2390"/>
                    <a:pt x="1115" y="2390"/>
                  </a:cubicBezTo>
                  <a:cubicBezTo>
                    <a:pt x="1138" y="2390"/>
                    <a:pt x="1161" y="2389"/>
                    <a:pt x="1184" y="2386"/>
                  </a:cubicBezTo>
                  <a:cubicBezTo>
                    <a:pt x="1638" y="2329"/>
                    <a:pt x="2090" y="2250"/>
                    <a:pt x="2544" y="2174"/>
                  </a:cubicBezTo>
                  <a:cubicBezTo>
                    <a:pt x="2744" y="2142"/>
                    <a:pt x="3215" y="1703"/>
                    <a:pt x="3143" y="1579"/>
                  </a:cubicBezTo>
                  <a:cubicBezTo>
                    <a:pt x="2991" y="1318"/>
                    <a:pt x="3220" y="1246"/>
                    <a:pt x="3315" y="1072"/>
                  </a:cubicBezTo>
                  <a:cubicBezTo>
                    <a:pt x="2911" y="1068"/>
                    <a:pt x="2930" y="630"/>
                    <a:pt x="2629" y="484"/>
                  </a:cubicBezTo>
                  <a:cubicBezTo>
                    <a:pt x="2749" y="396"/>
                    <a:pt x="2835" y="333"/>
                    <a:pt x="2928" y="266"/>
                  </a:cubicBezTo>
                  <a:cubicBezTo>
                    <a:pt x="2721" y="64"/>
                    <a:pt x="2489" y="1"/>
                    <a:pt x="2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2365617" y="1672189"/>
              <a:ext cx="102215" cy="152222"/>
            </a:xfrm>
            <a:custGeom>
              <a:avLst/>
              <a:gdLst/>
              <a:ahLst/>
              <a:cxnLst/>
              <a:rect l="l" t="t" r="r" b="b"/>
              <a:pathLst>
                <a:path w="2416" h="3598" extrusionOk="0">
                  <a:moveTo>
                    <a:pt x="1913" y="0"/>
                  </a:moveTo>
                  <a:cubicBezTo>
                    <a:pt x="1760" y="0"/>
                    <a:pt x="1610" y="9"/>
                    <a:pt x="1468" y="50"/>
                  </a:cubicBezTo>
                  <a:cubicBezTo>
                    <a:pt x="1243" y="115"/>
                    <a:pt x="1041" y="312"/>
                    <a:pt x="862" y="485"/>
                  </a:cubicBezTo>
                  <a:cubicBezTo>
                    <a:pt x="680" y="662"/>
                    <a:pt x="563" y="910"/>
                    <a:pt x="373" y="1075"/>
                  </a:cubicBezTo>
                  <a:cubicBezTo>
                    <a:pt x="162" y="1259"/>
                    <a:pt x="335" y="1486"/>
                    <a:pt x="222" y="1705"/>
                  </a:cubicBezTo>
                  <a:cubicBezTo>
                    <a:pt x="1" y="2133"/>
                    <a:pt x="89" y="2417"/>
                    <a:pt x="305" y="2742"/>
                  </a:cubicBezTo>
                  <a:cubicBezTo>
                    <a:pt x="398" y="2881"/>
                    <a:pt x="436" y="3075"/>
                    <a:pt x="558" y="3174"/>
                  </a:cubicBezTo>
                  <a:cubicBezTo>
                    <a:pt x="769" y="3346"/>
                    <a:pt x="1020" y="3470"/>
                    <a:pt x="1264" y="3595"/>
                  </a:cubicBezTo>
                  <a:cubicBezTo>
                    <a:pt x="1266" y="3596"/>
                    <a:pt x="1269" y="3597"/>
                    <a:pt x="1273" y="3597"/>
                  </a:cubicBezTo>
                  <a:cubicBezTo>
                    <a:pt x="1313" y="3597"/>
                    <a:pt x="1415" y="3521"/>
                    <a:pt x="1440" y="3465"/>
                  </a:cubicBezTo>
                  <a:cubicBezTo>
                    <a:pt x="1723" y="2840"/>
                    <a:pt x="2009" y="2214"/>
                    <a:pt x="2267" y="1578"/>
                  </a:cubicBezTo>
                  <a:cubicBezTo>
                    <a:pt x="2319" y="1448"/>
                    <a:pt x="2249" y="1273"/>
                    <a:pt x="2262" y="1121"/>
                  </a:cubicBezTo>
                  <a:cubicBezTo>
                    <a:pt x="2269" y="1031"/>
                    <a:pt x="2326" y="944"/>
                    <a:pt x="2374" y="818"/>
                  </a:cubicBezTo>
                  <a:cubicBezTo>
                    <a:pt x="1998" y="605"/>
                    <a:pt x="2416" y="303"/>
                    <a:pt x="2358" y="4"/>
                  </a:cubicBezTo>
                  <a:lnTo>
                    <a:pt x="2358" y="4"/>
                  </a:lnTo>
                  <a:cubicBezTo>
                    <a:pt x="2323" y="5"/>
                    <a:pt x="2288" y="5"/>
                    <a:pt x="2253" y="5"/>
                  </a:cubicBezTo>
                  <a:cubicBezTo>
                    <a:pt x="2141" y="5"/>
                    <a:pt x="2026" y="0"/>
                    <a:pt x="19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2657463" y="1410509"/>
              <a:ext cx="93119" cy="163053"/>
            </a:xfrm>
            <a:custGeom>
              <a:avLst/>
              <a:gdLst/>
              <a:ahLst/>
              <a:cxnLst/>
              <a:rect l="l" t="t" r="r" b="b"/>
              <a:pathLst>
                <a:path w="2201" h="3854" extrusionOk="0">
                  <a:moveTo>
                    <a:pt x="996" y="1"/>
                  </a:moveTo>
                  <a:cubicBezTo>
                    <a:pt x="828" y="333"/>
                    <a:pt x="677" y="630"/>
                    <a:pt x="527" y="927"/>
                  </a:cubicBezTo>
                  <a:cubicBezTo>
                    <a:pt x="420" y="1137"/>
                    <a:pt x="336" y="1361"/>
                    <a:pt x="206" y="1555"/>
                  </a:cubicBezTo>
                  <a:cubicBezTo>
                    <a:pt x="53" y="1786"/>
                    <a:pt x="21" y="2028"/>
                    <a:pt x="0" y="2304"/>
                  </a:cubicBezTo>
                  <a:cubicBezTo>
                    <a:pt x="84" y="2273"/>
                    <a:pt x="126" y="2256"/>
                    <a:pt x="194" y="2231"/>
                  </a:cubicBezTo>
                  <a:lnTo>
                    <a:pt x="194" y="2231"/>
                  </a:lnTo>
                  <a:cubicBezTo>
                    <a:pt x="199" y="2424"/>
                    <a:pt x="142" y="2642"/>
                    <a:pt x="221" y="2727"/>
                  </a:cubicBezTo>
                  <a:cubicBezTo>
                    <a:pt x="382" y="2896"/>
                    <a:pt x="394" y="3094"/>
                    <a:pt x="460" y="3284"/>
                  </a:cubicBezTo>
                  <a:cubicBezTo>
                    <a:pt x="486" y="3360"/>
                    <a:pt x="521" y="3433"/>
                    <a:pt x="561" y="3501"/>
                  </a:cubicBezTo>
                  <a:cubicBezTo>
                    <a:pt x="696" y="3735"/>
                    <a:pt x="864" y="3854"/>
                    <a:pt x="1030" y="3854"/>
                  </a:cubicBezTo>
                  <a:cubicBezTo>
                    <a:pt x="1189" y="3854"/>
                    <a:pt x="1348" y="3745"/>
                    <a:pt x="1475" y="3524"/>
                  </a:cubicBezTo>
                  <a:cubicBezTo>
                    <a:pt x="1570" y="3361"/>
                    <a:pt x="1635" y="3177"/>
                    <a:pt x="1693" y="2995"/>
                  </a:cubicBezTo>
                  <a:cubicBezTo>
                    <a:pt x="1782" y="2703"/>
                    <a:pt x="1845" y="2404"/>
                    <a:pt x="1937" y="2115"/>
                  </a:cubicBezTo>
                  <a:cubicBezTo>
                    <a:pt x="2049" y="1760"/>
                    <a:pt x="2201" y="1414"/>
                    <a:pt x="1998" y="1042"/>
                  </a:cubicBezTo>
                  <a:cubicBezTo>
                    <a:pt x="1971" y="990"/>
                    <a:pt x="1963" y="916"/>
                    <a:pt x="1974" y="856"/>
                  </a:cubicBezTo>
                  <a:cubicBezTo>
                    <a:pt x="2018" y="625"/>
                    <a:pt x="1855" y="552"/>
                    <a:pt x="1672" y="475"/>
                  </a:cubicBezTo>
                  <a:cubicBezTo>
                    <a:pt x="1709" y="346"/>
                    <a:pt x="1746" y="230"/>
                    <a:pt x="1788" y="85"/>
                  </a:cubicBezTo>
                  <a:cubicBezTo>
                    <a:pt x="1506" y="55"/>
                    <a:pt x="1252" y="28"/>
                    <a:pt x="9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2449008" y="1170788"/>
              <a:ext cx="104288" cy="157638"/>
            </a:xfrm>
            <a:custGeom>
              <a:avLst/>
              <a:gdLst/>
              <a:ahLst/>
              <a:cxnLst/>
              <a:rect l="l" t="t" r="r" b="b"/>
              <a:pathLst>
                <a:path w="2465" h="3726" extrusionOk="0">
                  <a:moveTo>
                    <a:pt x="625" y="3218"/>
                  </a:moveTo>
                  <a:lnTo>
                    <a:pt x="625" y="3218"/>
                  </a:lnTo>
                  <a:cubicBezTo>
                    <a:pt x="842" y="3247"/>
                    <a:pt x="959" y="3265"/>
                    <a:pt x="1130" y="3288"/>
                  </a:cubicBezTo>
                  <a:cubicBezTo>
                    <a:pt x="1052" y="3379"/>
                    <a:pt x="1003" y="3441"/>
                    <a:pt x="951" y="3500"/>
                  </a:cubicBezTo>
                  <a:cubicBezTo>
                    <a:pt x="865" y="3426"/>
                    <a:pt x="779" y="3350"/>
                    <a:pt x="625" y="3218"/>
                  </a:cubicBezTo>
                  <a:close/>
                  <a:moveTo>
                    <a:pt x="1635" y="0"/>
                  </a:moveTo>
                  <a:cubicBezTo>
                    <a:pt x="1535" y="142"/>
                    <a:pt x="1423" y="185"/>
                    <a:pt x="1306" y="185"/>
                  </a:cubicBezTo>
                  <a:cubicBezTo>
                    <a:pt x="1197" y="185"/>
                    <a:pt x="1084" y="147"/>
                    <a:pt x="973" y="119"/>
                  </a:cubicBezTo>
                  <a:lnTo>
                    <a:pt x="973" y="119"/>
                  </a:lnTo>
                  <a:cubicBezTo>
                    <a:pt x="1014" y="537"/>
                    <a:pt x="594" y="662"/>
                    <a:pt x="491" y="988"/>
                  </a:cubicBezTo>
                  <a:cubicBezTo>
                    <a:pt x="384" y="1332"/>
                    <a:pt x="175" y="1642"/>
                    <a:pt x="0" y="1986"/>
                  </a:cubicBezTo>
                  <a:cubicBezTo>
                    <a:pt x="224" y="2127"/>
                    <a:pt x="345" y="2259"/>
                    <a:pt x="223" y="2506"/>
                  </a:cubicBezTo>
                  <a:cubicBezTo>
                    <a:pt x="178" y="2596"/>
                    <a:pt x="258" y="2749"/>
                    <a:pt x="288" y="2871"/>
                  </a:cubicBezTo>
                  <a:cubicBezTo>
                    <a:pt x="292" y="2887"/>
                    <a:pt x="335" y="2895"/>
                    <a:pt x="385" y="2917"/>
                  </a:cubicBezTo>
                  <a:cubicBezTo>
                    <a:pt x="426" y="2819"/>
                    <a:pt x="468" y="2721"/>
                    <a:pt x="505" y="2634"/>
                  </a:cubicBezTo>
                  <a:cubicBezTo>
                    <a:pt x="563" y="2722"/>
                    <a:pt x="624" y="2816"/>
                    <a:pt x="687" y="2909"/>
                  </a:cubicBezTo>
                  <a:cubicBezTo>
                    <a:pt x="370" y="3020"/>
                    <a:pt x="343" y="3276"/>
                    <a:pt x="328" y="3600"/>
                  </a:cubicBezTo>
                  <a:cubicBezTo>
                    <a:pt x="590" y="3645"/>
                    <a:pt x="838" y="3687"/>
                    <a:pt x="1071" y="3725"/>
                  </a:cubicBezTo>
                  <a:cubicBezTo>
                    <a:pt x="1179" y="3573"/>
                    <a:pt x="1326" y="3454"/>
                    <a:pt x="1349" y="3312"/>
                  </a:cubicBezTo>
                  <a:cubicBezTo>
                    <a:pt x="1452" y="2740"/>
                    <a:pt x="1833" y="2332"/>
                    <a:pt x="2114" y="1860"/>
                  </a:cubicBezTo>
                  <a:cubicBezTo>
                    <a:pt x="2324" y="1510"/>
                    <a:pt x="2464" y="1098"/>
                    <a:pt x="2363" y="665"/>
                  </a:cubicBezTo>
                  <a:cubicBezTo>
                    <a:pt x="2192" y="662"/>
                    <a:pt x="2049" y="661"/>
                    <a:pt x="1905" y="659"/>
                  </a:cubicBezTo>
                  <a:cubicBezTo>
                    <a:pt x="1903" y="633"/>
                    <a:pt x="1902" y="605"/>
                    <a:pt x="1900" y="579"/>
                  </a:cubicBezTo>
                  <a:cubicBezTo>
                    <a:pt x="1995" y="544"/>
                    <a:pt x="2093" y="510"/>
                    <a:pt x="2276" y="445"/>
                  </a:cubicBezTo>
                  <a:cubicBezTo>
                    <a:pt x="2035" y="278"/>
                    <a:pt x="1859" y="156"/>
                    <a:pt x="1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2429419" y="1411863"/>
              <a:ext cx="118926" cy="106953"/>
            </a:xfrm>
            <a:custGeom>
              <a:avLst/>
              <a:gdLst/>
              <a:ahLst/>
              <a:cxnLst/>
              <a:rect l="l" t="t" r="r" b="b"/>
              <a:pathLst>
                <a:path w="2811" h="2528" extrusionOk="0">
                  <a:moveTo>
                    <a:pt x="456" y="449"/>
                  </a:moveTo>
                  <a:lnTo>
                    <a:pt x="456" y="449"/>
                  </a:lnTo>
                  <a:cubicBezTo>
                    <a:pt x="441" y="552"/>
                    <a:pt x="430" y="637"/>
                    <a:pt x="415" y="742"/>
                  </a:cubicBezTo>
                  <a:cubicBezTo>
                    <a:pt x="202" y="615"/>
                    <a:pt x="247" y="531"/>
                    <a:pt x="456" y="449"/>
                  </a:cubicBezTo>
                  <a:close/>
                  <a:moveTo>
                    <a:pt x="337" y="0"/>
                  </a:moveTo>
                  <a:cubicBezTo>
                    <a:pt x="232" y="0"/>
                    <a:pt x="140" y="60"/>
                    <a:pt x="108" y="177"/>
                  </a:cubicBezTo>
                  <a:cubicBezTo>
                    <a:pt x="47" y="398"/>
                    <a:pt x="77" y="643"/>
                    <a:pt x="56" y="876"/>
                  </a:cubicBezTo>
                  <a:cubicBezTo>
                    <a:pt x="36" y="1095"/>
                    <a:pt x="209" y="1122"/>
                    <a:pt x="344" y="1196"/>
                  </a:cubicBezTo>
                  <a:cubicBezTo>
                    <a:pt x="375" y="1212"/>
                    <a:pt x="379" y="1276"/>
                    <a:pt x="414" y="1370"/>
                  </a:cubicBezTo>
                  <a:cubicBezTo>
                    <a:pt x="270" y="1325"/>
                    <a:pt x="165" y="1294"/>
                    <a:pt x="61" y="1263"/>
                  </a:cubicBezTo>
                  <a:cubicBezTo>
                    <a:pt x="41" y="1292"/>
                    <a:pt x="20" y="1320"/>
                    <a:pt x="0" y="1349"/>
                  </a:cubicBezTo>
                  <a:cubicBezTo>
                    <a:pt x="107" y="1450"/>
                    <a:pt x="195" y="1589"/>
                    <a:pt x="321" y="1648"/>
                  </a:cubicBezTo>
                  <a:cubicBezTo>
                    <a:pt x="765" y="1860"/>
                    <a:pt x="1217" y="2051"/>
                    <a:pt x="1673" y="2235"/>
                  </a:cubicBezTo>
                  <a:cubicBezTo>
                    <a:pt x="1873" y="2315"/>
                    <a:pt x="2105" y="2322"/>
                    <a:pt x="2249" y="2520"/>
                  </a:cubicBezTo>
                  <a:cubicBezTo>
                    <a:pt x="2253" y="2526"/>
                    <a:pt x="2262" y="2528"/>
                    <a:pt x="2275" y="2528"/>
                  </a:cubicBezTo>
                  <a:cubicBezTo>
                    <a:pt x="2296" y="2528"/>
                    <a:pt x="2327" y="2522"/>
                    <a:pt x="2360" y="2522"/>
                  </a:cubicBezTo>
                  <a:cubicBezTo>
                    <a:pt x="2394" y="2447"/>
                    <a:pt x="2427" y="2364"/>
                    <a:pt x="2463" y="2283"/>
                  </a:cubicBezTo>
                  <a:cubicBezTo>
                    <a:pt x="2569" y="2281"/>
                    <a:pt x="2673" y="2278"/>
                    <a:pt x="2771" y="2276"/>
                  </a:cubicBezTo>
                  <a:cubicBezTo>
                    <a:pt x="2775" y="2105"/>
                    <a:pt x="2811" y="1948"/>
                    <a:pt x="2599" y="1948"/>
                  </a:cubicBezTo>
                  <a:cubicBezTo>
                    <a:pt x="2594" y="1948"/>
                    <a:pt x="2588" y="1948"/>
                    <a:pt x="2582" y="1948"/>
                  </a:cubicBezTo>
                  <a:cubicBezTo>
                    <a:pt x="2579" y="1948"/>
                    <a:pt x="2576" y="1948"/>
                    <a:pt x="2573" y="1948"/>
                  </a:cubicBezTo>
                  <a:cubicBezTo>
                    <a:pt x="2387" y="1948"/>
                    <a:pt x="2400" y="1765"/>
                    <a:pt x="2401" y="1671"/>
                  </a:cubicBezTo>
                  <a:cubicBezTo>
                    <a:pt x="2402" y="1584"/>
                    <a:pt x="2520" y="1499"/>
                    <a:pt x="2593" y="1403"/>
                  </a:cubicBezTo>
                  <a:cubicBezTo>
                    <a:pt x="2567" y="1370"/>
                    <a:pt x="2491" y="1319"/>
                    <a:pt x="2495" y="1273"/>
                  </a:cubicBezTo>
                  <a:cubicBezTo>
                    <a:pt x="2527" y="849"/>
                    <a:pt x="2313" y="661"/>
                    <a:pt x="1913" y="621"/>
                  </a:cubicBezTo>
                  <a:cubicBezTo>
                    <a:pt x="1839" y="613"/>
                    <a:pt x="1775" y="542"/>
                    <a:pt x="1699" y="517"/>
                  </a:cubicBezTo>
                  <a:cubicBezTo>
                    <a:pt x="1451" y="434"/>
                    <a:pt x="1199" y="354"/>
                    <a:pt x="944" y="288"/>
                  </a:cubicBezTo>
                  <a:cubicBezTo>
                    <a:pt x="943" y="288"/>
                    <a:pt x="941" y="288"/>
                    <a:pt x="939" y="288"/>
                  </a:cubicBezTo>
                  <a:cubicBezTo>
                    <a:pt x="907" y="288"/>
                    <a:pt x="861" y="346"/>
                    <a:pt x="818" y="385"/>
                  </a:cubicBezTo>
                  <a:cubicBezTo>
                    <a:pt x="820" y="386"/>
                    <a:pt x="822" y="388"/>
                    <a:pt x="823" y="391"/>
                  </a:cubicBezTo>
                  <a:cubicBezTo>
                    <a:pt x="818" y="397"/>
                    <a:pt x="815" y="402"/>
                    <a:pt x="811" y="408"/>
                  </a:cubicBezTo>
                  <a:cubicBezTo>
                    <a:pt x="878" y="474"/>
                    <a:pt x="947" y="542"/>
                    <a:pt x="1084" y="675"/>
                  </a:cubicBezTo>
                  <a:cubicBezTo>
                    <a:pt x="874" y="672"/>
                    <a:pt x="776" y="669"/>
                    <a:pt x="655" y="667"/>
                  </a:cubicBezTo>
                  <a:cubicBezTo>
                    <a:pt x="718" y="558"/>
                    <a:pt x="765" y="482"/>
                    <a:pt x="810" y="408"/>
                  </a:cubicBezTo>
                  <a:cubicBezTo>
                    <a:pt x="807" y="404"/>
                    <a:pt x="803" y="402"/>
                    <a:pt x="801" y="400"/>
                  </a:cubicBezTo>
                  <a:cubicBezTo>
                    <a:pt x="806" y="396"/>
                    <a:pt x="811" y="391"/>
                    <a:pt x="816" y="385"/>
                  </a:cubicBezTo>
                  <a:cubicBezTo>
                    <a:pt x="727" y="280"/>
                    <a:pt x="649" y="157"/>
                    <a:pt x="540" y="74"/>
                  </a:cubicBezTo>
                  <a:cubicBezTo>
                    <a:pt x="476" y="25"/>
                    <a:pt x="404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2527913" y="1161354"/>
              <a:ext cx="11085" cy="9477"/>
            </a:xfrm>
            <a:custGeom>
              <a:avLst/>
              <a:gdLst/>
              <a:ahLst/>
              <a:cxnLst/>
              <a:rect l="l" t="t" r="r" b="b"/>
              <a:pathLst>
                <a:path w="262" h="224" extrusionOk="0">
                  <a:moveTo>
                    <a:pt x="142" y="0"/>
                  </a:moveTo>
                  <a:cubicBezTo>
                    <a:pt x="98" y="0"/>
                    <a:pt x="29" y="33"/>
                    <a:pt x="15" y="65"/>
                  </a:cubicBezTo>
                  <a:cubicBezTo>
                    <a:pt x="0" y="102"/>
                    <a:pt x="38" y="182"/>
                    <a:pt x="77" y="215"/>
                  </a:cubicBezTo>
                  <a:cubicBezTo>
                    <a:pt x="85" y="221"/>
                    <a:pt x="95" y="223"/>
                    <a:pt x="109" y="223"/>
                  </a:cubicBezTo>
                  <a:cubicBezTo>
                    <a:pt x="144" y="223"/>
                    <a:pt x="197" y="207"/>
                    <a:pt x="262" y="201"/>
                  </a:cubicBezTo>
                  <a:cubicBezTo>
                    <a:pt x="217" y="102"/>
                    <a:pt x="203" y="20"/>
                    <a:pt x="163" y="4"/>
                  </a:cubicBezTo>
                  <a:cubicBezTo>
                    <a:pt x="157" y="1"/>
                    <a:pt x="150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1944688" y="1660977"/>
              <a:ext cx="11338" cy="9985"/>
            </a:xfrm>
            <a:custGeom>
              <a:avLst/>
              <a:gdLst/>
              <a:ahLst/>
              <a:cxnLst/>
              <a:rect l="l" t="t" r="r" b="b"/>
              <a:pathLst>
                <a:path w="268" h="236" extrusionOk="0">
                  <a:moveTo>
                    <a:pt x="41" y="1"/>
                  </a:moveTo>
                  <a:cubicBezTo>
                    <a:pt x="26" y="79"/>
                    <a:pt x="14" y="157"/>
                    <a:pt x="0" y="235"/>
                  </a:cubicBezTo>
                  <a:cubicBezTo>
                    <a:pt x="88" y="204"/>
                    <a:pt x="176" y="175"/>
                    <a:pt x="265" y="146"/>
                  </a:cubicBezTo>
                  <a:cubicBezTo>
                    <a:pt x="266" y="121"/>
                    <a:pt x="266" y="97"/>
                    <a:pt x="267" y="71"/>
                  </a:cubicBezTo>
                  <a:cubicBezTo>
                    <a:pt x="192" y="47"/>
                    <a:pt x="116" y="25"/>
                    <a:pt x="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9"/>
          <p:cNvSpPr txBox="1">
            <a:spLocks noGrp="1"/>
          </p:cNvSpPr>
          <p:nvPr>
            <p:ph type="title"/>
          </p:nvPr>
        </p:nvSpPr>
        <p:spPr>
          <a:xfrm>
            <a:off x="1080375" y="1513300"/>
            <a:ext cx="3936600" cy="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2" name="Google Shape;232;p9"/>
          <p:cNvSpPr txBox="1">
            <a:spLocks noGrp="1"/>
          </p:cNvSpPr>
          <p:nvPr>
            <p:ph type="subTitle" idx="1"/>
          </p:nvPr>
        </p:nvSpPr>
        <p:spPr>
          <a:xfrm>
            <a:off x="1080675" y="2611100"/>
            <a:ext cx="3936600" cy="10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9"/>
          <p:cNvSpPr/>
          <p:nvPr/>
        </p:nvSpPr>
        <p:spPr>
          <a:xfrm>
            <a:off x="-672240" y="3353624"/>
            <a:ext cx="2396460" cy="1698413"/>
          </a:xfrm>
          <a:custGeom>
            <a:avLst/>
            <a:gdLst/>
            <a:ahLst/>
            <a:cxnLst/>
            <a:rect l="l" t="t" r="r" b="b"/>
            <a:pathLst>
              <a:path w="22885" h="16219" extrusionOk="0">
                <a:moveTo>
                  <a:pt x="3167" y="779"/>
                </a:moveTo>
                <a:cubicBezTo>
                  <a:pt x="3239" y="816"/>
                  <a:pt x="3311" y="852"/>
                  <a:pt x="3380" y="889"/>
                </a:cubicBezTo>
                <a:cubicBezTo>
                  <a:pt x="3367" y="922"/>
                  <a:pt x="3352" y="956"/>
                  <a:pt x="3337" y="989"/>
                </a:cubicBezTo>
                <a:cubicBezTo>
                  <a:pt x="3263" y="954"/>
                  <a:pt x="3188" y="922"/>
                  <a:pt x="3114" y="889"/>
                </a:cubicBezTo>
                <a:cubicBezTo>
                  <a:pt x="3131" y="852"/>
                  <a:pt x="3149" y="816"/>
                  <a:pt x="3167" y="779"/>
                </a:cubicBezTo>
                <a:close/>
                <a:moveTo>
                  <a:pt x="1838" y="2301"/>
                </a:moveTo>
                <a:cubicBezTo>
                  <a:pt x="1934" y="2301"/>
                  <a:pt x="2030" y="2313"/>
                  <a:pt x="2127" y="2319"/>
                </a:cubicBezTo>
                <a:cubicBezTo>
                  <a:pt x="2124" y="2355"/>
                  <a:pt x="2122" y="2391"/>
                  <a:pt x="2119" y="2427"/>
                </a:cubicBezTo>
                <a:cubicBezTo>
                  <a:pt x="1999" y="2427"/>
                  <a:pt x="1878" y="2424"/>
                  <a:pt x="1717" y="2422"/>
                </a:cubicBezTo>
                <a:cubicBezTo>
                  <a:pt x="1762" y="2360"/>
                  <a:pt x="1784" y="2303"/>
                  <a:pt x="1806" y="2302"/>
                </a:cubicBezTo>
                <a:cubicBezTo>
                  <a:pt x="1817" y="2301"/>
                  <a:pt x="1827" y="2301"/>
                  <a:pt x="1838" y="2301"/>
                </a:cubicBezTo>
                <a:close/>
                <a:moveTo>
                  <a:pt x="6473" y="2241"/>
                </a:moveTo>
                <a:cubicBezTo>
                  <a:pt x="6387" y="2411"/>
                  <a:pt x="6342" y="2495"/>
                  <a:pt x="6288" y="2495"/>
                </a:cubicBezTo>
                <a:cubicBezTo>
                  <a:pt x="6235" y="2495"/>
                  <a:pt x="6172" y="2412"/>
                  <a:pt x="6053" y="2246"/>
                </a:cubicBezTo>
                <a:cubicBezTo>
                  <a:pt x="6203" y="2245"/>
                  <a:pt x="6328" y="2243"/>
                  <a:pt x="6473" y="2241"/>
                </a:cubicBezTo>
                <a:close/>
                <a:moveTo>
                  <a:pt x="3349" y="2368"/>
                </a:moveTo>
                <a:cubicBezTo>
                  <a:pt x="3382" y="2368"/>
                  <a:pt x="3437" y="2384"/>
                  <a:pt x="3438" y="2394"/>
                </a:cubicBezTo>
                <a:cubicBezTo>
                  <a:pt x="3445" y="2442"/>
                  <a:pt x="3427" y="2494"/>
                  <a:pt x="3416" y="2567"/>
                </a:cubicBezTo>
                <a:cubicBezTo>
                  <a:pt x="3347" y="2541"/>
                  <a:pt x="3276" y="2525"/>
                  <a:pt x="3277" y="2514"/>
                </a:cubicBezTo>
                <a:cubicBezTo>
                  <a:pt x="3281" y="2464"/>
                  <a:pt x="3297" y="2410"/>
                  <a:pt x="3328" y="2373"/>
                </a:cubicBezTo>
                <a:cubicBezTo>
                  <a:pt x="3332" y="2370"/>
                  <a:pt x="3339" y="2368"/>
                  <a:pt x="3349" y="2368"/>
                </a:cubicBezTo>
                <a:close/>
                <a:moveTo>
                  <a:pt x="1124" y="2786"/>
                </a:moveTo>
                <a:cubicBezTo>
                  <a:pt x="1148" y="2824"/>
                  <a:pt x="1170" y="2861"/>
                  <a:pt x="1194" y="2898"/>
                </a:cubicBezTo>
                <a:cubicBezTo>
                  <a:pt x="1130" y="2981"/>
                  <a:pt x="1066" y="3064"/>
                  <a:pt x="974" y="3186"/>
                </a:cubicBezTo>
                <a:cubicBezTo>
                  <a:pt x="911" y="3098"/>
                  <a:pt x="866" y="3033"/>
                  <a:pt x="821" y="2969"/>
                </a:cubicBezTo>
                <a:cubicBezTo>
                  <a:pt x="921" y="2908"/>
                  <a:pt x="1024" y="2848"/>
                  <a:pt x="1124" y="2786"/>
                </a:cubicBezTo>
                <a:close/>
                <a:moveTo>
                  <a:pt x="5271" y="2752"/>
                </a:moveTo>
                <a:cubicBezTo>
                  <a:pt x="5489" y="2752"/>
                  <a:pt x="5510" y="2809"/>
                  <a:pt x="5635" y="3155"/>
                </a:cubicBezTo>
                <a:cubicBezTo>
                  <a:pt x="5574" y="3182"/>
                  <a:pt x="5525" y="3194"/>
                  <a:pt x="5485" y="3194"/>
                </a:cubicBezTo>
                <a:cubicBezTo>
                  <a:pt x="5244" y="3194"/>
                  <a:pt x="5359" y="2757"/>
                  <a:pt x="5119" y="2757"/>
                </a:cubicBezTo>
                <a:cubicBezTo>
                  <a:pt x="5179" y="2754"/>
                  <a:pt x="5229" y="2752"/>
                  <a:pt x="5271" y="2752"/>
                </a:cubicBezTo>
                <a:close/>
                <a:moveTo>
                  <a:pt x="6465" y="2678"/>
                </a:moveTo>
                <a:lnTo>
                  <a:pt x="6465" y="2678"/>
                </a:lnTo>
                <a:cubicBezTo>
                  <a:pt x="6703" y="3004"/>
                  <a:pt x="6626" y="3221"/>
                  <a:pt x="6230" y="3400"/>
                </a:cubicBezTo>
                <a:cubicBezTo>
                  <a:pt x="6505" y="3239"/>
                  <a:pt x="6309" y="2900"/>
                  <a:pt x="6465" y="2678"/>
                </a:cubicBezTo>
                <a:close/>
                <a:moveTo>
                  <a:pt x="6650" y="5684"/>
                </a:moveTo>
                <a:lnTo>
                  <a:pt x="6650" y="5684"/>
                </a:lnTo>
                <a:cubicBezTo>
                  <a:pt x="6714" y="5706"/>
                  <a:pt x="6807" y="5721"/>
                  <a:pt x="6817" y="5758"/>
                </a:cubicBezTo>
                <a:cubicBezTo>
                  <a:pt x="6844" y="5862"/>
                  <a:pt x="6828" y="5979"/>
                  <a:pt x="6832" y="6210"/>
                </a:cubicBezTo>
                <a:cubicBezTo>
                  <a:pt x="6749" y="5968"/>
                  <a:pt x="6698" y="5825"/>
                  <a:pt x="6650" y="5684"/>
                </a:cubicBezTo>
                <a:close/>
                <a:moveTo>
                  <a:pt x="7448" y="6133"/>
                </a:moveTo>
                <a:cubicBezTo>
                  <a:pt x="7458" y="6245"/>
                  <a:pt x="7468" y="6357"/>
                  <a:pt x="7477" y="6469"/>
                </a:cubicBezTo>
                <a:cubicBezTo>
                  <a:pt x="7449" y="6470"/>
                  <a:pt x="7421" y="6474"/>
                  <a:pt x="7392" y="6477"/>
                </a:cubicBezTo>
                <a:cubicBezTo>
                  <a:pt x="7376" y="6417"/>
                  <a:pt x="7352" y="6358"/>
                  <a:pt x="7349" y="6298"/>
                </a:cubicBezTo>
                <a:cubicBezTo>
                  <a:pt x="7347" y="6244"/>
                  <a:pt x="7369" y="6188"/>
                  <a:pt x="7448" y="6133"/>
                </a:cubicBezTo>
                <a:close/>
                <a:moveTo>
                  <a:pt x="6725" y="7251"/>
                </a:moveTo>
                <a:lnTo>
                  <a:pt x="6725" y="7251"/>
                </a:lnTo>
                <a:cubicBezTo>
                  <a:pt x="6972" y="7349"/>
                  <a:pt x="6974" y="7524"/>
                  <a:pt x="7073" y="7730"/>
                </a:cubicBezTo>
                <a:cubicBezTo>
                  <a:pt x="6772" y="7633"/>
                  <a:pt x="6764" y="7472"/>
                  <a:pt x="6725" y="7251"/>
                </a:cubicBezTo>
                <a:close/>
                <a:moveTo>
                  <a:pt x="8309" y="7625"/>
                </a:moveTo>
                <a:lnTo>
                  <a:pt x="8309" y="7625"/>
                </a:lnTo>
                <a:cubicBezTo>
                  <a:pt x="8403" y="7693"/>
                  <a:pt x="8464" y="7722"/>
                  <a:pt x="8502" y="7769"/>
                </a:cubicBezTo>
                <a:cubicBezTo>
                  <a:pt x="8520" y="7793"/>
                  <a:pt x="8496" y="7886"/>
                  <a:pt x="8488" y="7887"/>
                </a:cubicBezTo>
                <a:cubicBezTo>
                  <a:pt x="8474" y="7889"/>
                  <a:pt x="8461" y="7889"/>
                  <a:pt x="8447" y="7889"/>
                </a:cubicBezTo>
                <a:cubicBezTo>
                  <a:pt x="8402" y="7889"/>
                  <a:pt x="8357" y="7882"/>
                  <a:pt x="8317" y="7867"/>
                </a:cubicBezTo>
                <a:cubicBezTo>
                  <a:pt x="8301" y="7861"/>
                  <a:pt x="8313" y="7789"/>
                  <a:pt x="8309" y="7625"/>
                </a:cubicBezTo>
                <a:close/>
                <a:moveTo>
                  <a:pt x="8698" y="8228"/>
                </a:moveTo>
                <a:cubicBezTo>
                  <a:pt x="8720" y="8228"/>
                  <a:pt x="8740" y="8232"/>
                  <a:pt x="8751" y="8241"/>
                </a:cubicBezTo>
                <a:cubicBezTo>
                  <a:pt x="8888" y="8355"/>
                  <a:pt x="8832" y="8472"/>
                  <a:pt x="8731" y="8617"/>
                </a:cubicBezTo>
                <a:cubicBezTo>
                  <a:pt x="8613" y="8505"/>
                  <a:pt x="8483" y="8430"/>
                  <a:pt x="8584" y="8266"/>
                </a:cubicBezTo>
                <a:cubicBezTo>
                  <a:pt x="8597" y="8243"/>
                  <a:pt x="8653" y="8228"/>
                  <a:pt x="8698" y="8228"/>
                </a:cubicBezTo>
                <a:close/>
                <a:moveTo>
                  <a:pt x="9849" y="8505"/>
                </a:moveTo>
                <a:cubicBezTo>
                  <a:pt x="9919" y="8505"/>
                  <a:pt x="9960" y="8559"/>
                  <a:pt x="10053" y="8677"/>
                </a:cubicBezTo>
                <a:cubicBezTo>
                  <a:pt x="9891" y="8654"/>
                  <a:pt x="9766" y="8637"/>
                  <a:pt x="9575" y="8607"/>
                </a:cubicBezTo>
                <a:cubicBezTo>
                  <a:pt x="9714" y="8542"/>
                  <a:pt x="9791" y="8505"/>
                  <a:pt x="9849" y="8505"/>
                </a:cubicBezTo>
                <a:close/>
                <a:moveTo>
                  <a:pt x="14428" y="8516"/>
                </a:moveTo>
                <a:cubicBezTo>
                  <a:pt x="14508" y="8617"/>
                  <a:pt x="14590" y="8717"/>
                  <a:pt x="14671" y="8818"/>
                </a:cubicBezTo>
                <a:cubicBezTo>
                  <a:pt x="14631" y="8836"/>
                  <a:pt x="14591" y="8854"/>
                  <a:pt x="14552" y="8872"/>
                </a:cubicBezTo>
                <a:cubicBezTo>
                  <a:pt x="14501" y="8761"/>
                  <a:pt x="14449" y="8647"/>
                  <a:pt x="14397" y="8534"/>
                </a:cubicBezTo>
                <a:lnTo>
                  <a:pt x="14428" y="8516"/>
                </a:lnTo>
                <a:close/>
                <a:moveTo>
                  <a:pt x="13896" y="8664"/>
                </a:moveTo>
                <a:cubicBezTo>
                  <a:pt x="13915" y="8664"/>
                  <a:pt x="13979" y="8719"/>
                  <a:pt x="13981" y="8748"/>
                </a:cubicBezTo>
                <a:cubicBezTo>
                  <a:pt x="13984" y="8798"/>
                  <a:pt x="13950" y="8849"/>
                  <a:pt x="13912" y="8956"/>
                </a:cubicBezTo>
                <a:cubicBezTo>
                  <a:pt x="13835" y="8862"/>
                  <a:pt x="13769" y="8815"/>
                  <a:pt x="13774" y="8777"/>
                </a:cubicBezTo>
                <a:cubicBezTo>
                  <a:pt x="13779" y="8735"/>
                  <a:pt x="13845" y="8690"/>
                  <a:pt x="13892" y="8665"/>
                </a:cubicBezTo>
                <a:cubicBezTo>
                  <a:pt x="13893" y="8664"/>
                  <a:pt x="13894" y="8664"/>
                  <a:pt x="13896" y="8664"/>
                </a:cubicBezTo>
                <a:close/>
                <a:moveTo>
                  <a:pt x="9011" y="8746"/>
                </a:moveTo>
                <a:lnTo>
                  <a:pt x="9011" y="8746"/>
                </a:lnTo>
                <a:cubicBezTo>
                  <a:pt x="9229" y="8798"/>
                  <a:pt x="9447" y="8850"/>
                  <a:pt x="9663" y="8901"/>
                </a:cubicBezTo>
                <a:cubicBezTo>
                  <a:pt x="9648" y="8946"/>
                  <a:pt x="9632" y="8992"/>
                  <a:pt x="9618" y="9038"/>
                </a:cubicBezTo>
                <a:cubicBezTo>
                  <a:pt x="9413" y="8948"/>
                  <a:pt x="9146" y="9045"/>
                  <a:pt x="9011" y="8746"/>
                </a:cubicBezTo>
                <a:close/>
                <a:moveTo>
                  <a:pt x="7894" y="8507"/>
                </a:moveTo>
                <a:cubicBezTo>
                  <a:pt x="7896" y="8507"/>
                  <a:pt x="7897" y="8508"/>
                  <a:pt x="7897" y="8508"/>
                </a:cubicBezTo>
                <a:cubicBezTo>
                  <a:pt x="8163" y="8769"/>
                  <a:pt x="8480" y="8894"/>
                  <a:pt x="8848" y="8940"/>
                </a:cubicBezTo>
                <a:cubicBezTo>
                  <a:pt x="8953" y="8953"/>
                  <a:pt x="9040" y="9105"/>
                  <a:pt x="9135" y="9194"/>
                </a:cubicBezTo>
                <a:cubicBezTo>
                  <a:pt x="9110" y="9195"/>
                  <a:pt x="9085" y="9195"/>
                  <a:pt x="9061" y="9195"/>
                </a:cubicBezTo>
                <a:cubicBezTo>
                  <a:pt x="8472" y="9195"/>
                  <a:pt x="8137" y="8989"/>
                  <a:pt x="7834" y="8538"/>
                </a:cubicBezTo>
                <a:cubicBezTo>
                  <a:pt x="7853" y="8528"/>
                  <a:pt x="7883" y="8507"/>
                  <a:pt x="7894" y="8507"/>
                </a:cubicBezTo>
                <a:close/>
                <a:moveTo>
                  <a:pt x="16308" y="9054"/>
                </a:moveTo>
                <a:lnTo>
                  <a:pt x="16308" y="9054"/>
                </a:lnTo>
                <a:cubicBezTo>
                  <a:pt x="16198" y="9243"/>
                  <a:pt x="16138" y="9344"/>
                  <a:pt x="16066" y="9467"/>
                </a:cubicBezTo>
                <a:cubicBezTo>
                  <a:pt x="15975" y="9363"/>
                  <a:pt x="15908" y="9285"/>
                  <a:pt x="15809" y="9170"/>
                </a:cubicBezTo>
                <a:cubicBezTo>
                  <a:pt x="15964" y="9134"/>
                  <a:pt x="16082" y="9106"/>
                  <a:pt x="16308" y="9054"/>
                </a:cubicBezTo>
                <a:close/>
                <a:moveTo>
                  <a:pt x="16237" y="9914"/>
                </a:moveTo>
                <a:cubicBezTo>
                  <a:pt x="16374" y="9914"/>
                  <a:pt x="16389" y="9999"/>
                  <a:pt x="16295" y="10166"/>
                </a:cubicBezTo>
                <a:cubicBezTo>
                  <a:pt x="16250" y="10092"/>
                  <a:pt x="16206" y="10019"/>
                  <a:pt x="16147" y="9923"/>
                </a:cubicBezTo>
                <a:cubicBezTo>
                  <a:pt x="16181" y="9917"/>
                  <a:pt x="16211" y="9914"/>
                  <a:pt x="16237" y="9914"/>
                </a:cubicBezTo>
                <a:close/>
                <a:moveTo>
                  <a:pt x="17056" y="12246"/>
                </a:moveTo>
                <a:lnTo>
                  <a:pt x="17056" y="12246"/>
                </a:lnTo>
                <a:cubicBezTo>
                  <a:pt x="17363" y="12468"/>
                  <a:pt x="17363" y="12468"/>
                  <a:pt x="17097" y="12692"/>
                </a:cubicBezTo>
                <a:cubicBezTo>
                  <a:pt x="17085" y="12549"/>
                  <a:pt x="17075" y="12442"/>
                  <a:pt x="17056" y="12246"/>
                </a:cubicBezTo>
                <a:close/>
                <a:moveTo>
                  <a:pt x="16655" y="12693"/>
                </a:moveTo>
                <a:cubicBezTo>
                  <a:pt x="16670" y="12882"/>
                  <a:pt x="16683" y="13045"/>
                  <a:pt x="16698" y="13248"/>
                </a:cubicBezTo>
                <a:cubicBezTo>
                  <a:pt x="16444" y="13206"/>
                  <a:pt x="16311" y="13071"/>
                  <a:pt x="16182" y="12861"/>
                </a:cubicBezTo>
                <a:cubicBezTo>
                  <a:pt x="16349" y="12801"/>
                  <a:pt x="16478" y="12756"/>
                  <a:pt x="16655" y="12693"/>
                </a:cubicBezTo>
                <a:close/>
                <a:moveTo>
                  <a:pt x="16784" y="13426"/>
                </a:moveTo>
                <a:cubicBezTo>
                  <a:pt x="16892" y="13606"/>
                  <a:pt x="16962" y="13720"/>
                  <a:pt x="17033" y="13836"/>
                </a:cubicBezTo>
                <a:cubicBezTo>
                  <a:pt x="16797" y="13820"/>
                  <a:pt x="16670" y="13727"/>
                  <a:pt x="16784" y="13426"/>
                </a:cubicBezTo>
                <a:close/>
                <a:moveTo>
                  <a:pt x="17979" y="14392"/>
                </a:moveTo>
                <a:cubicBezTo>
                  <a:pt x="18065" y="14432"/>
                  <a:pt x="18153" y="14473"/>
                  <a:pt x="18239" y="14514"/>
                </a:cubicBezTo>
                <a:cubicBezTo>
                  <a:pt x="18221" y="14545"/>
                  <a:pt x="18201" y="14578"/>
                  <a:pt x="18182" y="14612"/>
                </a:cubicBezTo>
                <a:lnTo>
                  <a:pt x="17948" y="14452"/>
                </a:lnTo>
                <a:cubicBezTo>
                  <a:pt x="17959" y="14431"/>
                  <a:pt x="17969" y="14411"/>
                  <a:pt x="17979" y="14392"/>
                </a:cubicBezTo>
                <a:close/>
                <a:moveTo>
                  <a:pt x="3194" y="1"/>
                </a:moveTo>
                <a:cubicBezTo>
                  <a:pt x="3057" y="1"/>
                  <a:pt x="2917" y="10"/>
                  <a:pt x="2780" y="10"/>
                </a:cubicBezTo>
                <a:cubicBezTo>
                  <a:pt x="2760" y="10"/>
                  <a:pt x="2740" y="10"/>
                  <a:pt x="2720" y="9"/>
                </a:cubicBezTo>
                <a:cubicBezTo>
                  <a:pt x="2714" y="9"/>
                  <a:pt x="2708" y="9"/>
                  <a:pt x="2702" y="9"/>
                </a:cubicBezTo>
                <a:cubicBezTo>
                  <a:pt x="2491" y="9"/>
                  <a:pt x="2402" y="100"/>
                  <a:pt x="2411" y="328"/>
                </a:cubicBezTo>
                <a:cubicBezTo>
                  <a:pt x="2416" y="397"/>
                  <a:pt x="2444" y="465"/>
                  <a:pt x="2459" y="529"/>
                </a:cubicBezTo>
                <a:cubicBezTo>
                  <a:pt x="2408" y="556"/>
                  <a:pt x="2363" y="568"/>
                  <a:pt x="2324" y="568"/>
                </a:cubicBezTo>
                <a:cubicBezTo>
                  <a:pt x="2211" y="568"/>
                  <a:pt x="2140" y="475"/>
                  <a:pt x="2068" y="402"/>
                </a:cubicBezTo>
                <a:cubicBezTo>
                  <a:pt x="1967" y="303"/>
                  <a:pt x="1856" y="257"/>
                  <a:pt x="1746" y="257"/>
                </a:cubicBezTo>
                <a:cubicBezTo>
                  <a:pt x="1592" y="257"/>
                  <a:pt x="1440" y="347"/>
                  <a:pt x="1325" y="514"/>
                </a:cubicBezTo>
                <a:cubicBezTo>
                  <a:pt x="1195" y="701"/>
                  <a:pt x="1003" y="964"/>
                  <a:pt x="825" y="975"/>
                </a:cubicBezTo>
                <a:cubicBezTo>
                  <a:pt x="359" y="1006"/>
                  <a:pt x="275" y="1407"/>
                  <a:pt x="40" y="1650"/>
                </a:cubicBezTo>
                <a:cubicBezTo>
                  <a:pt x="0" y="1693"/>
                  <a:pt x="43" y="1771"/>
                  <a:pt x="120" y="1771"/>
                </a:cubicBezTo>
                <a:cubicBezTo>
                  <a:pt x="146" y="1771"/>
                  <a:pt x="175" y="1762"/>
                  <a:pt x="207" y="1741"/>
                </a:cubicBezTo>
                <a:lnTo>
                  <a:pt x="207" y="1741"/>
                </a:lnTo>
                <a:lnTo>
                  <a:pt x="204" y="1759"/>
                </a:lnTo>
                <a:lnTo>
                  <a:pt x="219" y="1759"/>
                </a:lnTo>
                <a:cubicBezTo>
                  <a:pt x="216" y="1755"/>
                  <a:pt x="213" y="1750"/>
                  <a:pt x="210" y="1746"/>
                </a:cubicBezTo>
                <a:cubicBezTo>
                  <a:pt x="301" y="1474"/>
                  <a:pt x="462" y="1411"/>
                  <a:pt x="654" y="1411"/>
                </a:cubicBezTo>
                <a:cubicBezTo>
                  <a:pt x="809" y="1411"/>
                  <a:pt x="985" y="1452"/>
                  <a:pt x="1159" y="1458"/>
                </a:cubicBezTo>
                <a:cubicBezTo>
                  <a:pt x="895" y="1804"/>
                  <a:pt x="648" y="2121"/>
                  <a:pt x="414" y="2447"/>
                </a:cubicBezTo>
                <a:cubicBezTo>
                  <a:pt x="374" y="2502"/>
                  <a:pt x="350" y="2615"/>
                  <a:pt x="380" y="2663"/>
                </a:cubicBezTo>
                <a:cubicBezTo>
                  <a:pt x="451" y="2778"/>
                  <a:pt x="531" y="2866"/>
                  <a:pt x="393" y="2990"/>
                </a:cubicBezTo>
                <a:cubicBezTo>
                  <a:pt x="372" y="3009"/>
                  <a:pt x="399" y="3113"/>
                  <a:pt x="434" y="3155"/>
                </a:cubicBezTo>
                <a:cubicBezTo>
                  <a:pt x="518" y="3257"/>
                  <a:pt x="727" y="3313"/>
                  <a:pt x="925" y="3313"/>
                </a:cubicBezTo>
                <a:cubicBezTo>
                  <a:pt x="1068" y="3313"/>
                  <a:pt x="1204" y="3284"/>
                  <a:pt x="1286" y="3224"/>
                </a:cubicBezTo>
                <a:cubicBezTo>
                  <a:pt x="1362" y="3167"/>
                  <a:pt x="1424" y="3072"/>
                  <a:pt x="1505" y="3048"/>
                </a:cubicBezTo>
                <a:cubicBezTo>
                  <a:pt x="1968" y="2915"/>
                  <a:pt x="2305" y="2609"/>
                  <a:pt x="2564" y="2298"/>
                </a:cubicBezTo>
                <a:cubicBezTo>
                  <a:pt x="2813" y="2485"/>
                  <a:pt x="3037" y="2652"/>
                  <a:pt x="3279" y="2833"/>
                </a:cubicBezTo>
                <a:cubicBezTo>
                  <a:pt x="3607" y="2767"/>
                  <a:pt x="4000" y="2816"/>
                  <a:pt x="4131" y="2316"/>
                </a:cubicBezTo>
                <a:cubicBezTo>
                  <a:pt x="4244" y="2502"/>
                  <a:pt x="4311" y="2640"/>
                  <a:pt x="4405" y="2757"/>
                </a:cubicBezTo>
                <a:cubicBezTo>
                  <a:pt x="4504" y="2880"/>
                  <a:pt x="4635" y="2976"/>
                  <a:pt x="4738" y="3095"/>
                </a:cubicBezTo>
                <a:cubicBezTo>
                  <a:pt x="4943" y="3332"/>
                  <a:pt x="5175" y="3556"/>
                  <a:pt x="5332" y="3823"/>
                </a:cubicBezTo>
                <a:cubicBezTo>
                  <a:pt x="5485" y="4083"/>
                  <a:pt x="5552" y="4392"/>
                  <a:pt x="5672" y="4672"/>
                </a:cubicBezTo>
                <a:cubicBezTo>
                  <a:pt x="5695" y="4725"/>
                  <a:pt x="5790" y="4766"/>
                  <a:pt x="5857" y="4773"/>
                </a:cubicBezTo>
                <a:cubicBezTo>
                  <a:pt x="5858" y="4773"/>
                  <a:pt x="5859" y="4773"/>
                  <a:pt x="5859" y="4773"/>
                </a:cubicBezTo>
                <a:cubicBezTo>
                  <a:pt x="5891" y="4773"/>
                  <a:pt x="5955" y="4693"/>
                  <a:pt x="5962" y="4643"/>
                </a:cubicBezTo>
                <a:cubicBezTo>
                  <a:pt x="5974" y="4556"/>
                  <a:pt x="5953" y="4464"/>
                  <a:pt x="5944" y="4349"/>
                </a:cubicBezTo>
                <a:lnTo>
                  <a:pt x="5944" y="4349"/>
                </a:lnTo>
                <a:cubicBezTo>
                  <a:pt x="6046" y="4404"/>
                  <a:pt x="6141" y="4468"/>
                  <a:pt x="6218" y="4468"/>
                </a:cubicBezTo>
                <a:cubicBezTo>
                  <a:pt x="6282" y="4468"/>
                  <a:pt x="6334" y="4423"/>
                  <a:pt x="6366" y="4291"/>
                </a:cubicBezTo>
                <a:cubicBezTo>
                  <a:pt x="6313" y="4158"/>
                  <a:pt x="6013" y="4210"/>
                  <a:pt x="6137" y="3971"/>
                </a:cubicBezTo>
                <a:cubicBezTo>
                  <a:pt x="6257" y="3742"/>
                  <a:pt x="5866" y="3843"/>
                  <a:pt x="5974" y="3573"/>
                </a:cubicBezTo>
                <a:cubicBezTo>
                  <a:pt x="6011" y="3547"/>
                  <a:pt x="6109" y="3481"/>
                  <a:pt x="6205" y="3415"/>
                </a:cubicBezTo>
                <a:cubicBezTo>
                  <a:pt x="6204" y="3413"/>
                  <a:pt x="6203" y="3413"/>
                  <a:pt x="6202" y="3413"/>
                </a:cubicBezTo>
                <a:lnTo>
                  <a:pt x="6226" y="3402"/>
                </a:lnTo>
                <a:lnTo>
                  <a:pt x="6226" y="3402"/>
                </a:lnTo>
                <a:cubicBezTo>
                  <a:pt x="6220" y="3405"/>
                  <a:pt x="6214" y="3409"/>
                  <a:pt x="6208" y="3412"/>
                </a:cubicBezTo>
                <a:cubicBezTo>
                  <a:pt x="6208" y="3413"/>
                  <a:pt x="6207" y="3413"/>
                  <a:pt x="6205" y="3415"/>
                </a:cubicBezTo>
                <a:cubicBezTo>
                  <a:pt x="6449" y="3481"/>
                  <a:pt x="6760" y="3437"/>
                  <a:pt x="6844" y="3806"/>
                </a:cubicBezTo>
                <a:cubicBezTo>
                  <a:pt x="6751" y="3820"/>
                  <a:pt x="6661" y="3834"/>
                  <a:pt x="6544" y="3853"/>
                </a:cubicBezTo>
                <a:cubicBezTo>
                  <a:pt x="6577" y="4042"/>
                  <a:pt x="6561" y="4355"/>
                  <a:pt x="6647" y="4387"/>
                </a:cubicBezTo>
                <a:cubicBezTo>
                  <a:pt x="6941" y="4492"/>
                  <a:pt x="6772" y="4740"/>
                  <a:pt x="6845" y="4888"/>
                </a:cubicBezTo>
                <a:cubicBezTo>
                  <a:pt x="6979" y="4890"/>
                  <a:pt x="7088" y="4891"/>
                  <a:pt x="7222" y="4892"/>
                </a:cubicBezTo>
                <a:cubicBezTo>
                  <a:pt x="7113" y="5145"/>
                  <a:pt x="6949" y="5115"/>
                  <a:pt x="6770" y="5122"/>
                </a:cubicBezTo>
                <a:cubicBezTo>
                  <a:pt x="6667" y="5126"/>
                  <a:pt x="6543" y="5258"/>
                  <a:pt x="6478" y="5362"/>
                </a:cubicBezTo>
                <a:cubicBezTo>
                  <a:pt x="6383" y="5516"/>
                  <a:pt x="6465" y="5625"/>
                  <a:pt x="6626" y="5676"/>
                </a:cubicBezTo>
                <a:cubicBezTo>
                  <a:pt x="6631" y="5672"/>
                  <a:pt x="6636" y="5669"/>
                  <a:pt x="6642" y="5666"/>
                </a:cubicBezTo>
                <a:cubicBezTo>
                  <a:pt x="6645" y="5672"/>
                  <a:pt x="6646" y="5678"/>
                  <a:pt x="6649" y="5683"/>
                </a:cubicBezTo>
                <a:lnTo>
                  <a:pt x="6649" y="5683"/>
                </a:lnTo>
                <a:cubicBezTo>
                  <a:pt x="6646" y="5682"/>
                  <a:pt x="6643" y="5681"/>
                  <a:pt x="6640" y="5680"/>
                </a:cubicBezTo>
                <a:cubicBezTo>
                  <a:pt x="6635" y="5679"/>
                  <a:pt x="6633" y="5677"/>
                  <a:pt x="6629" y="5676"/>
                </a:cubicBezTo>
                <a:cubicBezTo>
                  <a:pt x="6566" y="5724"/>
                  <a:pt x="6508" y="5743"/>
                  <a:pt x="6454" y="5743"/>
                </a:cubicBezTo>
                <a:cubicBezTo>
                  <a:pt x="6336" y="5743"/>
                  <a:pt x="6238" y="5649"/>
                  <a:pt x="6154" y="5552"/>
                </a:cubicBezTo>
                <a:cubicBezTo>
                  <a:pt x="6118" y="5512"/>
                  <a:pt x="6185" y="5379"/>
                  <a:pt x="6208" y="5275"/>
                </a:cubicBezTo>
                <a:cubicBezTo>
                  <a:pt x="6123" y="5167"/>
                  <a:pt x="6013" y="5027"/>
                  <a:pt x="5899" y="4880"/>
                </a:cubicBezTo>
                <a:cubicBezTo>
                  <a:pt x="5647" y="5054"/>
                  <a:pt x="5687" y="5268"/>
                  <a:pt x="5759" y="5491"/>
                </a:cubicBezTo>
                <a:cubicBezTo>
                  <a:pt x="5911" y="5961"/>
                  <a:pt x="6121" y="6423"/>
                  <a:pt x="6199" y="6907"/>
                </a:cubicBezTo>
                <a:cubicBezTo>
                  <a:pt x="6319" y="7648"/>
                  <a:pt x="6792" y="8219"/>
                  <a:pt x="7061" y="8884"/>
                </a:cubicBezTo>
                <a:cubicBezTo>
                  <a:pt x="7111" y="9011"/>
                  <a:pt x="7279" y="9115"/>
                  <a:pt x="7417" y="9174"/>
                </a:cubicBezTo>
                <a:cubicBezTo>
                  <a:pt x="7583" y="9247"/>
                  <a:pt x="7803" y="9269"/>
                  <a:pt x="7938" y="9339"/>
                </a:cubicBezTo>
                <a:cubicBezTo>
                  <a:pt x="8270" y="9511"/>
                  <a:pt x="8723" y="9418"/>
                  <a:pt x="8958" y="9795"/>
                </a:cubicBezTo>
                <a:cubicBezTo>
                  <a:pt x="8963" y="9806"/>
                  <a:pt x="8981" y="9809"/>
                  <a:pt x="9004" y="9809"/>
                </a:cubicBezTo>
                <a:cubicBezTo>
                  <a:pt x="9033" y="9809"/>
                  <a:pt x="9070" y="9804"/>
                  <a:pt x="9098" y="9802"/>
                </a:cubicBezTo>
                <a:cubicBezTo>
                  <a:pt x="9130" y="9801"/>
                  <a:pt x="9162" y="9800"/>
                  <a:pt x="9194" y="9800"/>
                </a:cubicBezTo>
                <a:cubicBezTo>
                  <a:pt x="9484" y="9800"/>
                  <a:pt x="9748" y="9881"/>
                  <a:pt x="10004" y="10042"/>
                </a:cubicBezTo>
                <a:cubicBezTo>
                  <a:pt x="10045" y="10067"/>
                  <a:pt x="10097" y="10075"/>
                  <a:pt x="10155" y="10075"/>
                </a:cubicBezTo>
                <a:cubicBezTo>
                  <a:pt x="10239" y="10075"/>
                  <a:pt x="10334" y="10058"/>
                  <a:pt x="10418" y="10054"/>
                </a:cubicBezTo>
                <a:cubicBezTo>
                  <a:pt x="10509" y="10049"/>
                  <a:pt x="10600" y="10003"/>
                  <a:pt x="10690" y="10003"/>
                </a:cubicBezTo>
                <a:cubicBezTo>
                  <a:pt x="10693" y="10003"/>
                  <a:pt x="10696" y="10003"/>
                  <a:pt x="10699" y="10004"/>
                </a:cubicBezTo>
                <a:cubicBezTo>
                  <a:pt x="11393" y="10034"/>
                  <a:pt x="12086" y="10069"/>
                  <a:pt x="12779" y="10110"/>
                </a:cubicBezTo>
                <a:cubicBezTo>
                  <a:pt x="12996" y="10122"/>
                  <a:pt x="13220" y="10128"/>
                  <a:pt x="13429" y="10184"/>
                </a:cubicBezTo>
                <a:cubicBezTo>
                  <a:pt x="13753" y="10272"/>
                  <a:pt x="14074" y="10382"/>
                  <a:pt x="14380" y="10517"/>
                </a:cubicBezTo>
                <a:cubicBezTo>
                  <a:pt x="14486" y="10564"/>
                  <a:pt x="14588" y="10591"/>
                  <a:pt x="14692" y="10591"/>
                </a:cubicBezTo>
                <a:cubicBezTo>
                  <a:pt x="14814" y="10591"/>
                  <a:pt x="14940" y="10554"/>
                  <a:pt x="15079" y="10467"/>
                </a:cubicBezTo>
                <a:lnTo>
                  <a:pt x="15079" y="10467"/>
                </a:lnTo>
                <a:cubicBezTo>
                  <a:pt x="14907" y="10919"/>
                  <a:pt x="15376" y="10866"/>
                  <a:pt x="15424" y="11101"/>
                </a:cubicBezTo>
                <a:cubicBezTo>
                  <a:pt x="15436" y="11498"/>
                  <a:pt x="15470" y="11894"/>
                  <a:pt x="15509" y="12290"/>
                </a:cubicBezTo>
                <a:cubicBezTo>
                  <a:pt x="15513" y="12329"/>
                  <a:pt x="15555" y="12395"/>
                  <a:pt x="15587" y="12399"/>
                </a:cubicBezTo>
                <a:cubicBezTo>
                  <a:pt x="15972" y="12444"/>
                  <a:pt x="15698" y="12762"/>
                  <a:pt x="15805" y="12923"/>
                </a:cubicBezTo>
                <a:cubicBezTo>
                  <a:pt x="15918" y="13090"/>
                  <a:pt x="16182" y="13114"/>
                  <a:pt x="16186" y="13387"/>
                </a:cubicBezTo>
                <a:cubicBezTo>
                  <a:pt x="16191" y="13616"/>
                  <a:pt x="16257" y="13845"/>
                  <a:pt x="16289" y="14043"/>
                </a:cubicBezTo>
                <a:cubicBezTo>
                  <a:pt x="16318" y="14083"/>
                  <a:pt x="16349" y="14094"/>
                  <a:pt x="16382" y="14094"/>
                </a:cubicBezTo>
                <a:cubicBezTo>
                  <a:pt x="16419" y="14094"/>
                  <a:pt x="16457" y="14081"/>
                  <a:pt x="16498" y="14081"/>
                </a:cubicBezTo>
                <a:cubicBezTo>
                  <a:pt x="16545" y="14081"/>
                  <a:pt x="16595" y="14098"/>
                  <a:pt x="16647" y="14170"/>
                </a:cubicBezTo>
                <a:cubicBezTo>
                  <a:pt x="16854" y="14456"/>
                  <a:pt x="17084" y="14763"/>
                  <a:pt x="17340" y="14992"/>
                </a:cubicBezTo>
                <a:cubicBezTo>
                  <a:pt x="17919" y="15510"/>
                  <a:pt x="18582" y="15939"/>
                  <a:pt x="19392" y="16036"/>
                </a:cubicBezTo>
                <a:cubicBezTo>
                  <a:pt x="19614" y="16062"/>
                  <a:pt x="19851" y="16023"/>
                  <a:pt x="20061" y="16083"/>
                </a:cubicBezTo>
                <a:cubicBezTo>
                  <a:pt x="20489" y="16208"/>
                  <a:pt x="20916" y="16202"/>
                  <a:pt x="21403" y="16219"/>
                </a:cubicBezTo>
                <a:cubicBezTo>
                  <a:pt x="21327" y="16096"/>
                  <a:pt x="21284" y="16023"/>
                  <a:pt x="21232" y="15937"/>
                </a:cubicBezTo>
                <a:cubicBezTo>
                  <a:pt x="21312" y="15880"/>
                  <a:pt x="21380" y="15858"/>
                  <a:pt x="21439" y="15858"/>
                </a:cubicBezTo>
                <a:cubicBezTo>
                  <a:pt x="21627" y="15858"/>
                  <a:pt x="21730" y="16081"/>
                  <a:pt x="21877" y="16145"/>
                </a:cubicBezTo>
                <a:cubicBezTo>
                  <a:pt x="21994" y="16035"/>
                  <a:pt x="22108" y="15930"/>
                  <a:pt x="22239" y="15807"/>
                </a:cubicBezTo>
                <a:cubicBezTo>
                  <a:pt x="22250" y="15736"/>
                  <a:pt x="22224" y="15552"/>
                  <a:pt x="22288" y="15513"/>
                </a:cubicBezTo>
                <a:cubicBezTo>
                  <a:pt x="22575" y="15336"/>
                  <a:pt x="22618" y="15075"/>
                  <a:pt x="22597" y="14777"/>
                </a:cubicBezTo>
                <a:lnTo>
                  <a:pt x="22597" y="14777"/>
                </a:lnTo>
                <a:cubicBezTo>
                  <a:pt x="22650" y="14790"/>
                  <a:pt x="22700" y="14800"/>
                  <a:pt x="22742" y="14800"/>
                </a:cubicBezTo>
                <a:cubicBezTo>
                  <a:pt x="22828" y="14800"/>
                  <a:pt x="22884" y="14757"/>
                  <a:pt x="22873" y="14602"/>
                </a:cubicBezTo>
                <a:cubicBezTo>
                  <a:pt x="22854" y="14594"/>
                  <a:pt x="22832" y="14591"/>
                  <a:pt x="22809" y="14591"/>
                </a:cubicBezTo>
                <a:cubicBezTo>
                  <a:pt x="22753" y="14591"/>
                  <a:pt x="22689" y="14607"/>
                  <a:pt x="22630" y="14607"/>
                </a:cubicBezTo>
                <a:cubicBezTo>
                  <a:pt x="22552" y="14607"/>
                  <a:pt x="22484" y="14578"/>
                  <a:pt x="22462" y="14439"/>
                </a:cubicBezTo>
                <a:cubicBezTo>
                  <a:pt x="22460" y="14423"/>
                  <a:pt x="22385" y="14400"/>
                  <a:pt x="22330" y="14400"/>
                </a:cubicBezTo>
                <a:cubicBezTo>
                  <a:pt x="22315" y="14400"/>
                  <a:pt x="22301" y="14402"/>
                  <a:pt x="22290" y="14406"/>
                </a:cubicBezTo>
                <a:cubicBezTo>
                  <a:pt x="22238" y="14427"/>
                  <a:pt x="22188" y="14436"/>
                  <a:pt x="22140" y="14436"/>
                </a:cubicBezTo>
                <a:cubicBezTo>
                  <a:pt x="21947" y="14436"/>
                  <a:pt x="21794" y="14288"/>
                  <a:pt x="21659" y="14203"/>
                </a:cubicBezTo>
                <a:cubicBezTo>
                  <a:pt x="21315" y="13987"/>
                  <a:pt x="20941" y="13863"/>
                  <a:pt x="20567" y="13824"/>
                </a:cubicBezTo>
                <a:cubicBezTo>
                  <a:pt x="20146" y="13780"/>
                  <a:pt x="19750" y="13717"/>
                  <a:pt x="19388" y="13497"/>
                </a:cubicBezTo>
                <a:cubicBezTo>
                  <a:pt x="19385" y="13496"/>
                  <a:pt x="19382" y="13495"/>
                  <a:pt x="19378" y="13495"/>
                </a:cubicBezTo>
                <a:cubicBezTo>
                  <a:pt x="19358" y="13495"/>
                  <a:pt x="19322" y="13518"/>
                  <a:pt x="19273" y="13535"/>
                </a:cubicBezTo>
                <a:cubicBezTo>
                  <a:pt x="19237" y="14064"/>
                  <a:pt x="19904" y="13904"/>
                  <a:pt x="20045" y="14314"/>
                </a:cubicBezTo>
                <a:cubicBezTo>
                  <a:pt x="19509" y="14208"/>
                  <a:pt x="19082" y="13932"/>
                  <a:pt x="18629" y="13729"/>
                </a:cubicBezTo>
                <a:cubicBezTo>
                  <a:pt x="18606" y="13718"/>
                  <a:pt x="18622" y="13621"/>
                  <a:pt x="18619" y="13534"/>
                </a:cubicBezTo>
                <a:lnTo>
                  <a:pt x="18619" y="13534"/>
                </a:lnTo>
                <a:cubicBezTo>
                  <a:pt x="18760" y="13576"/>
                  <a:pt x="18863" y="13608"/>
                  <a:pt x="18966" y="13639"/>
                </a:cubicBezTo>
                <a:cubicBezTo>
                  <a:pt x="19025" y="13545"/>
                  <a:pt x="19077" y="13465"/>
                  <a:pt x="19158" y="13340"/>
                </a:cubicBezTo>
                <a:cubicBezTo>
                  <a:pt x="18917" y="13291"/>
                  <a:pt x="18698" y="13194"/>
                  <a:pt x="18514" y="13194"/>
                </a:cubicBezTo>
                <a:cubicBezTo>
                  <a:pt x="18473" y="13194"/>
                  <a:pt x="18435" y="13199"/>
                  <a:pt x="18398" y="13210"/>
                </a:cubicBezTo>
                <a:cubicBezTo>
                  <a:pt x="18341" y="13226"/>
                  <a:pt x="18296" y="13233"/>
                  <a:pt x="18259" y="13233"/>
                </a:cubicBezTo>
                <a:cubicBezTo>
                  <a:pt x="18141" y="13233"/>
                  <a:pt x="18108" y="13156"/>
                  <a:pt x="18059" y="13036"/>
                </a:cubicBezTo>
                <a:cubicBezTo>
                  <a:pt x="17988" y="12862"/>
                  <a:pt x="17951" y="12659"/>
                  <a:pt x="17835" y="12523"/>
                </a:cubicBezTo>
                <a:cubicBezTo>
                  <a:pt x="17633" y="12284"/>
                  <a:pt x="17573" y="12020"/>
                  <a:pt x="17561" y="11727"/>
                </a:cubicBezTo>
                <a:cubicBezTo>
                  <a:pt x="17557" y="11617"/>
                  <a:pt x="17593" y="11471"/>
                  <a:pt x="17536" y="11402"/>
                </a:cubicBezTo>
                <a:cubicBezTo>
                  <a:pt x="17335" y="11158"/>
                  <a:pt x="17373" y="10868"/>
                  <a:pt x="17319" y="10594"/>
                </a:cubicBezTo>
                <a:cubicBezTo>
                  <a:pt x="17286" y="10423"/>
                  <a:pt x="17232" y="10199"/>
                  <a:pt x="17108" y="10118"/>
                </a:cubicBezTo>
                <a:cubicBezTo>
                  <a:pt x="16947" y="10013"/>
                  <a:pt x="16711" y="10027"/>
                  <a:pt x="16489" y="9986"/>
                </a:cubicBezTo>
                <a:cubicBezTo>
                  <a:pt x="16468" y="9876"/>
                  <a:pt x="16442" y="9737"/>
                  <a:pt x="16416" y="9594"/>
                </a:cubicBezTo>
                <a:lnTo>
                  <a:pt x="16416" y="9594"/>
                </a:lnTo>
                <a:cubicBezTo>
                  <a:pt x="16635" y="9778"/>
                  <a:pt x="16717" y="9847"/>
                  <a:pt x="16799" y="9847"/>
                </a:cubicBezTo>
                <a:cubicBezTo>
                  <a:pt x="16848" y="9847"/>
                  <a:pt x="16898" y="9823"/>
                  <a:pt x="16977" y="9783"/>
                </a:cubicBezTo>
                <a:cubicBezTo>
                  <a:pt x="16437" y="8998"/>
                  <a:pt x="16248" y="8768"/>
                  <a:pt x="15953" y="8768"/>
                </a:cubicBezTo>
                <a:cubicBezTo>
                  <a:pt x="15864" y="8768"/>
                  <a:pt x="15764" y="8790"/>
                  <a:pt x="15642" y="8823"/>
                </a:cubicBezTo>
                <a:cubicBezTo>
                  <a:pt x="15675" y="8914"/>
                  <a:pt x="15708" y="9003"/>
                  <a:pt x="15751" y="9118"/>
                </a:cubicBezTo>
                <a:cubicBezTo>
                  <a:pt x="15729" y="9120"/>
                  <a:pt x="15708" y="9122"/>
                  <a:pt x="15688" y="9122"/>
                </a:cubicBezTo>
                <a:cubicBezTo>
                  <a:pt x="15413" y="9122"/>
                  <a:pt x="15356" y="8898"/>
                  <a:pt x="15217" y="8771"/>
                </a:cubicBezTo>
                <a:cubicBezTo>
                  <a:pt x="15315" y="8663"/>
                  <a:pt x="15384" y="8583"/>
                  <a:pt x="15522" y="8428"/>
                </a:cubicBezTo>
                <a:lnTo>
                  <a:pt x="15522" y="8428"/>
                </a:lnTo>
                <a:cubicBezTo>
                  <a:pt x="15444" y="8440"/>
                  <a:pt x="15369" y="8446"/>
                  <a:pt x="15298" y="8446"/>
                </a:cubicBezTo>
                <a:cubicBezTo>
                  <a:pt x="15000" y="8446"/>
                  <a:pt x="14765" y="8349"/>
                  <a:pt x="14564" y="8236"/>
                </a:cubicBezTo>
                <a:cubicBezTo>
                  <a:pt x="14387" y="8138"/>
                  <a:pt x="14229" y="8080"/>
                  <a:pt x="14068" y="8080"/>
                </a:cubicBezTo>
                <a:cubicBezTo>
                  <a:pt x="13950" y="8080"/>
                  <a:pt x="13830" y="8112"/>
                  <a:pt x="13700" y="8180"/>
                </a:cubicBezTo>
                <a:cubicBezTo>
                  <a:pt x="13693" y="8184"/>
                  <a:pt x="13686" y="8185"/>
                  <a:pt x="13677" y="8185"/>
                </a:cubicBezTo>
                <a:cubicBezTo>
                  <a:pt x="13626" y="8185"/>
                  <a:pt x="13541" y="8126"/>
                  <a:pt x="13481" y="8091"/>
                </a:cubicBezTo>
                <a:cubicBezTo>
                  <a:pt x="13438" y="8065"/>
                  <a:pt x="13407" y="7984"/>
                  <a:pt x="13370" y="7984"/>
                </a:cubicBezTo>
                <a:cubicBezTo>
                  <a:pt x="13328" y="7984"/>
                  <a:pt x="13286" y="7984"/>
                  <a:pt x="13244" y="7984"/>
                </a:cubicBezTo>
                <a:cubicBezTo>
                  <a:pt x="13001" y="7984"/>
                  <a:pt x="12756" y="7991"/>
                  <a:pt x="12513" y="7998"/>
                </a:cubicBezTo>
                <a:cubicBezTo>
                  <a:pt x="12335" y="8005"/>
                  <a:pt x="12156" y="8029"/>
                  <a:pt x="11979" y="8029"/>
                </a:cubicBezTo>
                <a:cubicBezTo>
                  <a:pt x="11935" y="8029"/>
                  <a:pt x="11892" y="8027"/>
                  <a:pt x="11849" y="8024"/>
                </a:cubicBezTo>
                <a:cubicBezTo>
                  <a:pt x="11566" y="8002"/>
                  <a:pt x="11288" y="7927"/>
                  <a:pt x="11003" y="7899"/>
                </a:cubicBezTo>
                <a:cubicBezTo>
                  <a:pt x="10879" y="7887"/>
                  <a:pt x="10755" y="7883"/>
                  <a:pt x="10629" y="7883"/>
                </a:cubicBezTo>
                <a:cubicBezTo>
                  <a:pt x="10523" y="7883"/>
                  <a:pt x="10416" y="7886"/>
                  <a:pt x="10309" y="7888"/>
                </a:cubicBezTo>
                <a:cubicBezTo>
                  <a:pt x="10125" y="7893"/>
                  <a:pt x="10097" y="8073"/>
                  <a:pt x="10019" y="8219"/>
                </a:cubicBezTo>
                <a:cubicBezTo>
                  <a:pt x="9762" y="7745"/>
                  <a:pt x="9261" y="7689"/>
                  <a:pt x="8886" y="7446"/>
                </a:cubicBezTo>
                <a:cubicBezTo>
                  <a:pt x="8737" y="7350"/>
                  <a:pt x="8554" y="7289"/>
                  <a:pt x="8437" y="7164"/>
                </a:cubicBezTo>
                <a:cubicBezTo>
                  <a:pt x="8135" y="6840"/>
                  <a:pt x="8039" y="6364"/>
                  <a:pt x="7666" y="6084"/>
                </a:cubicBezTo>
                <a:cubicBezTo>
                  <a:pt x="7625" y="6053"/>
                  <a:pt x="7595" y="5958"/>
                  <a:pt x="7611" y="5908"/>
                </a:cubicBezTo>
                <a:cubicBezTo>
                  <a:pt x="7694" y="5632"/>
                  <a:pt x="7476" y="5506"/>
                  <a:pt x="7330" y="5320"/>
                </a:cubicBezTo>
                <a:cubicBezTo>
                  <a:pt x="7434" y="5065"/>
                  <a:pt x="7449" y="4808"/>
                  <a:pt x="7282" y="4551"/>
                </a:cubicBezTo>
                <a:cubicBezTo>
                  <a:pt x="7235" y="4475"/>
                  <a:pt x="7276" y="4345"/>
                  <a:pt x="7270" y="4240"/>
                </a:cubicBezTo>
                <a:cubicBezTo>
                  <a:pt x="7246" y="3829"/>
                  <a:pt x="7320" y="3401"/>
                  <a:pt x="7053" y="3035"/>
                </a:cubicBezTo>
                <a:cubicBezTo>
                  <a:pt x="6929" y="2864"/>
                  <a:pt x="7169" y="2537"/>
                  <a:pt x="6808" y="2468"/>
                </a:cubicBezTo>
                <a:cubicBezTo>
                  <a:pt x="6804" y="2467"/>
                  <a:pt x="6799" y="2400"/>
                  <a:pt x="6815" y="2380"/>
                </a:cubicBezTo>
                <a:cubicBezTo>
                  <a:pt x="7011" y="2144"/>
                  <a:pt x="6715" y="2074"/>
                  <a:pt x="6703" y="1922"/>
                </a:cubicBezTo>
                <a:cubicBezTo>
                  <a:pt x="6625" y="1981"/>
                  <a:pt x="6573" y="2019"/>
                  <a:pt x="6521" y="2058"/>
                </a:cubicBezTo>
                <a:cubicBezTo>
                  <a:pt x="6443" y="1911"/>
                  <a:pt x="6309" y="1767"/>
                  <a:pt x="6300" y="1615"/>
                </a:cubicBezTo>
                <a:cubicBezTo>
                  <a:pt x="6275" y="1260"/>
                  <a:pt x="6175" y="1118"/>
                  <a:pt x="5771" y="1042"/>
                </a:cubicBezTo>
                <a:lnTo>
                  <a:pt x="5771" y="1042"/>
                </a:lnTo>
                <a:cubicBezTo>
                  <a:pt x="5805" y="1165"/>
                  <a:pt x="5837" y="1285"/>
                  <a:pt x="5879" y="1438"/>
                </a:cubicBezTo>
                <a:cubicBezTo>
                  <a:pt x="5683" y="1348"/>
                  <a:pt x="5545" y="1285"/>
                  <a:pt x="5394" y="1215"/>
                </a:cubicBezTo>
                <a:cubicBezTo>
                  <a:pt x="5393" y="1119"/>
                  <a:pt x="5352" y="999"/>
                  <a:pt x="5394" y="934"/>
                </a:cubicBezTo>
                <a:cubicBezTo>
                  <a:pt x="5565" y="670"/>
                  <a:pt x="5353" y="543"/>
                  <a:pt x="5198" y="493"/>
                </a:cubicBezTo>
                <a:cubicBezTo>
                  <a:pt x="4651" y="313"/>
                  <a:pt x="4093" y="155"/>
                  <a:pt x="3530" y="31"/>
                </a:cubicBezTo>
                <a:cubicBezTo>
                  <a:pt x="3421" y="7"/>
                  <a:pt x="3308" y="1"/>
                  <a:pt x="31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13"/>
          <p:cNvGrpSpPr/>
          <p:nvPr/>
        </p:nvGrpSpPr>
        <p:grpSpPr>
          <a:xfrm rot="-303852">
            <a:off x="-460484" y="3256109"/>
            <a:ext cx="4754116" cy="1464508"/>
            <a:chOff x="2427134" y="2309104"/>
            <a:chExt cx="1113437" cy="342987"/>
          </a:xfrm>
        </p:grpSpPr>
        <p:sp>
          <p:nvSpPr>
            <p:cNvPr id="316" name="Google Shape;316;p13"/>
            <p:cNvSpPr/>
            <p:nvPr/>
          </p:nvSpPr>
          <p:spPr>
            <a:xfrm>
              <a:off x="2427134" y="2309104"/>
              <a:ext cx="1089545" cy="342987"/>
            </a:xfrm>
            <a:custGeom>
              <a:avLst/>
              <a:gdLst/>
              <a:ahLst/>
              <a:cxnLst/>
              <a:rect l="l" t="t" r="r" b="b"/>
              <a:pathLst>
                <a:path w="25753" h="8107" extrusionOk="0">
                  <a:moveTo>
                    <a:pt x="25251" y="636"/>
                  </a:moveTo>
                  <a:cubicBezTo>
                    <a:pt x="25266" y="788"/>
                    <a:pt x="25284" y="863"/>
                    <a:pt x="25278" y="935"/>
                  </a:cubicBezTo>
                  <a:cubicBezTo>
                    <a:pt x="25271" y="988"/>
                    <a:pt x="25233" y="1039"/>
                    <a:pt x="25195" y="1117"/>
                  </a:cubicBezTo>
                  <a:cubicBezTo>
                    <a:pt x="24993" y="955"/>
                    <a:pt x="25035" y="835"/>
                    <a:pt x="25251" y="636"/>
                  </a:cubicBezTo>
                  <a:close/>
                  <a:moveTo>
                    <a:pt x="24841" y="2356"/>
                  </a:moveTo>
                  <a:lnTo>
                    <a:pt x="24841" y="2356"/>
                  </a:lnTo>
                  <a:cubicBezTo>
                    <a:pt x="24824" y="2640"/>
                    <a:pt x="24824" y="2640"/>
                    <a:pt x="24497" y="2706"/>
                  </a:cubicBezTo>
                  <a:cubicBezTo>
                    <a:pt x="24601" y="2600"/>
                    <a:pt x="24706" y="2494"/>
                    <a:pt x="24841" y="2356"/>
                  </a:cubicBezTo>
                  <a:close/>
                  <a:moveTo>
                    <a:pt x="24186" y="3304"/>
                  </a:moveTo>
                  <a:cubicBezTo>
                    <a:pt x="24207" y="3342"/>
                    <a:pt x="24251" y="3407"/>
                    <a:pt x="24245" y="3413"/>
                  </a:cubicBezTo>
                  <a:cubicBezTo>
                    <a:pt x="24185" y="3463"/>
                    <a:pt x="24117" y="3503"/>
                    <a:pt x="24050" y="3546"/>
                  </a:cubicBezTo>
                  <a:cubicBezTo>
                    <a:pt x="24028" y="3510"/>
                    <a:pt x="24006" y="3472"/>
                    <a:pt x="23985" y="3436"/>
                  </a:cubicBezTo>
                  <a:cubicBezTo>
                    <a:pt x="24050" y="3393"/>
                    <a:pt x="24118" y="3348"/>
                    <a:pt x="24186" y="3304"/>
                  </a:cubicBezTo>
                  <a:close/>
                  <a:moveTo>
                    <a:pt x="7769" y="3464"/>
                  </a:moveTo>
                  <a:lnTo>
                    <a:pt x="7769" y="3464"/>
                  </a:lnTo>
                  <a:cubicBezTo>
                    <a:pt x="7750" y="3578"/>
                    <a:pt x="7731" y="3695"/>
                    <a:pt x="7709" y="3833"/>
                  </a:cubicBezTo>
                  <a:cubicBezTo>
                    <a:pt x="7632" y="3753"/>
                    <a:pt x="7573" y="3691"/>
                    <a:pt x="7463" y="3575"/>
                  </a:cubicBezTo>
                  <a:cubicBezTo>
                    <a:pt x="7581" y="3531"/>
                    <a:pt x="7675" y="3498"/>
                    <a:pt x="7769" y="3464"/>
                  </a:cubicBezTo>
                  <a:close/>
                  <a:moveTo>
                    <a:pt x="8357" y="2844"/>
                  </a:moveTo>
                  <a:lnTo>
                    <a:pt x="8357" y="2844"/>
                  </a:lnTo>
                  <a:cubicBezTo>
                    <a:pt x="8299" y="3039"/>
                    <a:pt x="8271" y="3132"/>
                    <a:pt x="8226" y="3287"/>
                  </a:cubicBezTo>
                  <a:cubicBezTo>
                    <a:pt x="8438" y="3426"/>
                    <a:pt x="8665" y="3576"/>
                    <a:pt x="8921" y="3745"/>
                  </a:cubicBezTo>
                  <a:cubicBezTo>
                    <a:pt x="8899" y="3901"/>
                    <a:pt x="8790" y="4040"/>
                    <a:pt x="8540" y="4071"/>
                  </a:cubicBezTo>
                  <a:cubicBezTo>
                    <a:pt x="8359" y="4094"/>
                    <a:pt x="8185" y="4166"/>
                    <a:pt x="7937" y="4237"/>
                  </a:cubicBezTo>
                  <a:cubicBezTo>
                    <a:pt x="7964" y="4072"/>
                    <a:pt x="7993" y="3943"/>
                    <a:pt x="8008" y="3813"/>
                  </a:cubicBezTo>
                  <a:cubicBezTo>
                    <a:pt x="8028" y="3633"/>
                    <a:pt x="8042" y="3451"/>
                    <a:pt x="7782" y="3451"/>
                  </a:cubicBezTo>
                  <a:cubicBezTo>
                    <a:pt x="7778" y="3451"/>
                    <a:pt x="7775" y="3451"/>
                    <a:pt x="7771" y="3451"/>
                  </a:cubicBezTo>
                  <a:lnTo>
                    <a:pt x="7771" y="3452"/>
                  </a:lnTo>
                  <a:cubicBezTo>
                    <a:pt x="7774" y="3455"/>
                    <a:pt x="7778" y="3457"/>
                    <a:pt x="7781" y="3461"/>
                  </a:cubicBezTo>
                  <a:cubicBezTo>
                    <a:pt x="7778" y="3462"/>
                    <a:pt x="7773" y="3463"/>
                    <a:pt x="7769" y="3464"/>
                  </a:cubicBezTo>
                  <a:cubicBezTo>
                    <a:pt x="7769" y="3461"/>
                    <a:pt x="7769" y="3456"/>
                    <a:pt x="7770" y="3452"/>
                  </a:cubicBezTo>
                  <a:cubicBezTo>
                    <a:pt x="7693" y="3393"/>
                    <a:pt x="7617" y="3373"/>
                    <a:pt x="7541" y="3373"/>
                  </a:cubicBezTo>
                  <a:cubicBezTo>
                    <a:pt x="7367" y="3373"/>
                    <a:pt x="7195" y="3481"/>
                    <a:pt x="7022" y="3481"/>
                  </a:cubicBezTo>
                  <a:cubicBezTo>
                    <a:pt x="7021" y="3481"/>
                    <a:pt x="7021" y="3481"/>
                    <a:pt x="7021" y="3481"/>
                  </a:cubicBezTo>
                  <a:lnTo>
                    <a:pt x="7021" y="3481"/>
                  </a:lnTo>
                  <a:cubicBezTo>
                    <a:pt x="7437" y="3284"/>
                    <a:pt x="7853" y="3085"/>
                    <a:pt x="8357" y="2844"/>
                  </a:cubicBezTo>
                  <a:close/>
                  <a:moveTo>
                    <a:pt x="1454" y="4691"/>
                  </a:moveTo>
                  <a:cubicBezTo>
                    <a:pt x="1468" y="4691"/>
                    <a:pt x="1496" y="4757"/>
                    <a:pt x="1538" y="4828"/>
                  </a:cubicBezTo>
                  <a:cubicBezTo>
                    <a:pt x="1443" y="4847"/>
                    <a:pt x="1378" y="4868"/>
                    <a:pt x="1312" y="4868"/>
                  </a:cubicBezTo>
                  <a:cubicBezTo>
                    <a:pt x="1310" y="4868"/>
                    <a:pt x="1308" y="4868"/>
                    <a:pt x="1307" y="4868"/>
                  </a:cubicBezTo>
                  <a:cubicBezTo>
                    <a:pt x="1288" y="4868"/>
                    <a:pt x="1271" y="4798"/>
                    <a:pt x="1255" y="4759"/>
                  </a:cubicBezTo>
                  <a:cubicBezTo>
                    <a:pt x="1320" y="4735"/>
                    <a:pt x="1385" y="4703"/>
                    <a:pt x="1453" y="4691"/>
                  </a:cubicBezTo>
                  <a:cubicBezTo>
                    <a:pt x="1453" y="4691"/>
                    <a:pt x="1454" y="4691"/>
                    <a:pt x="1454" y="4691"/>
                  </a:cubicBezTo>
                  <a:close/>
                  <a:moveTo>
                    <a:pt x="6482" y="4968"/>
                  </a:moveTo>
                  <a:cubicBezTo>
                    <a:pt x="6483" y="4968"/>
                    <a:pt x="6483" y="4968"/>
                    <a:pt x="6483" y="4968"/>
                  </a:cubicBezTo>
                  <a:cubicBezTo>
                    <a:pt x="6529" y="4981"/>
                    <a:pt x="6577" y="5014"/>
                    <a:pt x="6603" y="5054"/>
                  </a:cubicBezTo>
                  <a:cubicBezTo>
                    <a:pt x="6613" y="5069"/>
                    <a:pt x="6569" y="5122"/>
                    <a:pt x="6532" y="5187"/>
                  </a:cubicBezTo>
                  <a:cubicBezTo>
                    <a:pt x="6480" y="5134"/>
                    <a:pt x="6433" y="5101"/>
                    <a:pt x="6412" y="5056"/>
                  </a:cubicBezTo>
                  <a:cubicBezTo>
                    <a:pt x="6404" y="5039"/>
                    <a:pt x="6464" y="4968"/>
                    <a:pt x="6482" y="4968"/>
                  </a:cubicBezTo>
                  <a:close/>
                  <a:moveTo>
                    <a:pt x="4628" y="5926"/>
                  </a:moveTo>
                  <a:cubicBezTo>
                    <a:pt x="4590" y="6004"/>
                    <a:pt x="4551" y="6083"/>
                    <a:pt x="4507" y="6178"/>
                  </a:cubicBezTo>
                  <a:cubicBezTo>
                    <a:pt x="4451" y="6125"/>
                    <a:pt x="4411" y="6086"/>
                    <a:pt x="4327" y="6005"/>
                  </a:cubicBezTo>
                  <a:cubicBezTo>
                    <a:pt x="4451" y="5972"/>
                    <a:pt x="4540" y="5948"/>
                    <a:pt x="4628" y="5926"/>
                  </a:cubicBezTo>
                  <a:close/>
                  <a:moveTo>
                    <a:pt x="5978" y="6940"/>
                  </a:moveTo>
                  <a:lnTo>
                    <a:pt x="5978" y="6940"/>
                  </a:lnTo>
                  <a:cubicBezTo>
                    <a:pt x="5856" y="7086"/>
                    <a:pt x="5766" y="7193"/>
                    <a:pt x="5640" y="7342"/>
                  </a:cubicBezTo>
                  <a:cubicBezTo>
                    <a:pt x="5554" y="7194"/>
                    <a:pt x="5503" y="7111"/>
                    <a:pt x="5434" y="6995"/>
                  </a:cubicBezTo>
                  <a:cubicBezTo>
                    <a:pt x="5637" y="6974"/>
                    <a:pt x="5778" y="6960"/>
                    <a:pt x="5978" y="6940"/>
                  </a:cubicBezTo>
                  <a:close/>
                  <a:moveTo>
                    <a:pt x="5464" y="7276"/>
                  </a:moveTo>
                  <a:lnTo>
                    <a:pt x="5464" y="7276"/>
                  </a:lnTo>
                  <a:cubicBezTo>
                    <a:pt x="5363" y="7374"/>
                    <a:pt x="5276" y="7409"/>
                    <a:pt x="5196" y="7409"/>
                  </a:cubicBezTo>
                  <a:cubicBezTo>
                    <a:pt x="5111" y="7409"/>
                    <a:pt x="5034" y="7370"/>
                    <a:pt x="4957" y="7328"/>
                  </a:cubicBezTo>
                  <a:cubicBezTo>
                    <a:pt x="5095" y="7314"/>
                    <a:pt x="5233" y="7300"/>
                    <a:pt x="5464" y="7276"/>
                  </a:cubicBezTo>
                  <a:close/>
                  <a:moveTo>
                    <a:pt x="25610" y="0"/>
                  </a:moveTo>
                  <a:cubicBezTo>
                    <a:pt x="25512" y="251"/>
                    <a:pt x="25446" y="417"/>
                    <a:pt x="25357" y="657"/>
                  </a:cubicBezTo>
                  <a:cubicBezTo>
                    <a:pt x="25293" y="565"/>
                    <a:pt x="25267" y="527"/>
                    <a:pt x="25238" y="487"/>
                  </a:cubicBezTo>
                  <a:cubicBezTo>
                    <a:pt x="25206" y="443"/>
                    <a:pt x="25173" y="398"/>
                    <a:pt x="25083" y="279"/>
                  </a:cubicBezTo>
                  <a:cubicBezTo>
                    <a:pt x="24864" y="696"/>
                    <a:pt x="24681" y="1044"/>
                    <a:pt x="24498" y="1393"/>
                  </a:cubicBezTo>
                  <a:cubicBezTo>
                    <a:pt x="24431" y="1245"/>
                    <a:pt x="24487" y="1105"/>
                    <a:pt x="24441" y="1016"/>
                  </a:cubicBezTo>
                  <a:cubicBezTo>
                    <a:pt x="24336" y="810"/>
                    <a:pt x="24420" y="741"/>
                    <a:pt x="24586" y="643"/>
                  </a:cubicBezTo>
                  <a:cubicBezTo>
                    <a:pt x="24752" y="544"/>
                    <a:pt x="24774" y="409"/>
                    <a:pt x="24559" y="304"/>
                  </a:cubicBezTo>
                  <a:cubicBezTo>
                    <a:pt x="24515" y="282"/>
                    <a:pt x="24509" y="183"/>
                    <a:pt x="24487" y="121"/>
                  </a:cubicBezTo>
                  <a:cubicBezTo>
                    <a:pt x="24369" y="162"/>
                    <a:pt x="24278" y="191"/>
                    <a:pt x="24211" y="215"/>
                  </a:cubicBezTo>
                  <a:cubicBezTo>
                    <a:pt x="24161" y="393"/>
                    <a:pt x="24144" y="575"/>
                    <a:pt x="24064" y="722"/>
                  </a:cubicBezTo>
                  <a:cubicBezTo>
                    <a:pt x="23911" y="1001"/>
                    <a:pt x="23730" y="1262"/>
                    <a:pt x="23548" y="1519"/>
                  </a:cubicBezTo>
                  <a:cubicBezTo>
                    <a:pt x="23395" y="1737"/>
                    <a:pt x="23300" y="2016"/>
                    <a:pt x="22997" y="2095"/>
                  </a:cubicBezTo>
                  <a:cubicBezTo>
                    <a:pt x="22972" y="2100"/>
                    <a:pt x="22949" y="2128"/>
                    <a:pt x="22933" y="2153"/>
                  </a:cubicBezTo>
                  <a:cubicBezTo>
                    <a:pt x="22700" y="2511"/>
                    <a:pt x="22700" y="2511"/>
                    <a:pt x="22452" y="2556"/>
                  </a:cubicBezTo>
                  <a:cubicBezTo>
                    <a:pt x="22327" y="2580"/>
                    <a:pt x="22152" y="2556"/>
                    <a:pt x="22084" y="2631"/>
                  </a:cubicBezTo>
                  <a:cubicBezTo>
                    <a:pt x="21950" y="2777"/>
                    <a:pt x="21805" y="2826"/>
                    <a:pt x="21661" y="2826"/>
                  </a:cubicBezTo>
                  <a:cubicBezTo>
                    <a:pt x="21500" y="2826"/>
                    <a:pt x="21339" y="2766"/>
                    <a:pt x="21191" y="2711"/>
                  </a:cubicBezTo>
                  <a:cubicBezTo>
                    <a:pt x="20870" y="2595"/>
                    <a:pt x="20433" y="2581"/>
                    <a:pt x="20382" y="2165"/>
                  </a:cubicBezTo>
                  <a:cubicBezTo>
                    <a:pt x="20184" y="2112"/>
                    <a:pt x="20028" y="2046"/>
                    <a:pt x="19868" y="2032"/>
                  </a:cubicBezTo>
                  <a:cubicBezTo>
                    <a:pt x="19547" y="2004"/>
                    <a:pt x="19366" y="1714"/>
                    <a:pt x="19075" y="1638"/>
                  </a:cubicBezTo>
                  <a:cubicBezTo>
                    <a:pt x="19070" y="1637"/>
                    <a:pt x="19065" y="1636"/>
                    <a:pt x="19060" y="1636"/>
                  </a:cubicBezTo>
                  <a:cubicBezTo>
                    <a:pt x="19024" y="1636"/>
                    <a:pt x="18980" y="1661"/>
                    <a:pt x="18930" y="1675"/>
                  </a:cubicBezTo>
                  <a:cubicBezTo>
                    <a:pt x="18969" y="1775"/>
                    <a:pt x="19003" y="1862"/>
                    <a:pt x="19036" y="1947"/>
                  </a:cubicBezTo>
                  <a:cubicBezTo>
                    <a:pt x="18955" y="2061"/>
                    <a:pt x="18859" y="2093"/>
                    <a:pt x="18758" y="2093"/>
                  </a:cubicBezTo>
                  <a:cubicBezTo>
                    <a:pt x="18667" y="2093"/>
                    <a:pt x="18571" y="2067"/>
                    <a:pt x="18479" y="2050"/>
                  </a:cubicBezTo>
                  <a:cubicBezTo>
                    <a:pt x="18295" y="2017"/>
                    <a:pt x="18112" y="1930"/>
                    <a:pt x="17930" y="1930"/>
                  </a:cubicBezTo>
                  <a:cubicBezTo>
                    <a:pt x="17929" y="1930"/>
                    <a:pt x="17928" y="1930"/>
                    <a:pt x="17927" y="1930"/>
                  </a:cubicBezTo>
                  <a:cubicBezTo>
                    <a:pt x="17377" y="1933"/>
                    <a:pt x="16825" y="2053"/>
                    <a:pt x="16605" y="2711"/>
                  </a:cubicBezTo>
                  <a:cubicBezTo>
                    <a:pt x="16769" y="2574"/>
                    <a:pt x="16846" y="2509"/>
                    <a:pt x="16968" y="2509"/>
                  </a:cubicBezTo>
                  <a:cubicBezTo>
                    <a:pt x="17076" y="2509"/>
                    <a:pt x="17219" y="2560"/>
                    <a:pt x="17489" y="2655"/>
                  </a:cubicBezTo>
                  <a:cubicBezTo>
                    <a:pt x="17320" y="2697"/>
                    <a:pt x="17153" y="2738"/>
                    <a:pt x="17000" y="2775"/>
                  </a:cubicBezTo>
                  <a:cubicBezTo>
                    <a:pt x="16867" y="2888"/>
                    <a:pt x="16734" y="2998"/>
                    <a:pt x="16600" y="3111"/>
                  </a:cubicBezTo>
                  <a:cubicBezTo>
                    <a:pt x="16579" y="3199"/>
                    <a:pt x="16557" y="3288"/>
                    <a:pt x="16538" y="3362"/>
                  </a:cubicBezTo>
                  <a:cubicBezTo>
                    <a:pt x="16403" y="3409"/>
                    <a:pt x="16273" y="3434"/>
                    <a:pt x="16168" y="3497"/>
                  </a:cubicBezTo>
                  <a:cubicBezTo>
                    <a:pt x="16047" y="3571"/>
                    <a:pt x="15959" y="3679"/>
                    <a:pt x="16085" y="3822"/>
                  </a:cubicBezTo>
                  <a:cubicBezTo>
                    <a:pt x="16091" y="3822"/>
                    <a:pt x="16096" y="3821"/>
                    <a:pt x="16103" y="3821"/>
                  </a:cubicBezTo>
                  <a:cubicBezTo>
                    <a:pt x="16100" y="3826"/>
                    <a:pt x="16099" y="3833"/>
                    <a:pt x="16098" y="3838"/>
                  </a:cubicBezTo>
                  <a:cubicBezTo>
                    <a:pt x="16197" y="3928"/>
                    <a:pt x="16296" y="4019"/>
                    <a:pt x="16461" y="4171"/>
                  </a:cubicBezTo>
                  <a:cubicBezTo>
                    <a:pt x="16263" y="4192"/>
                    <a:pt x="16150" y="4205"/>
                    <a:pt x="15992" y="4220"/>
                  </a:cubicBezTo>
                  <a:cubicBezTo>
                    <a:pt x="16036" y="4061"/>
                    <a:pt x="16065" y="3949"/>
                    <a:pt x="16096" y="3838"/>
                  </a:cubicBezTo>
                  <a:lnTo>
                    <a:pt x="16093" y="3835"/>
                  </a:lnTo>
                  <a:cubicBezTo>
                    <a:pt x="16089" y="3830"/>
                    <a:pt x="16088" y="3826"/>
                    <a:pt x="16084" y="3822"/>
                  </a:cubicBezTo>
                  <a:cubicBezTo>
                    <a:pt x="15969" y="3833"/>
                    <a:pt x="15851" y="3846"/>
                    <a:pt x="15708" y="3861"/>
                  </a:cubicBezTo>
                  <a:cubicBezTo>
                    <a:pt x="15487" y="4204"/>
                    <a:pt x="15257" y="4561"/>
                    <a:pt x="15049" y="4885"/>
                  </a:cubicBezTo>
                  <a:cubicBezTo>
                    <a:pt x="14736" y="4917"/>
                    <a:pt x="14453" y="4946"/>
                    <a:pt x="14176" y="4975"/>
                  </a:cubicBezTo>
                  <a:cubicBezTo>
                    <a:pt x="14147" y="5052"/>
                    <a:pt x="14121" y="5124"/>
                    <a:pt x="14095" y="5195"/>
                  </a:cubicBezTo>
                  <a:cubicBezTo>
                    <a:pt x="14139" y="5170"/>
                    <a:pt x="14186" y="5162"/>
                    <a:pt x="14233" y="5162"/>
                  </a:cubicBezTo>
                  <a:cubicBezTo>
                    <a:pt x="14405" y="5119"/>
                    <a:pt x="14577" y="5077"/>
                    <a:pt x="14749" y="5035"/>
                  </a:cubicBezTo>
                  <a:lnTo>
                    <a:pt x="14749" y="5035"/>
                  </a:lnTo>
                  <a:cubicBezTo>
                    <a:pt x="14675" y="5158"/>
                    <a:pt x="14587" y="5187"/>
                    <a:pt x="14494" y="5187"/>
                  </a:cubicBezTo>
                  <a:cubicBezTo>
                    <a:pt x="14409" y="5187"/>
                    <a:pt x="14321" y="5162"/>
                    <a:pt x="14236" y="5162"/>
                  </a:cubicBezTo>
                  <a:cubicBezTo>
                    <a:pt x="14235" y="5162"/>
                    <a:pt x="14234" y="5162"/>
                    <a:pt x="14233" y="5162"/>
                  </a:cubicBezTo>
                  <a:cubicBezTo>
                    <a:pt x="14186" y="5175"/>
                    <a:pt x="14140" y="5185"/>
                    <a:pt x="14093" y="5196"/>
                  </a:cubicBezTo>
                  <a:lnTo>
                    <a:pt x="14093" y="5195"/>
                  </a:lnTo>
                  <a:cubicBezTo>
                    <a:pt x="13979" y="5101"/>
                    <a:pt x="13853" y="4920"/>
                    <a:pt x="13751" y="4920"/>
                  </a:cubicBezTo>
                  <a:cubicBezTo>
                    <a:pt x="13747" y="4920"/>
                    <a:pt x="13743" y="4920"/>
                    <a:pt x="13739" y="4920"/>
                  </a:cubicBezTo>
                  <a:cubicBezTo>
                    <a:pt x="13698" y="4926"/>
                    <a:pt x="13658" y="4928"/>
                    <a:pt x="13618" y="4928"/>
                  </a:cubicBezTo>
                  <a:cubicBezTo>
                    <a:pt x="13311" y="4928"/>
                    <a:pt x="13044" y="4778"/>
                    <a:pt x="12750" y="4740"/>
                  </a:cubicBezTo>
                  <a:cubicBezTo>
                    <a:pt x="12649" y="4728"/>
                    <a:pt x="12536" y="4703"/>
                    <a:pt x="12455" y="4645"/>
                  </a:cubicBezTo>
                  <a:cubicBezTo>
                    <a:pt x="12183" y="4453"/>
                    <a:pt x="11918" y="4249"/>
                    <a:pt x="11657" y="4041"/>
                  </a:cubicBezTo>
                  <a:cubicBezTo>
                    <a:pt x="11427" y="3857"/>
                    <a:pt x="11204" y="3659"/>
                    <a:pt x="10967" y="3457"/>
                  </a:cubicBezTo>
                  <a:cubicBezTo>
                    <a:pt x="10913" y="3505"/>
                    <a:pt x="10864" y="3523"/>
                    <a:pt x="10817" y="3523"/>
                  </a:cubicBezTo>
                  <a:cubicBezTo>
                    <a:pt x="10645" y="3523"/>
                    <a:pt x="10504" y="3276"/>
                    <a:pt x="10322" y="3276"/>
                  </a:cubicBezTo>
                  <a:cubicBezTo>
                    <a:pt x="10280" y="3276"/>
                    <a:pt x="10237" y="3289"/>
                    <a:pt x="10190" y="3320"/>
                  </a:cubicBezTo>
                  <a:cubicBezTo>
                    <a:pt x="10018" y="3138"/>
                    <a:pt x="9844" y="2956"/>
                    <a:pt x="9660" y="2760"/>
                  </a:cubicBezTo>
                  <a:cubicBezTo>
                    <a:pt x="9592" y="2767"/>
                    <a:pt x="9497" y="2801"/>
                    <a:pt x="9426" y="2801"/>
                  </a:cubicBezTo>
                  <a:cubicBezTo>
                    <a:pt x="9399" y="2801"/>
                    <a:pt x="9375" y="2797"/>
                    <a:pt x="9358" y="2783"/>
                  </a:cubicBezTo>
                  <a:cubicBezTo>
                    <a:pt x="9196" y="2659"/>
                    <a:pt x="8957" y="2701"/>
                    <a:pt x="8862" y="2625"/>
                  </a:cubicBezTo>
                  <a:cubicBezTo>
                    <a:pt x="8766" y="2549"/>
                    <a:pt x="8684" y="2521"/>
                    <a:pt x="8608" y="2521"/>
                  </a:cubicBezTo>
                  <a:cubicBezTo>
                    <a:pt x="8470" y="2521"/>
                    <a:pt x="8355" y="2615"/>
                    <a:pt x="8224" y="2682"/>
                  </a:cubicBezTo>
                  <a:cubicBezTo>
                    <a:pt x="8215" y="2688"/>
                    <a:pt x="8203" y="2689"/>
                    <a:pt x="8190" y="2689"/>
                  </a:cubicBezTo>
                  <a:cubicBezTo>
                    <a:pt x="8173" y="2689"/>
                    <a:pt x="8153" y="2686"/>
                    <a:pt x="8134" y="2686"/>
                  </a:cubicBezTo>
                  <a:cubicBezTo>
                    <a:pt x="8132" y="2686"/>
                    <a:pt x="8130" y="2686"/>
                    <a:pt x="8128" y="2686"/>
                  </a:cubicBezTo>
                  <a:cubicBezTo>
                    <a:pt x="8076" y="2634"/>
                    <a:pt x="8023" y="2580"/>
                    <a:pt x="7966" y="2521"/>
                  </a:cubicBezTo>
                  <a:cubicBezTo>
                    <a:pt x="7776" y="2612"/>
                    <a:pt x="7586" y="2692"/>
                    <a:pt x="7407" y="2794"/>
                  </a:cubicBezTo>
                  <a:cubicBezTo>
                    <a:pt x="7143" y="2942"/>
                    <a:pt x="6967" y="3150"/>
                    <a:pt x="7019" y="3482"/>
                  </a:cubicBezTo>
                  <a:lnTo>
                    <a:pt x="7019" y="3482"/>
                  </a:lnTo>
                  <a:cubicBezTo>
                    <a:pt x="6690" y="3579"/>
                    <a:pt x="6455" y="3807"/>
                    <a:pt x="6479" y="4046"/>
                  </a:cubicBezTo>
                  <a:cubicBezTo>
                    <a:pt x="6516" y="4405"/>
                    <a:pt x="6844" y="4250"/>
                    <a:pt x="7059" y="4351"/>
                  </a:cubicBezTo>
                  <a:cubicBezTo>
                    <a:pt x="7023" y="4432"/>
                    <a:pt x="6986" y="4514"/>
                    <a:pt x="6940" y="4619"/>
                  </a:cubicBezTo>
                  <a:cubicBezTo>
                    <a:pt x="6718" y="4503"/>
                    <a:pt x="6523" y="4400"/>
                    <a:pt x="6332" y="4300"/>
                  </a:cubicBezTo>
                  <a:cubicBezTo>
                    <a:pt x="6119" y="4515"/>
                    <a:pt x="6119" y="4515"/>
                    <a:pt x="6108" y="4794"/>
                  </a:cubicBezTo>
                  <a:cubicBezTo>
                    <a:pt x="6184" y="4786"/>
                    <a:pt x="6255" y="4780"/>
                    <a:pt x="6327" y="4771"/>
                  </a:cubicBezTo>
                  <a:lnTo>
                    <a:pt x="6327" y="4771"/>
                  </a:lnTo>
                  <a:cubicBezTo>
                    <a:pt x="5976" y="4839"/>
                    <a:pt x="5676" y="4928"/>
                    <a:pt x="5752" y="5406"/>
                  </a:cubicBezTo>
                  <a:cubicBezTo>
                    <a:pt x="5373" y="5578"/>
                    <a:pt x="5009" y="5740"/>
                    <a:pt x="4647" y="5905"/>
                  </a:cubicBezTo>
                  <a:cubicBezTo>
                    <a:pt x="4647" y="5910"/>
                    <a:pt x="4648" y="5915"/>
                    <a:pt x="4648" y="5921"/>
                  </a:cubicBezTo>
                  <a:cubicBezTo>
                    <a:pt x="4642" y="5922"/>
                    <a:pt x="4634" y="5925"/>
                    <a:pt x="4628" y="5926"/>
                  </a:cubicBezTo>
                  <a:lnTo>
                    <a:pt x="4635" y="5910"/>
                  </a:lnTo>
                  <a:cubicBezTo>
                    <a:pt x="4639" y="5909"/>
                    <a:pt x="4643" y="5906"/>
                    <a:pt x="4647" y="5905"/>
                  </a:cubicBezTo>
                  <a:cubicBezTo>
                    <a:pt x="4639" y="5816"/>
                    <a:pt x="4630" y="5729"/>
                    <a:pt x="4621" y="5646"/>
                  </a:cubicBezTo>
                  <a:cubicBezTo>
                    <a:pt x="4486" y="5693"/>
                    <a:pt x="4350" y="5714"/>
                    <a:pt x="4251" y="5785"/>
                  </a:cubicBezTo>
                  <a:cubicBezTo>
                    <a:pt x="4142" y="5862"/>
                    <a:pt x="4065" y="5985"/>
                    <a:pt x="3944" y="6123"/>
                  </a:cubicBezTo>
                  <a:cubicBezTo>
                    <a:pt x="3940" y="6013"/>
                    <a:pt x="3937" y="5933"/>
                    <a:pt x="3932" y="5807"/>
                  </a:cubicBezTo>
                  <a:cubicBezTo>
                    <a:pt x="3804" y="5815"/>
                    <a:pt x="3678" y="5831"/>
                    <a:pt x="3555" y="5831"/>
                  </a:cubicBezTo>
                  <a:cubicBezTo>
                    <a:pt x="3525" y="5831"/>
                    <a:pt x="3496" y="5830"/>
                    <a:pt x="3467" y="5828"/>
                  </a:cubicBezTo>
                  <a:cubicBezTo>
                    <a:pt x="3331" y="5817"/>
                    <a:pt x="3137" y="5810"/>
                    <a:pt x="3076" y="5724"/>
                  </a:cubicBezTo>
                  <a:cubicBezTo>
                    <a:pt x="2945" y="5536"/>
                    <a:pt x="2796" y="5457"/>
                    <a:pt x="2579" y="5411"/>
                  </a:cubicBezTo>
                  <a:cubicBezTo>
                    <a:pt x="2370" y="5367"/>
                    <a:pt x="2303" y="5217"/>
                    <a:pt x="2488" y="5039"/>
                  </a:cubicBezTo>
                  <a:cubicBezTo>
                    <a:pt x="2501" y="5029"/>
                    <a:pt x="2477" y="4982"/>
                    <a:pt x="2466" y="4935"/>
                  </a:cubicBezTo>
                  <a:cubicBezTo>
                    <a:pt x="2379" y="4959"/>
                    <a:pt x="2295" y="4983"/>
                    <a:pt x="2230" y="5003"/>
                  </a:cubicBezTo>
                  <a:cubicBezTo>
                    <a:pt x="2096" y="4832"/>
                    <a:pt x="1945" y="4690"/>
                    <a:pt x="1858" y="4516"/>
                  </a:cubicBezTo>
                  <a:cubicBezTo>
                    <a:pt x="1799" y="4396"/>
                    <a:pt x="1743" y="4335"/>
                    <a:pt x="1666" y="4335"/>
                  </a:cubicBezTo>
                  <a:cubicBezTo>
                    <a:pt x="1620" y="4335"/>
                    <a:pt x="1565" y="4357"/>
                    <a:pt x="1498" y="4401"/>
                  </a:cubicBezTo>
                  <a:cubicBezTo>
                    <a:pt x="1420" y="4451"/>
                    <a:pt x="1318" y="4467"/>
                    <a:pt x="1226" y="4490"/>
                  </a:cubicBezTo>
                  <a:cubicBezTo>
                    <a:pt x="1137" y="4512"/>
                    <a:pt x="1074" y="4526"/>
                    <a:pt x="1026" y="4526"/>
                  </a:cubicBezTo>
                  <a:cubicBezTo>
                    <a:pt x="911" y="4526"/>
                    <a:pt x="882" y="4448"/>
                    <a:pt x="810" y="4216"/>
                  </a:cubicBezTo>
                  <a:cubicBezTo>
                    <a:pt x="777" y="4107"/>
                    <a:pt x="690" y="4013"/>
                    <a:pt x="606" y="3874"/>
                  </a:cubicBezTo>
                  <a:cubicBezTo>
                    <a:pt x="475" y="4025"/>
                    <a:pt x="239" y="3974"/>
                    <a:pt x="151" y="4242"/>
                  </a:cubicBezTo>
                  <a:cubicBezTo>
                    <a:pt x="59" y="4525"/>
                    <a:pt x="386" y="4544"/>
                    <a:pt x="408" y="4760"/>
                  </a:cubicBezTo>
                  <a:cubicBezTo>
                    <a:pt x="272" y="4817"/>
                    <a:pt x="146" y="4870"/>
                    <a:pt x="0" y="4932"/>
                  </a:cubicBezTo>
                  <a:cubicBezTo>
                    <a:pt x="4" y="5504"/>
                    <a:pt x="287" y="5955"/>
                    <a:pt x="699" y="6292"/>
                  </a:cubicBezTo>
                  <a:cubicBezTo>
                    <a:pt x="874" y="6435"/>
                    <a:pt x="1079" y="6498"/>
                    <a:pt x="1183" y="6744"/>
                  </a:cubicBezTo>
                  <a:cubicBezTo>
                    <a:pt x="1229" y="6852"/>
                    <a:pt x="1476" y="6884"/>
                    <a:pt x="1638" y="6927"/>
                  </a:cubicBezTo>
                  <a:cubicBezTo>
                    <a:pt x="1657" y="6932"/>
                    <a:pt x="1676" y="6934"/>
                    <a:pt x="1696" y="6934"/>
                  </a:cubicBezTo>
                  <a:cubicBezTo>
                    <a:pt x="1759" y="6934"/>
                    <a:pt x="1826" y="6914"/>
                    <a:pt x="1882" y="6908"/>
                  </a:cubicBezTo>
                  <a:cubicBezTo>
                    <a:pt x="1922" y="7197"/>
                    <a:pt x="2070" y="7346"/>
                    <a:pt x="2319" y="7435"/>
                  </a:cubicBezTo>
                  <a:cubicBezTo>
                    <a:pt x="2730" y="7581"/>
                    <a:pt x="3159" y="7671"/>
                    <a:pt x="3554" y="7883"/>
                  </a:cubicBezTo>
                  <a:cubicBezTo>
                    <a:pt x="3847" y="8039"/>
                    <a:pt x="4140" y="8106"/>
                    <a:pt x="4429" y="8106"/>
                  </a:cubicBezTo>
                  <a:cubicBezTo>
                    <a:pt x="4840" y="8106"/>
                    <a:pt x="5245" y="7970"/>
                    <a:pt x="5639" y="7759"/>
                  </a:cubicBezTo>
                  <a:cubicBezTo>
                    <a:pt x="5761" y="7694"/>
                    <a:pt x="5855" y="7585"/>
                    <a:pt x="5989" y="7585"/>
                  </a:cubicBezTo>
                  <a:cubicBezTo>
                    <a:pt x="6035" y="7585"/>
                    <a:pt x="6085" y="7597"/>
                    <a:pt x="6142" y="7628"/>
                  </a:cubicBezTo>
                  <a:cubicBezTo>
                    <a:pt x="6164" y="7640"/>
                    <a:pt x="6188" y="7644"/>
                    <a:pt x="6216" y="7644"/>
                  </a:cubicBezTo>
                  <a:cubicBezTo>
                    <a:pt x="6290" y="7644"/>
                    <a:pt x="6381" y="7611"/>
                    <a:pt x="6451" y="7604"/>
                  </a:cubicBezTo>
                  <a:cubicBezTo>
                    <a:pt x="6790" y="7144"/>
                    <a:pt x="7102" y="6682"/>
                    <a:pt x="7451" y="6250"/>
                  </a:cubicBezTo>
                  <a:cubicBezTo>
                    <a:pt x="7804" y="5814"/>
                    <a:pt x="8022" y="5293"/>
                    <a:pt x="8420" y="4877"/>
                  </a:cubicBezTo>
                  <a:cubicBezTo>
                    <a:pt x="8699" y="4585"/>
                    <a:pt x="9057" y="4389"/>
                    <a:pt x="9400" y="4389"/>
                  </a:cubicBezTo>
                  <a:cubicBezTo>
                    <a:pt x="9583" y="4389"/>
                    <a:pt x="9761" y="4445"/>
                    <a:pt x="9921" y="4572"/>
                  </a:cubicBezTo>
                  <a:cubicBezTo>
                    <a:pt x="10099" y="4715"/>
                    <a:pt x="10269" y="4884"/>
                    <a:pt x="10455" y="5029"/>
                  </a:cubicBezTo>
                  <a:cubicBezTo>
                    <a:pt x="10604" y="5144"/>
                    <a:pt x="10853" y="5244"/>
                    <a:pt x="10879" y="5385"/>
                  </a:cubicBezTo>
                  <a:cubicBezTo>
                    <a:pt x="10941" y="5715"/>
                    <a:pt x="11218" y="5732"/>
                    <a:pt x="11409" y="5861"/>
                  </a:cubicBezTo>
                  <a:cubicBezTo>
                    <a:pt x="11820" y="6137"/>
                    <a:pt x="12226" y="6442"/>
                    <a:pt x="12680" y="6623"/>
                  </a:cubicBezTo>
                  <a:cubicBezTo>
                    <a:pt x="13169" y="6818"/>
                    <a:pt x="13706" y="6932"/>
                    <a:pt x="14230" y="6989"/>
                  </a:cubicBezTo>
                  <a:cubicBezTo>
                    <a:pt x="14515" y="7019"/>
                    <a:pt x="14795" y="7002"/>
                    <a:pt x="15064" y="7138"/>
                  </a:cubicBezTo>
                  <a:cubicBezTo>
                    <a:pt x="15134" y="7172"/>
                    <a:pt x="15227" y="7196"/>
                    <a:pt x="15312" y="7196"/>
                  </a:cubicBezTo>
                  <a:cubicBezTo>
                    <a:pt x="15351" y="7196"/>
                    <a:pt x="15388" y="7191"/>
                    <a:pt x="15420" y="7179"/>
                  </a:cubicBezTo>
                  <a:cubicBezTo>
                    <a:pt x="15827" y="7029"/>
                    <a:pt x="16223" y="6851"/>
                    <a:pt x="16625" y="6682"/>
                  </a:cubicBezTo>
                  <a:cubicBezTo>
                    <a:pt x="16490" y="6384"/>
                    <a:pt x="16490" y="6384"/>
                    <a:pt x="16848" y="6090"/>
                  </a:cubicBezTo>
                  <a:cubicBezTo>
                    <a:pt x="16856" y="6170"/>
                    <a:pt x="16863" y="6239"/>
                    <a:pt x="16870" y="6311"/>
                  </a:cubicBezTo>
                  <a:cubicBezTo>
                    <a:pt x="17182" y="6221"/>
                    <a:pt x="17002" y="6025"/>
                    <a:pt x="16942" y="5835"/>
                  </a:cubicBezTo>
                  <a:lnTo>
                    <a:pt x="16942" y="5835"/>
                  </a:lnTo>
                  <a:cubicBezTo>
                    <a:pt x="16991" y="5852"/>
                    <a:pt x="17036" y="5859"/>
                    <a:pt x="17076" y="5859"/>
                  </a:cubicBezTo>
                  <a:cubicBezTo>
                    <a:pt x="17236" y="5859"/>
                    <a:pt x="17315" y="5742"/>
                    <a:pt x="17266" y="5630"/>
                  </a:cubicBezTo>
                  <a:cubicBezTo>
                    <a:pt x="17139" y="5333"/>
                    <a:pt x="17339" y="5227"/>
                    <a:pt x="17485" y="5064"/>
                  </a:cubicBezTo>
                  <a:cubicBezTo>
                    <a:pt x="17630" y="4902"/>
                    <a:pt x="17792" y="4739"/>
                    <a:pt x="17880" y="4546"/>
                  </a:cubicBezTo>
                  <a:cubicBezTo>
                    <a:pt x="18067" y="4136"/>
                    <a:pt x="18573" y="3787"/>
                    <a:pt x="19024" y="3787"/>
                  </a:cubicBezTo>
                  <a:cubicBezTo>
                    <a:pt x="19066" y="3787"/>
                    <a:pt x="19107" y="3790"/>
                    <a:pt x="19148" y="3796"/>
                  </a:cubicBezTo>
                  <a:cubicBezTo>
                    <a:pt x="19367" y="3830"/>
                    <a:pt x="19588" y="3874"/>
                    <a:pt x="19794" y="3950"/>
                  </a:cubicBezTo>
                  <a:cubicBezTo>
                    <a:pt x="20590" y="4241"/>
                    <a:pt x="21391" y="4525"/>
                    <a:pt x="22170" y="4857"/>
                  </a:cubicBezTo>
                  <a:cubicBezTo>
                    <a:pt x="22308" y="4916"/>
                    <a:pt x="22442" y="4935"/>
                    <a:pt x="22574" y="4935"/>
                  </a:cubicBezTo>
                  <a:cubicBezTo>
                    <a:pt x="22784" y="4935"/>
                    <a:pt x="22989" y="4887"/>
                    <a:pt x="23200" y="4879"/>
                  </a:cubicBezTo>
                  <a:cubicBezTo>
                    <a:pt x="23248" y="4877"/>
                    <a:pt x="23320" y="4820"/>
                    <a:pt x="23336" y="4772"/>
                  </a:cubicBezTo>
                  <a:cubicBezTo>
                    <a:pt x="23420" y="4538"/>
                    <a:pt x="23597" y="4468"/>
                    <a:pt x="23823" y="4449"/>
                  </a:cubicBezTo>
                  <a:cubicBezTo>
                    <a:pt x="23894" y="4442"/>
                    <a:pt x="24005" y="4395"/>
                    <a:pt x="24023" y="4341"/>
                  </a:cubicBezTo>
                  <a:cubicBezTo>
                    <a:pt x="24104" y="4098"/>
                    <a:pt x="24339" y="3993"/>
                    <a:pt x="24466" y="3817"/>
                  </a:cubicBezTo>
                  <a:cubicBezTo>
                    <a:pt x="24736" y="3445"/>
                    <a:pt x="25099" y="3178"/>
                    <a:pt x="25392" y="2840"/>
                  </a:cubicBezTo>
                  <a:cubicBezTo>
                    <a:pt x="25443" y="2780"/>
                    <a:pt x="25549" y="2690"/>
                    <a:pt x="25535" y="2669"/>
                  </a:cubicBezTo>
                  <a:cubicBezTo>
                    <a:pt x="25387" y="2418"/>
                    <a:pt x="25664" y="2301"/>
                    <a:pt x="25699" y="2112"/>
                  </a:cubicBezTo>
                  <a:cubicBezTo>
                    <a:pt x="25704" y="2087"/>
                    <a:pt x="25680" y="2058"/>
                    <a:pt x="25658" y="1998"/>
                  </a:cubicBezTo>
                  <a:cubicBezTo>
                    <a:pt x="25553" y="2053"/>
                    <a:pt x="25450" y="2105"/>
                    <a:pt x="25289" y="2186"/>
                  </a:cubicBezTo>
                  <a:cubicBezTo>
                    <a:pt x="25325" y="2050"/>
                    <a:pt x="25379" y="1960"/>
                    <a:pt x="25360" y="1889"/>
                  </a:cubicBezTo>
                  <a:cubicBezTo>
                    <a:pt x="25331" y="1790"/>
                    <a:pt x="25248" y="1707"/>
                    <a:pt x="25186" y="1612"/>
                  </a:cubicBezTo>
                  <a:cubicBezTo>
                    <a:pt x="25576" y="1475"/>
                    <a:pt x="25745" y="1240"/>
                    <a:pt x="25681" y="830"/>
                  </a:cubicBezTo>
                  <a:cubicBezTo>
                    <a:pt x="25654" y="653"/>
                    <a:pt x="25738" y="460"/>
                    <a:pt x="25749" y="273"/>
                  </a:cubicBezTo>
                  <a:cubicBezTo>
                    <a:pt x="25753" y="210"/>
                    <a:pt x="25685" y="141"/>
                    <a:pt x="256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3"/>
            <p:cNvSpPr/>
            <p:nvPr/>
          </p:nvSpPr>
          <p:spPr>
            <a:xfrm>
              <a:off x="3519756" y="2320993"/>
              <a:ext cx="20815" cy="33254"/>
            </a:xfrm>
            <a:custGeom>
              <a:avLst/>
              <a:gdLst/>
              <a:ahLst/>
              <a:cxnLst/>
              <a:rect l="l" t="t" r="r" b="b"/>
              <a:pathLst>
                <a:path w="492" h="786" extrusionOk="0">
                  <a:moveTo>
                    <a:pt x="371" y="1"/>
                  </a:moveTo>
                  <a:cubicBezTo>
                    <a:pt x="202" y="1"/>
                    <a:pt x="119" y="163"/>
                    <a:pt x="68" y="287"/>
                  </a:cubicBezTo>
                  <a:cubicBezTo>
                    <a:pt x="1" y="450"/>
                    <a:pt x="52" y="647"/>
                    <a:pt x="231" y="785"/>
                  </a:cubicBezTo>
                  <a:cubicBezTo>
                    <a:pt x="296" y="700"/>
                    <a:pt x="363" y="642"/>
                    <a:pt x="382" y="574"/>
                  </a:cubicBezTo>
                  <a:cubicBezTo>
                    <a:pt x="431" y="395"/>
                    <a:pt x="455" y="212"/>
                    <a:pt x="491" y="25"/>
                  </a:cubicBezTo>
                  <a:cubicBezTo>
                    <a:pt x="447" y="8"/>
                    <a:pt x="407" y="1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3"/>
            <p:cNvSpPr/>
            <p:nvPr/>
          </p:nvSpPr>
          <p:spPr>
            <a:xfrm>
              <a:off x="2465254" y="2446649"/>
              <a:ext cx="17981" cy="40488"/>
            </a:xfrm>
            <a:custGeom>
              <a:avLst/>
              <a:gdLst/>
              <a:ahLst/>
              <a:cxnLst/>
              <a:rect l="l" t="t" r="r" b="b"/>
              <a:pathLst>
                <a:path w="425" h="957" extrusionOk="0">
                  <a:moveTo>
                    <a:pt x="5" y="0"/>
                  </a:moveTo>
                  <a:lnTo>
                    <a:pt x="5" y="0"/>
                  </a:lnTo>
                  <a:cubicBezTo>
                    <a:pt x="28" y="231"/>
                    <a:pt x="52" y="377"/>
                    <a:pt x="55" y="523"/>
                  </a:cubicBezTo>
                  <a:cubicBezTo>
                    <a:pt x="59" y="670"/>
                    <a:pt x="1" y="825"/>
                    <a:pt x="117" y="957"/>
                  </a:cubicBezTo>
                  <a:cubicBezTo>
                    <a:pt x="226" y="757"/>
                    <a:pt x="320" y="576"/>
                    <a:pt x="425" y="382"/>
                  </a:cubicBezTo>
                  <a:cubicBezTo>
                    <a:pt x="302" y="269"/>
                    <a:pt x="164" y="144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3"/>
            <p:cNvSpPr/>
            <p:nvPr/>
          </p:nvSpPr>
          <p:spPr>
            <a:xfrm>
              <a:off x="3118289" y="2428245"/>
              <a:ext cx="14681" cy="13158"/>
            </a:xfrm>
            <a:custGeom>
              <a:avLst/>
              <a:gdLst/>
              <a:ahLst/>
              <a:cxnLst/>
              <a:rect l="l" t="t" r="r" b="b"/>
              <a:pathLst>
                <a:path w="347" h="311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160"/>
                    <a:pt x="8" y="310"/>
                    <a:pt x="157" y="310"/>
                  </a:cubicBezTo>
                  <a:cubicBezTo>
                    <a:pt x="183" y="310"/>
                    <a:pt x="214" y="305"/>
                    <a:pt x="251" y="296"/>
                  </a:cubicBezTo>
                  <a:cubicBezTo>
                    <a:pt x="347" y="73"/>
                    <a:pt x="153" y="76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3"/>
            <p:cNvSpPr/>
            <p:nvPr/>
          </p:nvSpPr>
          <p:spPr>
            <a:xfrm>
              <a:off x="3128697" y="2440684"/>
              <a:ext cx="762" cy="762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7" y="1"/>
                  </a:moveTo>
                  <a:lnTo>
                    <a:pt x="17" y="1"/>
                  </a:lnTo>
                  <a:cubicBezTo>
                    <a:pt x="12" y="2"/>
                    <a:pt x="10" y="2"/>
                    <a:pt x="6" y="3"/>
                  </a:cubicBezTo>
                  <a:cubicBezTo>
                    <a:pt x="3" y="8"/>
                    <a:pt x="3" y="12"/>
                    <a:pt x="1" y="16"/>
                  </a:cubicBezTo>
                  <a:lnTo>
                    <a:pt x="1" y="16"/>
                  </a:lnTo>
                  <a:cubicBezTo>
                    <a:pt x="1" y="16"/>
                    <a:pt x="1" y="16"/>
                    <a:pt x="2" y="16"/>
                  </a:cubicBezTo>
                  <a:cubicBezTo>
                    <a:pt x="6" y="12"/>
                    <a:pt x="11" y="8"/>
                    <a:pt x="16" y="4"/>
                  </a:cubicBezTo>
                  <a:cubicBezTo>
                    <a:pt x="16" y="3"/>
                    <a:pt x="16" y="2"/>
                    <a:pt x="17" y="1"/>
                  </a:cubicBezTo>
                  <a:close/>
                  <a:moveTo>
                    <a:pt x="1" y="16"/>
                  </a:move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" name="Google Shape;321;p13"/>
          <p:cNvGrpSpPr/>
          <p:nvPr/>
        </p:nvGrpSpPr>
        <p:grpSpPr>
          <a:xfrm>
            <a:off x="4247266" y="770773"/>
            <a:ext cx="5104094" cy="3839948"/>
            <a:chOff x="5939093" y="2966412"/>
            <a:chExt cx="1381763" cy="1039538"/>
          </a:xfrm>
        </p:grpSpPr>
        <p:sp>
          <p:nvSpPr>
            <p:cNvPr id="322" name="Google Shape;322;p13"/>
            <p:cNvSpPr/>
            <p:nvPr/>
          </p:nvSpPr>
          <p:spPr>
            <a:xfrm>
              <a:off x="6096989" y="3431596"/>
              <a:ext cx="85" cy="254"/>
            </a:xfrm>
            <a:custGeom>
              <a:avLst/>
              <a:gdLst/>
              <a:ahLst/>
              <a:cxnLst/>
              <a:rect l="l" t="t" r="r" b="b"/>
              <a:pathLst>
                <a:path w="2" h="6" extrusionOk="0">
                  <a:moveTo>
                    <a:pt x="1" y="5"/>
                  </a:moveTo>
                  <a:cubicBezTo>
                    <a:pt x="1" y="5"/>
                    <a:pt x="1" y="4"/>
                    <a:pt x="1" y="5"/>
                  </a:cubicBezTo>
                  <a:cubicBezTo>
                    <a:pt x="1" y="3"/>
                    <a:pt x="0" y="2"/>
                    <a:pt x="0" y="0"/>
                  </a:cubicBezTo>
                  <a:cubicBezTo>
                    <a:pt x="0" y="2"/>
                    <a:pt x="1" y="3"/>
                    <a:pt x="1" y="5"/>
                  </a:cubicBezTo>
                  <a:close/>
                </a:path>
              </a:pathLst>
            </a:custGeom>
            <a:solidFill>
              <a:srgbClr val="FCC781">
                <a:alpha val="5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3"/>
            <p:cNvSpPr/>
            <p:nvPr/>
          </p:nvSpPr>
          <p:spPr>
            <a:xfrm>
              <a:off x="6096904" y="3431511"/>
              <a:ext cx="127" cy="127"/>
            </a:xfrm>
            <a:custGeom>
              <a:avLst/>
              <a:gdLst/>
              <a:ahLst/>
              <a:cxnLst/>
              <a:rect l="l" t="t" r="r" b="b"/>
              <a:pathLst>
                <a:path w="3" h="3" extrusionOk="0">
                  <a:moveTo>
                    <a:pt x="0" y="0"/>
                  </a:moveTo>
                  <a:cubicBezTo>
                    <a:pt x="0" y="1"/>
                    <a:pt x="2" y="1"/>
                    <a:pt x="2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CC781">
                <a:alpha val="5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3"/>
            <p:cNvSpPr/>
            <p:nvPr/>
          </p:nvSpPr>
          <p:spPr>
            <a:xfrm>
              <a:off x="6318305" y="3538806"/>
              <a:ext cx="381" cy="338"/>
            </a:xfrm>
            <a:custGeom>
              <a:avLst/>
              <a:gdLst/>
              <a:ahLst/>
              <a:cxnLst/>
              <a:rect l="l" t="t" r="r" b="b"/>
              <a:pathLst>
                <a:path w="9" h="8" extrusionOk="0">
                  <a:moveTo>
                    <a:pt x="8" y="5"/>
                  </a:moveTo>
                  <a:cubicBezTo>
                    <a:pt x="7" y="3"/>
                    <a:pt x="7" y="2"/>
                    <a:pt x="6" y="0"/>
                  </a:cubicBezTo>
                  <a:cubicBezTo>
                    <a:pt x="4" y="2"/>
                    <a:pt x="2" y="5"/>
                    <a:pt x="1" y="7"/>
                  </a:cubicBezTo>
                  <a:close/>
                </a:path>
              </a:pathLst>
            </a:custGeom>
            <a:solidFill>
              <a:srgbClr val="FCC781">
                <a:alpha val="5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3"/>
            <p:cNvSpPr/>
            <p:nvPr/>
          </p:nvSpPr>
          <p:spPr>
            <a:xfrm>
              <a:off x="6702764" y="3597911"/>
              <a:ext cx="508" cy="254"/>
            </a:xfrm>
            <a:custGeom>
              <a:avLst/>
              <a:gdLst/>
              <a:ahLst/>
              <a:cxnLst/>
              <a:rect l="l" t="t" r="r" b="b"/>
              <a:pathLst>
                <a:path w="12" h="6" extrusionOk="0">
                  <a:moveTo>
                    <a:pt x="1" y="2"/>
                  </a:moveTo>
                  <a:cubicBezTo>
                    <a:pt x="2" y="5"/>
                    <a:pt x="4" y="5"/>
                    <a:pt x="6" y="6"/>
                  </a:cubicBezTo>
                  <a:cubicBezTo>
                    <a:pt x="9" y="5"/>
                    <a:pt x="10" y="2"/>
                    <a:pt x="12" y="0"/>
                  </a:cubicBezTo>
                  <a:close/>
                </a:path>
              </a:pathLst>
            </a:custGeom>
            <a:solidFill>
              <a:srgbClr val="FCC781">
                <a:alpha val="5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3"/>
            <p:cNvSpPr/>
            <p:nvPr/>
          </p:nvSpPr>
          <p:spPr>
            <a:xfrm>
              <a:off x="6661513" y="3715656"/>
              <a:ext cx="423" cy="508"/>
            </a:xfrm>
            <a:custGeom>
              <a:avLst/>
              <a:gdLst/>
              <a:ahLst/>
              <a:cxnLst/>
              <a:rect l="l" t="t" r="r" b="b"/>
              <a:pathLst>
                <a:path w="10" h="12" extrusionOk="0">
                  <a:moveTo>
                    <a:pt x="10" y="4"/>
                  </a:moveTo>
                  <a:cubicBezTo>
                    <a:pt x="7" y="1"/>
                    <a:pt x="2" y="1"/>
                    <a:pt x="0" y="0"/>
                  </a:cubicBezTo>
                  <a:lnTo>
                    <a:pt x="0" y="9"/>
                  </a:lnTo>
                  <a:cubicBezTo>
                    <a:pt x="1" y="10"/>
                    <a:pt x="2" y="11"/>
                    <a:pt x="2" y="12"/>
                  </a:cubicBezTo>
                  <a:cubicBezTo>
                    <a:pt x="4" y="9"/>
                    <a:pt x="7" y="6"/>
                    <a:pt x="10" y="4"/>
                  </a:cubicBezTo>
                  <a:close/>
                </a:path>
              </a:pathLst>
            </a:custGeom>
            <a:solidFill>
              <a:srgbClr val="FCC781">
                <a:alpha val="5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3"/>
            <p:cNvSpPr/>
            <p:nvPr/>
          </p:nvSpPr>
          <p:spPr>
            <a:xfrm>
              <a:off x="5939093" y="2966412"/>
              <a:ext cx="1381763" cy="1039538"/>
            </a:xfrm>
            <a:custGeom>
              <a:avLst/>
              <a:gdLst/>
              <a:ahLst/>
              <a:cxnLst/>
              <a:rect l="l" t="t" r="r" b="b"/>
              <a:pathLst>
                <a:path w="32660" h="24571" extrusionOk="0">
                  <a:moveTo>
                    <a:pt x="31911" y="23986"/>
                  </a:moveTo>
                  <a:cubicBezTo>
                    <a:pt x="31963" y="24037"/>
                    <a:pt x="32017" y="24087"/>
                    <a:pt x="32069" y="24138"/>
                  </a:cubicBezTo>
                  <a:cubicBezTo>
                    <a:pt x="32062" y="24144"/>
                    <a:pt x="32057" y="24152"/>
                    <a:pt x="32052" y="24159"/>
                  </a:cubicBezTo>
                  <a:cubicBezTo>
                    <a:pt x="32000" y="24123"/>
                    <a:pt x="31950" y="24084"/>
                    <a:pt x="31896" y="24053"/>
                  </a:cubicBezTo>
                  <a:cubicBezTo>
                    <a:pt x="31833" y="24017"/>
                    <a:pt x="31772" y="23951"/>
                    <a:pt x="31696" y="24019"/>
                  </a:cubicBezTo>
                  <a:cubicBezTo>
                    <a:pt x="31678" y="24035"/>
                    <a:pt x="31600" y="23996"/>
                    <a:pt x="31549" y="23982"/>
                  </a:cubicBezTo>
                  <a:cubicBezTo>
                    <a:pt x="31380" y="23931"/>
                    <a:pt x="31303" y="23970"/>
                    <a:pt x="31248" y="24136"/>
                  </a:cubicBezTo>
                  <a:cubicBezTo>
                    <a:pt x="31314" y="24129"/>
                    <a:pt x="31382" y="24124"/>
                    <a:pt x="31496" y="24113"/>
                  </a:cubicBezTo>
                  <a:cubicBezTo>
                    <a:pt x="31446" y="24193"/>
                    <a:pt x="31420" y="24235"/>
                    <a:pt x="31390" y="24282"/>
                  </a:cubicBezTo>
                  <a:cubicBezTo>
                    <a:pt x="31440" y="24319"/>
                    <a:pt x="31490" y="24357"/>
                    <a:pt x="31537" y="24391"/>
                  </a:cubicBezTo>
                  <a:cubicBezTo>
                    <a:pt x="31513" y="24455"/>
                    <a:pt x="31257" y="24465"/>
                    <a:pt x="31080" y="24407"/>
                  </a:cubicBezTo>
                  <a:cubicBezTo>
                    <a:pt x="31157" y="24478"/>
                    <a:pt x="31203" y="24519"/>
                    <a:pt x="31258" y="24571"/>
                  </a:cubicBezTo>
                  <a:cubicBezTo>
                    <a:pt x="31206" y="24568"/>
                    <a:pt x="31162" y="24564"/>
                    <a:pt x="31117" y="24564"/>
                  </a:cubicBezTo>
                  <a:cubicBezTo>
                    <a:pt x="31081" y="24564"/>
                    <a:pt x="31047" y="24568"/>
                    <a:pt x="31024" y="24570"/>
                  </a:cubicBezTo>
                  <a:cubicBezTo>
                    <a:pt x="30912" y="24534"/>
                    <a:pt x="30980" y="24376"/>
                    <a:pt x="30836" y="24383"/>
                  </a:cubicBezTo>
                  <a:lnTo>
                    <a:pt x="30840" y="24393"/>
                  </a:lnTo>
                  <a:lnTo>
                    <a:pt x="30840" y="24393"/>
                  </a:lnTo>
                  <a:lnTo>
                    <a:pt x="30840" y="24393"/>
                  </a:lnTo>
                  <a:cubicBezTo>
                    <a:pt x="30838" y="24392"/>
                    <a:pt x="30834" y="24391"/>
                    <a:pt x="30831" y="24389"/>
                  </a:cubicBezTo>
                  <a:cubicBezTo>
                    <a:pt x="30833" y="24388"/>
                    <a:pt x="30833" y="24388"/>
                    <a:pt x="30833" y="24387"/>
                  </a:cubicBezTo>
                  <a:cubicBezTo>
                    <a:pt x="30695" y="24292"/>
                    <a:pt x="30680" y="24107"/>
                    <a:pt x="30515" y="24034"/>
                  </a:cubicBezTo>
                  <a:cubicBezTo>
                    <a:pt x="30515" y="24032"/>
                    <a:pt x="30516" y="24030"/>
                    <a:pt x="30517" y="24027"/>
                  </a:cubicBezTo>
                  <a:cubicBezTo>
                    <a:pt x="30516" y="24025"/>
                    <a:pt x="30515" y="24022"/>
                    <a:pt x="30513" y="24021"/>
                  </a:cubicBezTo>
                  <a:cubicBezTo>
                    <a:pt x="30534" y="23997"/>
                    <a:pt x="30565" y="23972"/>
                    <a:pt x="30560" y="23950"/>
                  </a:cubicBezTo>
                  <a:cubicBezTo>
                    <a:pt x="30547" y="23881"/>
                    <a:pt x="30528" y="23805"/>
                    <a:pt x="30485" y="23745"/>
                  </a:cubicBezTo>
                  <a:cubicBezTo>
                    <a:pt x="30466" y="23719"/>
                    <a:pt x="30386" y="23726"/>
                    <a:pt x="30333" y="23716"/>
                  </a:cubicBezTo>
                  <a:cubicBezTo>
                    <a:pt x="30334" y="23739"/>
                    <a:pt x="30336" y="23764"/>
                    <a:pt x="30338" y="23788"/>
                  </a:cubicBezTo>
                  <a:cubicBezTo>
                    <a:pt x="30396" y="23866"/>
                    <a:pt x="30455" y="23942"/>
                    <a:pt x="30513" y="24020"/>
                  </a:cubicBezTo>
                  <a:cubicBezTo>
                    <a:pt x="30511" y="24024"/>
                    <a:pt x="30508" y="24026"/>
                    <a:pt x="30507" y="24029"/>
                  </a:cubicBezTo>
                  <a:cubicBezTo>
                    <a:pt x="30510" y="24030"/>
                    <a:pt x="30512" y="24032"/>
                    <a:pt x="30516" y="24034"/>
                  </a:cubicBezTo>
                  <a:cubicBezTo>
                    <a:pt x="30485" y="24195"/>
                    <a:pt x="30345" y="24071"/>
                    <a:pt x="30239" y="24066"/>
                  </a:cubicBezTo>
                  <a:cubicBezTo>
                    <a:pt x="30273" y="24029"/>
                    <a:pt x="30309" y="23989"/>
                    <a:pt x="30365" y="23929"/>
                  </a:cubicBezTo>
                  <a:cubicBezTo>
                    <a:pt x="30260" y="23894"/>
                    <a:pt x="30187" y="23871"/>
                    <a:pt x="30096" y="23841"/>
                  </a:cubicBezTo>
                  <a:cubicBezTo>
                    <a:pt x="30189" y="23791"/>
                    <a:pt x="30266" y="23752"/>
                    <a:pt x="30341" y="23711"/>
                  </a:cubicBezTo>
                  <a:cubicBezTo>
                    <a:pt x="30336" y="23695"/>
                    <a:pt x="30331" y="23681"/>
                    <a:pt x="30326" y="23665"/>
                  </a:cubicBezTo>
                  <a:cubicBezTo>
                    <a:pt x="30261" y="23661"/>
                    <a:pt x="30194" y="23658"/>
                    <a:pt x="30112" y="23654"/>
                  </a:cubicBezTo>
                  <a:cubicBezTo>
                    <a:pt x="30070" y="23581"/>
                    <a:pt x="30025" y="23503"/>
                    <a:pt x="29980" y="23421"/>
                  </a:cubicBezTo>
                  <a:lnTo>
                    <a:pt x="29981" y="23421"/>
                  </a:lnTo>
                  <a:cubicBezTo>
                    <a:pt x="29982" y="23424"/>
                    <a:pt x="29984" y="23425"/>
                    <a:pt x="29985" y="23429"/>
                  </a:cubicBezTo>
                  <a:cubicBezTo>
                    <a:pt x="29985" y="23425"/>
                    <a:pt x="29985" y="23423"/>
                    <a:pt x="29984" y="23420"/>
                  </a:cubicBezTo>
                  <a:cubicBezTo>
                    <a:pt x="30164" y="23348"/>
                    <a:pt x="30226" y="23201"/>
                    <a:pt x="30244" y="23014"/>
                  </a:cubicBezTo>
                  <a:cubicBezTo>
                    <a:pt x="30172" y="22977"/>
                    <a:pt x="30109" y="22944"/>
                    <a:pt x="30064" y="22921"/>
                  </a:cubicBezTo>
                  <a:cubicBezTo>
                    <a:pt x="29890" y="23025"/>
                    <a:pt x="29870" y="23159"/>
                    <a:pt x="29964" y="23325"/>
                  </a:cubicBezTo>
                  <a:cubicBezTo>
                    <a:pt x="29980" y="23354"/>
                    <a:pt x="29979" y="23388"/>
                    <a:pt x="29984" y="23420"/>
                  </a:cubicBezTo>
                  <a:cubicBezTo>
                    <a:pt x="29982" y="23420"/>
                    <a:pt x="29981" y="23421"/>
                    <a:pt x="29980" y="23421"/>
                  </a:cubicBezTo>
                  <a:cubicBezTo>
                    <a:pt x="29917" y="23341"/>
                    <a:pt x="29864" y="23252"/>
                    <a:pt x="29789" y="23184"/>
                  </a:cubicBezTo>
                  <a:cubicBezTo>
                    <a:pt x="29659" y="23064"/>
                    <a:pt x="29652" y="22955"/>
                    <a:pt x="29750" y="22812"/>
                  </a:cubicBezTo>
                  <a:cubicBezTo>
                    <a:pt x="29656" y="22832"/>
                    <a:pt x="29590" y="22846"/>
                    <a:pt x="29528" y="22859"/>
                  </a:cubicBezTo>
                  <a:cubicBezTo>
                    <a:pt x="29521" y="22742"/>
                    <a:pt x="29528" y="22611"/>
                    <a:pt x="29433" y="22483"/>
                  </a:cubicBezTo>
                  <a:cubicBezTo>
                    <a:pt x="29263" y="22258"/>
                    <a:pt x="29267" y="22257"/>
                    <a:pt x="29221" y="22045"/>
                  </a:cubicBezTo>
                  <a:cubicBezTo>
                    <a:pt x="29058" y="22061"/>
                    <a:pt x="28919" y="21950"/>
                    <a:pt x="28756" y="21873"/>
                  </a:cubicBezTo>
                  <a:cubicBezTo>
                    <a:pt x="28763" y="21941"/>
                    <a:pt x="28767" y="21989"/>
                    <a:pt x="28776" y="22080"/>
                  </a:cubicBezTo>
                  <a:cubicBezTo>
                    <a:pt x="28673" y="21959"/>
                    <a:pt x="28595" y="21799"/>
                    <a:pt x="28520" y="21790"/>
                  </a:cubicBezTo>
                  <a:cubicBezTo>
                    <a:pt x="28324" y="21767"/>
                    <a:pt x="28492" y="21559"/>
                    <a:pt x="28313" y="21554"/>
                  </a:cubicBezTo>
                  <a:cubicBezTo>
                    <a:pt x="28299" y="21605"/>
                    <a:pt x="28301" y="21673"/>
                    <a:pt x="28267" y="21716"/>
                  </a:cubicBezTo>
                  <a:cubicBezTo>
                    <a:pt x="28209" y="21785"/>
                    <a:pt x="28137" y="21725"/>
                    <a:pt x="28069" y="21686"/>
                  </a:cubicBezTo>
                  <a:cubicBezTo>
                    <a:pt x="28044" y="21674"/>
                    <a:pt x="28004" y="21696"/>
                    <a:pt x="27970" y="21697"/>
                  </a:cubicBezTo>
                  <a:cubicBezTo>
                    <a:pt x="27818" y="21707"/>
                    <a:pt x="27812" y="21701"/>
                    <a:pt x="27799" y="21522"/>
                  </a:cubicBezTo>
                  <a:cubicBezTo>
                    <a:pt x="27792" y="21517"/>
                    <a:pt x="27782" y="21507"/>
                    <a:pt x="27776" y="21507"/>
                  </a:cubicBezTo>
                  <a:cubicBezTo>
                    <a:pt x="27730" y="21507"/>
                    <a:pt x="27684" y="21509"/>
                    <a:pt x="27620" y="21512"/>
                  </a:cubicBezTo>
                  <a:cubicBezTo>
                    <a:pt x="27650" y="21575"/>
                    <a:pt x="27677" y="21632"/>
                    <a:pt x="27724" y="21730"/>
                  </a:cubicBezTo>
                  <a:cubicBezTo>
                    <a:pt x="27582" y="21654"/>
                    <a:pt x="27486" y="21603"/>
                    <a:pt x="27390" y="21551"/>
                  </a:cubicBezTo>
                  <a:cubicBezTo>
                    <a:pt x="27385" y="21560"/>
                    <a:pt x="27379" y="21570"/>
                    <a:pt x="27374" y="21580"/>
                  </a:cubicBezTo>
                  <a:cubicBezTo>
                    <a:pt x="27431" y="21632"/>
                    <a:pt x="27488" y="21685"/>
                    <a:pt x="27551" y="21743"/>
                  </a:cubicBezTo>
                  <a:cubicBezTo>
                    <a:pt x="27502" y="21867"/>
                    <a:pt x="27433" y="21915"/>
                    <a:pt x="27277" y="21869"/>
                  </a:cubicBezTo>
                  <a:cubicBezTo>
                    <a:pt x="27186" y="21842"/>
                    <a:pt x="27062" y="21827"/>
                    <a:pt x="26997" y="21866"/>
                  </a:cubicBezTo>
                  <a:cubicBezTo>
                    <a:pt x="26850" y="21950"/>
                    <a:pt x="26861" y="21966"/>
                    <a:pt x="26783" y="21775"/>
                  </a:cubicBezTo>
                  <a:cubicBezTo>
                    <a:pt x="26751" y="21697"/>
                    <a:pt x="26658" y="21671"/>
                    <a:pt x="26637" y="21742"/>
                  </a:cubicBezTo>
                  <a:cubicBezTo>
                    <a:pt x="26609" y="21838"/>
                    <a:pt x="26546" y="21840"/>
                    <a:pt x="26458" y="21842"/>
                  </a:cubicBezTo>
                  <a:cubicBezTo>
                    <a:pt x="26381" y="21845"/>
                    <a:pt x="26311" y="21873"/>
                    <a:pt x="26217" y="21895"/>
                  </a:cubicBezTo>
                  <a:cubicBezTo>
                    <a:pt x="26214" y="21894"/>
                    <a:pt x="26184" y="21869"/>
                    <a:pt x="26146" y="21841"/>
                  </a:cubicBezTo>
                  <a:cubicBezTo>
                    <a:pt x="26103" y="21897"/>
                    <a:pt x="26057" y="21951"/>
                    <a:pt x="26005" y="22017"/>
                  </a:cubicBezTo>
                  <a:cubicBezTo>
                    <a:pt x="25910" y="22013"/>
                    <a:pt x="25803" y="22008"/>
                    <a:pt x="25691" y="22003"/>
                  </a:cubicBezTo>
                  <a:cubicBezTo>
                    <a:pt x="25660" y="22084"/>
                    <a:pt x="25657" y="22210"/>
                    <a:pt x="25495" y="22138"/>
                  </a:cubicBezTo>
                  <a:cubicBezTo>
                    <a:pt x="25464" y="22046"/>
                    <a:pt x="25434" y="21959"/>
                    <a:pt x="25404" y="21872"/>
                  </a:cubicBezTo>
                  <a:lnTo>
                    <a:pt x="25407" y="21869"/>
                  </a:lnTo>
                  <a:cubicBezTo>
                    <a:pt x="25425" y="21887"/>
                    <a:pt x="25444" y="21909"/>
                    <a:pt x="25464" y="21914"/>
                  </a:cubicBezTo>
                  <a:cubicBezTo>
                    <a:pt x="25500" y="21920"/>
                    <a:pt x="25537" y="21910"/>
                    <a:pt x="25574" y="21907"/>
                  </a:cubicBezTo>
                  <a:cubicBezTo>
                    <a:pt x="25548" y="21877"/>
                    <a:pt x="25524" y="21826"/>
                    <a:pt x="25496" y="21822"/>
                  </a:cubicBezTo>
                  <a:cubicBezTo>
                    <a:pt x="25468" y="21817"/>
                    <a:pt x="25437" y="21851"/>
                    <a:pt x="25408" y="21869"/>
                  </a:cubicBezTo>
                  <a:cubicBezTo>
                    <a:pt x="25406" y="21868"/>
                    <a:pt x="25404" y="21866"/>
                    <a:pt x="25402" y="21864"/>
                  </a:cubicBezTo>
                  <a:cubicBezTo>
                    <a:pt x="25404" y="21867"/>
                    <a:pt x="25404" y="21869"/>
                    <a:pt x="25406" y="21872"/>
                  </a:cubicBezTo>
                  <a:lnTo>
                    <a:pt x="25406" y="21872"/>
                  </a:lnTo>
                  <a:cubicBezTo>
                    <a:pt x="25334" y="21853"/>
                    <a:pt x="25262" y="21837"/>
                    <a:pt x="25210" y="21824"/>
                  </a:cubicBezTo>
                  <a:cubicBezTo>
                    <a:pt x="25129" y="21954"/>
                    <a:pt x="25047" y="22082"/>
                    <a:pt x="24967" y="22213"/>
                  </a:cubicBezTo>
                  <a:cubicBezTo>
                    <a:pt x="24887" y="22342"/>
                    <a:pt x="24761" y="22268"/>
                    <a:pt x="24640" y="22231"/>
                  </a:cubicBezTo>
                  <a:cubicBezTo>
                    <a:pt x="24621" y="22268"/>
                    <a:pt x="24605" y="22303"/>
                    <a:pt x="24597" y="22321"/>
                  </a:cubicBezTo>
                  <a:cubicBezTo>
                    <a:pt x="24458" y="22324"/>
                    <a:pt x="24331" y="22326"/>
                    <a:pt x="24176" y="22329"/>
                  </a:cubicBezTo>
                  <a:cubicBezTo>
                    <a:pt x="24165" y="22309"/>
                    <a:pt x="24141" y="22263"/>
                    <a:pt x="24108" y="22200"/>
                  </a:cubicBezTo>
                  <a:cubicBezTo>
                    <a:pt x="24064" y="22272"/>
                    <a:pt x="24024" y="22336"/>
                    <a:pt x="23974" y="22415"/>
                  </a:cubicBezTo>
                  <a:cubicBezTo>
                    <a:pt x="24037" y="22451"/>
                    <a:pt x="24098" y="22486"/>
                    <a:pt x="24181" y="22533"/>
                  </a:cubicBezTo>
                  <a:cubicBezTo>
                    <a:pt x="23946" y="22613"/>
                    <a:pt x="23749" y="22425"/>
                    <a:pt x="23524" y="22404"/>
                  </a:cubicBezTo>
                  <a:cubicBezTo>
                    <a:pt x="23561" y="22544"/>
                    <a:pt x="23793" y="22616"/>
                    <a:pt x="23640" y="22793"/>
                  </a:cubicBezTo>
                  <a:cubicBezTo>
                    <a:pt x="23592" y="22679"/>
                    <a:pt x="23556" y="22596"/>
                    <a:pt x="23506" y="22483"/>
                  </a:cubicBezTo>
                  <a:cubicBezTo>
                    <a:pt x="23341" y="22487"/>
                    <a:pt x="23167" y="22492"/>
                    <a:pt x="22983" y="22496"/>
                  </a:cubicBezTo>
                  <a:cubicBezTo>
                    <a:pt x="23042" y="22773"/>
                    <a:pt x="22904" y="22918"/>
                    <a:pt x="22676" y="23019"/>
                  </a:cubicBezTo>
                  <a:cubicBezTo>
                    <a:pt x="22551" y="22947"/>
                    <a:pt x="22420" y="22872"/>
                    <a:pt x="22258" y="22779"/>
                  </a:cubicBezTo>
                  <a:cubicBezTo>
                    <a:pt x="22322" y="22925"/>
                    <a:pt x="22372" y="23035"/>
                    <a:pt x="22425" y="23152"/>
                  </a:cubicBezTo>
                  <a:cubicBezTo>
                    <a:pt x="22244" y="23234"/>
                    <a:pt x="22098" y="23295"/>
                    <a:pt x="21893" y="23156"/>
                  </a:cubicBezTo>
                  <a:cubicBezTo>
                    <a:pt x="21717" y="23038"/>
                    <a:pt x="21515" y="22958"/>
                    <a:pt x="21318" y="22868"/>
                  </a:cubicBezTo>
                  <a:cubicBezTo>
                    <a:pt x="21489" y="22949"/>
                    <a:pt x="21535" y="23169"/>
                    <a:pt x="21756" y="23206"/>
                  </a:cubicBezTo>
                  <a:cubicBezTo>
                    <a:pt x="21791" y="23211"/>
                    <a:pt x="21823" y="23322"/>
                    <a:pt x="21875" y="23420"/>
                  </a:cubicBezTo>
                  <a:cubicBezTo>
                    <a:pt x="21734" y="23399"/>
                    <a:pt x="21627" y="23383"/>
                    <a:pt x="21515" y="23366"/>
                  </a:cubicBezTo>
                  <a:cubicBezTo>
                    <a:pt x="21456" y="23420"/>
                    <a:pt x="21390" y="23479"/>
                    <a:pt x="21325" y="23539"/>
                  </a:cubicBezTo>
                  <a:cubicBezTo>
                    <a:pt x="21253" y="23456"/>
                    <a:pt x="21192" y="23384"/>
                    <a:pt x="21129" y="23312"/>
                  </a:cubicBezTo>
                  <a:cubicBezTo>
                    <a:pt x="21112" y="23319"/>
                    <a:pt x="21094" y="23325"/>
                    <a:pt x="21076" y="23332"/>
                  </a:cubicBezTo>
                  <a:cubicBezTo>
                    <a:pt x="21083" y="23367"/>
                    <a:pt x="21088" y="23403"/>
                    <a:pt x="21094" y="23437"/>
                  </a:cubicBezTo>
                  <a:cubicBezTo>
                    <a:pt x="21117" y="23545"/>
                    <a:pt x="21086" y="23618"/>
                    <a:pt x="20958" y="23613"/>
                  </a:cubicBezTo>
                  <a:cubicBezTo>
                    <a:pt x="20822" y="23609"/>
                    <a:pt x="20677" y="23627"/>
                    <a:pt x="20552" y="23580"/>
                  </a:cubicBezTo>
                  <a:cubicBezTo>
                    <a:pt x="20323" y="23493"/>
                    <a:pt x="20181" y="23525"/>
                    <a:pt x="20097" y="23716"/>
                  </a:cubicBezTo>
                  <a:cubicBezTo>
                    <a:pt x="20089" y="23733"/>
                    <a:pt x="20051" y="23737"/>
                    <a:pt x="20014" y="23752"/>
                  </a:cubicBezTo>
                  <a:cubicBezTo>
                    <a:pt x="19884" y="23670"/>
                    <a:pt x="19749" y="23586"/>
                    <a:pt x="19613" y="23502"/>
                  </a:cubicBezTo>
                  <a:cubicBezTo>
                    <a:pt x="19604" y="23514"/>
                    <a:pt x="19596" y="23525"/>
                    <a:pt x="19585" y="23538"/>
                  </a:cubicBezTo>
                  <a:cubicBezTo>
                    <a:pt x="19638" y="23582"/>
                    <a:pt x="19693" y="23627"/>
                    <a:pt x="19755" y="23679"/>
                  </a:cubicBezTo>
                  <a:cubicBezTo>
                    <a:pt x="19667" y="23757"/>
                    <a:pt x="19598" y="23656"/>
                    <a:pt x="19526" y="23647"/>
                  </a:cubicBezTo>
                  <a:cubicBezTo>
                    <a:pt x="19473" y="23639"/>
                    <a:pt x="19420" y="23676"/>
                    <a:pt x="19354" y="23695"/>
                  </a:cubicBezTo>
                  <a:cubicBezTo>
                    <a:pt x="19347" y="23561"/>
                    <a:pt x="19581" y="23546"/>
                    <a:pt x="19432" y="23366"/>
                  </a:cubicBezTo>
                  <a:cubicBezTo>
                    <a:pt x="19252" y="23497"/>
                    <a:pt x="19040" y="23498"/>
                    <a:pt x="18823" y="23358"/>
                  </a:cubicBezTo>
                  <a:cubicBezTo>
                    <a:pt x="18715" y="23288"/>
                    <a:pt x="18624" y="23190"/>
                    <a:pt x="18519" y="23113"/>
                  </a:cubicBezTo>
                  <a:cubicBezTo>
                    <a:pt x="18405" y="23027"/>
                    <a:pt x="18288" y="22944"/>
                    <a:pt x="18163" y="22872"/>
                  </a:cubicBezTo>
                  <a:cubicBezTo>
                    <a:pt x="18014" y="22786"/>
                    <a:pt x="17970" y="22804"/>
                    <a:pt x="17874" y="22963"/>
                  </a:cubicBezTo>
                  <a:cubicBezTo>
                    <a:pt x="17656" y="22763"/>
                    <a:pt x="17439" y="22565"/>
                    <a:pt x="17204" y="22350"/>
                  </a:cubicBezTo>
                  <a:cubicBezTo>
                    <a:pt x="17237" y="22273"/>
                    <a:pt x="17275" y="22181"/>
                    <a:pt x="17315" y="22093"/>
                  </a:cubicBezTo>
                  <a:cubicBezTo>
                    <a:pt x="17175" y="21934"/>
                    <a:pt x="17030" y="21783"/>
                    <a:pt x="16904" y="21622"/>
                  </a:cubicBezTo>
                  <a:cubicBezTo>
                    <a:pt x="16843" y="21544"/>
                    <a:pt x="16914" y="21410"/>
                    <a:pt x="16763" y="21357"/>
                  </a:cubicBezTo>
                  <a:cubicBezTo>
                    <a:pt x="16774" y="21322"/>
                    <a:pt x="16774" y="21277"/>
                    <a:pt x="16800" y="21254"/>
                  </a:cubicBezTo>
                  <a:cubicBezTo>
                    <a:pt x="16848" y="21214"/>
                    <a:pt x="16911" y="21186"/>
                    <a:pt x="16970" y="21153"/>
                  </a:cubicBezTo>
                  <a:cubicBezTo>
                    <a:pt x="16863" y="21032"/>
                    <a:pt x="16852" y="21030"/>
                    <a:pt x="16770" y="21133"/>
                  </a:cubicBezTo>
                  <a:cubicBezTo>
                    <a:pt x="16707" y="20976"/>
                    <a:pt x="16649" y="20836"/>
                    <a:pt x="16600" y="20695"/>
                  </a:cubicBezTo>
                  <a:cubicBezTo>
                    <a:pt x="16592" y="20671"/>
                    <a:pt x="16621" y="20634"/>
                    <a:pt x="16644" y="20615"/>
                  </a:cubicBezTo>
                  <a:cubicBezTo>
                    <a:pt x="16711" y="20558"/>
                    <a:pt x="16705" y="20487"/>
                    <a:pt x="16618" y="20452"/>
                  </a:cubicBezTo>
                  <a:cubicBezTo>
                    <a:pt x="16493" y="20402"/>
                    <a:pt x="16517" y="20308"/>
                    <a:pt x="16529" y="20254"/>
                  </a:cubicBezTo>
                  <a:cubicBezTo>
                    <a:pt x="16570" y="20098"/>
                    <a:pt x="16629" y="19946"/>
                    <a:pt x="16697" y="19801"/>
                  </a:cubicBezTo>
                  <a:cubicBezTo>
                    <a:pt x="16725" y="19742"/>
                    <a:pt x="16791" y="19705"/>
                    <a:pt x="16872" y="19627"/>
                  </a:cubicBezTo>
                  <a:cubicBezTo>
                    <a:pt x="16899" y="19503"/>
                    <a:pt x="16774" y="19428"/>
                    <a:pt x="16572" y="19382"/>
                  </a:cubicBezTo>
                  <a:cubicBezTo>
                    <a:pt x="16779" y="19225"/>
                    <a:pt x="16712" y="19012"/>
                    <a:pt x="16697" y="18823"/>
                  </a:cubicBezTo>
                  <a:cubicBezTo>
                    <a:pt x="16685" y="18654"/>
                    <a:pt x="16734" y="18548"/>
                    <a:pt x="16869" y="18469"/>
                  </a:cubicBezTo>
                  <a:cubicBezTo>
                    <a:pt x="16926" y="18435"/>
                    <a:pt x="16972" y="18384"/>
                    <a:pt x="17010" y="18351"/>
                  </a:cubicBezTo>
                  <a:cubicBezTo>
                    <a:pt x="17055" y="18252"/>
                    <a:pt x="16855" y="18195"/>
                    <a:pt x="16958" y="18087"/>
                  </a:cubicBezTo>
                  <a:cubicBezTo>
                    <a:pt x="16989" y="18054"/>
                    <a:pt x="16888" y="17914"/>
                    <a:pt x="16976" y="17844"/>
                  </a:cubicBezTo>
                  <a:cubicBezTo>
                    <a:pt x="16829" y="17740"/>
                    <a:pt x="16829" y="17740"/>
                    <a:pt x="16977" y="17592"/>
                  </a:cubicBezTo>
                  <a:cubicBezTo>
                    <a:pt x="17012" y="17633"/>
                    <a:pt x="17044" y="17673"/>
                    <a:pt x="17076" y="17711"/>
                  </a:cubicBezTo>
                  <a:cubicBezTo>
                    <a:pt x="17079" y="17782"/>
                    <a:pt x="17080" y="17852"/>
                    <a:pt x="17083" y="17923"/>
                  </a:cubicBezTo>
                  <a:cubicBezTo>
                    <a:pt x="17161" y="17906"/>
                    <a:pt x="17238" y="17889"/>
                    <a:pt x="17351" y="17865"/>
                  </a:cubicBezTo>
                  <a:cubicBezTo>
                    <a:pt x="17413" y="17927"/>
                    <a:pt x="17494" y="18012"/>
                    <a:pt x="17602" y="18122"/>
                  </a:cubicBezTo>
                  <a:cubicBezTo>
                    <a:pt x="17659" y="17993"/>
                    <a:pt x="17712" y="17870"/>
                    <a:pt x="17764" y="17746"/>
                  </a:cubicBezTo>
                  <a:cubicBezTo>
                    <a:pt x="17694" y="17732"/>
                    <a:pt x="17644" y="17746"/>
                    <a:pt x="17627" y="17776"/>
                  </a:cubicBezTo>
                  <a:cubicBezTo>
                    <a:pt x="17585" y="17854"/>
                    <a:pt x="17462" y="17868"/>
                    <a:pt x="17446" y="17821"/>
                  </a:cubicBezTo>
                  <a:cubicBezTo>
                    <a:pt x="17395" y="17677"/>
                    <a:pt x="17319" y="17756"/>
                    <a:pt x="17249" y="17747"/>
                  </a:cubicBezTo>
                  <a:cubicBezTo>
                    <a:pt x="17195" y="17740"/>
                    <a:pt x="17140" y="17721"/>
                    <a:pt x="17086" y="17706"/>
                  </a:cubicBezTo>
                  <a:cubicBezTo>
                    <a:pt x="17161" y="17575"/>
                    <a:pt x="17306" y="17482"/>
                    <a:pt x="17307" y="17309"/>
                  </a:cubicBezTo>
                  <a:lnTo>
                    <a:pt x="17311" y="17309"/>
                  </a:lnTo>
                  <a:cubicBezTo>
                    <a:pt x="17311" y="17309"/>
                    <a:pt x="17311" y="17308"/>
                    <a:pt x="17312" y="17308"/>
                  </a:cubicBezTo>
                  <a:cubicBezTo>
                    <a:pt x="17341" y="17361"/>
                    <a:pt x="17397" y="17433"/>
                    <a:pt x="17382" y="17455"/>
                  </a:cubicBezTo>
                  <a:cubicBezTo>
                    <a:pt x="17312" y="17555"/>
                    <a:pt x="17413" y="17595"/>
                    <a:pt x="17468" y="17651"/>
                  </a:cubicBezTo>
                  <a:cubicBezTo>
                    <a:pt x="17475" y="17657"/>
                    <a:pt x="17497" y="17649"/>
                    <a:pt x="17523" y="17647"/>
                  </a:cubicBezTo>
                  <a:cubicBezTo>
                    <a:pt x="17498" y="17596"/>
                    <a:pt x="17476" y="17548"/>
                    <a:pt x="17446" y="17485"/>
                  </a:cubicBezTo>
                  <a:cubicBezTo>
                    <a:pt x="17508" y="17466"/>
                    <a:pt x="17570" y="17423"/>
                    <a:pt x="17634" y="17429"/>
                  </a:cubicBezTo>
                  <a:cubicBezTo>
                    <a:pt x="17786" y="17443"/>
                    <a:pt x="17786" y="17451"/>
                    <a:pt x="17835" y="17268"/>
                  </a:cubicBezTo>
                  <a:cubicBezTo>
                    <a:pt x="17722" y="17360"/>
                    <a:pt x="17622" y="17360"/>
                    <a:pt x="17522" y="17267"/>
                  </a:cubicBezTo>
                  <a:cubicBezTo>
                    <a:pt x="17611" y="17106"/>
                    <a:pt x="17611" y="17106"/>
                    <a:pt x="17463" y="17026"/>
                  </a:cubicBezTo>
                  <a:cubicBezTo>
                    <a:pt x="17413" y="17121"/>
                    <a:pt x="17363" y="17214"/>
                    <a:pt x="17312" y="17308"/>
                  </a:cubicBezTo>
                  <a:cubicBezTo>
                    <a:pt x="17311" y="17305"/>
                    <a:pt x="17310" y="17303"/>
                    <a:pt x="17309" y="17302"/>
                  </a:cubicBezTo>
                  <a:cubicBezTo>
                    <a:pt x="17309" y="17304"/>
                    <a:pt x="17307" y="17307"/>
                    <a:pt x="17307" y="17310"/>
                  </a:cubicBezTo>
                  <a:cubicBezTo>
                    <a:pt x="17143" y="17294"/>
                    <a:pt x="17158" y="17434"/>
                    <a:pt x="17112" y="17527"/>
                  </a:cubicBezTo>
                  <a:cubicBezTo>
                    <a:pt x="16984" y="17344"/>
                    <a:pt x="16986" y="17334"/>
                    <a:pt x="17129" y="17251"/>
                  </a:cubicBezTo>
                  <a:cubicBezTo>
                    <a:pt x="17202" y="17209"/>
                    <a:pt x="17253" y="16970"/>
                    <a:pt x="17195" y="16890"/>
                  </a:cubicBezTo>
                  <a:cubicBezTo>
                    <a:pt x="17144" y="16821"/>
                    <a:pt x="17086" y="16761"/>
                    <a:pt x="17128" y="16670"/>
                  </a:cubicBezTo>
                  <a:cubicBezTo>
                    <a:pt x="17319" y="16774"/>
                    <a:pt x="17501" y="16875"/>
                    <a:pt x="17699" y="16982"/>
                  </a:cubicBezTo>
                  <a:cubicBezTo>
                    <a:pt x="17738" y="16911"/>
                    <a:pt x="17769" y="16855"/>
                    <a:pt x="17796" y="16798"/>
                  </a:cubicBezTo>
                  <a:cubicBezTo>
                    <a:pt x="17882" y="16616"/>
                    <a:pt x="17827" y="16476"/>
                    <a:pt x="17638" y="16352"/>
                  </a:cubicBezTo>
                  <a:cubicBezTo>
                    <a:pt x="17581" y="16314"/>
                    <a:pt x="17485" y="16234"/>
                    <a:pt x="17493" y="16209"/>
                  </a:cubicBezTo>
                  <a:cubicBezTo>
                    <a:pt x="17549" y="16052"/>
                    <a:pt x="17405" y="15942"/>
                    <a:pt x="17348" y="15819"/>
                  </a:cubicBezTo>
                  <a:cubicBezTo>
                    <a:pt x="17373" y="15721"/>
                    <a:pt x="17403" y="15631"/>
                    <a:pt x="17417" y="15537"/>
                  </a:cubicBezTo>
                  <a:cubicBezTo>
                    <a:pt x="17436" y="15411"/>
                    <a:pt x="17649" y="15489"/>
                    <a:pt x="17646" y="15345"/>
                  </a:cubicBezTo>
                  <a:cubicBezTo>
                    <a:pt x="17822" y="15362"/>
                    <a:pt x="17841" y="15218"/>
                    <a:pt x="17919" y="15090"/>
                  </a:cubicBezTo>
                  <a:cubicBezTo>
                    <a:pt x="17985" y="15188"/>
                    <a:pt x="18035" y="15260"/>
                    <a:pt x="18084" y="15334"/>
                  </a:cubicBezTo>
                  <a:cubicBezTo>
                    <a:pt x="18296" y="15279"/>
                    <a:pt x="18109" y="15126"/>
                    <a:pt x="18148" y="15021"/>
                  </a:cubicBezTo>
                  <a:cubicBezTo>
                    <a:pt x="18073" y="15025"/>
                    <a:pt x="18024" y="15027"/>
                    <a:pt x="17928" y="15032"/>
                  </a:cubicBezTo>
                  <a:cubicBezTo>
                    <a:pt x="17992" y="14981"/>
                    <a:pt x="18026" y="14953"/>
                    <a:pt x="18058" y="14928"/>
                  </a:cubicBezTo>
                  <a:cubicBezTo>
                    <a:pt x="18171" y="15001"/>
                    <a:pt x="18255" y="15005"/>
                    <a:pt x="18320" y="14891"/>
                  </a:cubicBezTo>
                  <a:cubicBezTo>
                    <a:pt x="18394" y="14762"/>
                    <a:pt x="18491" y="14646"/>
                    <a:pt x="18592" y="14504"/>
                  </a:cubicBezTo>
                  <a:cubicBezTo>
                    <a:pt x="18567" y="14381"/>
                    <a:pt x="18280" y="14377"/>
                    <a:pt x="18315" y="14193"/>
                  </a:cubicBezTo>
                  <a:cubicBezTo>
                    <a:pt x="18411" y="14148"/>
                    <a:pt x="18500" y="14110"/>
                    <a:pt x="18587" y="14069"/>
                  </a:cubicBezTo>
                  <a:lnTo>
                    <a:pt x="18588" y="14069"/>
                  </a:lnTo>
                  <a:cubicBezTo>
                    <a:pt x="18588" y="14072"/>
                    <a:pt x="18590" y="14074"/>
                    <a:pt x="18590" y="14075"/>
                  </a:cubicBezTo>
                  <a:lnTo>
                    <a:pt x="18596" y="14075"/>
                  </a:lnTo>
                  <a:cubicBezTo>
                    <a:pt x="18661" y="14129"/>
                    <a:pt x="18727" y="14183"/>
                    <a:pt x="18800" y="14244"/>
                  </a:cubicBezTo>
                  <a:cubicBezTo>
                    <a:pt x="18823" y="14068"/>
                    <a:pt x="18814" y="14058"/>
                    <a:pt x="18596" y="14075"/>
                  </a:cubicBezTo>
                  <a:cubicBezTo>
                    <a:pt x="18593" y="14073"/>
                    <a:pt x="18591" y="14072"/>
                    <a:pt x="18588" y="14069"/>
                  </a:cubicBezTo>
                  <a:cubicBezTo>
                    <a:pt x="18566" y="13918"/>
                    <a:pt x="18486" y="13754"/>
                    <a:pt x="18614" y="13632"/>
                  </a:cubicBezTo>
                  <a:cubicBezTo>
                    <a:pt x="18664" y="13587"/>
                    <a:pt x="18731" y="13558"/>
                    <a:pt x="18806" y="13537"/>
                  </a:cubicBezTo>
                  <a:cubicBezTo>
                    <a:pt x="18835" y="13453"/>
                    <a:pt x="18793" y="13327"/>
                    <a:pt x="18942" y="13291"/>
                  </a:cubicBezTo>
                  <a:cubicBezTo>
                    <a:pt x="18981" y="13281"/>
                    <a:pt x="18998" y="13182"/>
                    <a:pt x="18989" y="13122"/>
                  </a:cubicBezTo>
                  <a:cubicBezTo>
                    <a:pt x="18982" y="13057"/>
                    <a:pt x="18936" y="12989"/>
                    <a:pt x="18889" y="12885"/>
                  </a:cubicBezTo>
                  <a:cubicBezTo>
                    <a:pt x="19007" y="12880"/>
                    <a:pt x="19113" y="12876"/>
                    <a:pt x="19255" y="12871"/>
                  </a:cubicBezTo>
                  <a:cubicBezTo>
                    <a:pt x="19186" y="12801"/>
                    <a:pt x="19137" y="12751"/>
                    <a:pt x="19087" y="12702"/>
                  </a:cubicBezTo>
                  <a:cubicBezTo>
                    <a:pt x="19099" y="12621"/>
                    <a:pt x="19112" y="12533"/>
                    <a:pt x="19125" y="12439"/>
                  </a:cubicBezTo>
                  <a:cubicBezTo>
                    <a:pt x="18956" y="12374"/>
                    <a:pt x="18807" y="12316"/>
                    <a:pt x="18618" y="12241"/>
                  </a:cubicBezTo>
                  <a:cubicBezTo>
                    <a:pt x="18697" y="12186"/>
                    <a:pt x="18747" y="12152"/>
                    <a:pt x="18796" y="12116"/>
                  </a:cubicBezTo>
                  <a:cubicBezTo>
                    <a:pt x="18790" y="12105"/>
                    <a:pt x="18788" y="12083"/>
                    <a:pt x="18778" y="12077"/>
                  </a:cubicBezTo>
                  <a:cubicBezTo>
                    <a:pt x="18609" y="11983"/>
                    <a:pt x="18441" y="11891"/>
                    <a:pt x="18268" y="11797"/>
                  </a:cubicBezTo>
                  <a:cubicBezTo>
                    <a:pt x="18196" y="11792"/>
                    <a:pt x="18111" y="11786"/>
                    <a:pt x="18024" y="11781"/>
                  </a:cubicBezTo>
                  <a:cubicBezTo>
                    <a:pt x="18033" y="11679"/>
                    <a:pt x="18040" y="11577"/>
                    <a:pt x="18051" y="11434"/>
                  </a:cubicBezTo>
                  <a:cubicBezTo>
                    <a:pt x="17972" y="11474"/>
                    <a:pt x="17861" y="11498"/>
                    <a:pt x="17861" y="11538"/>
                  </a:cubicBezTo>
                  <a:cubicBezTo>
                    <a:pt x="17859" y="11698"/>
                    <a:pt x="17691" y="11700"/>
                    <a:pt x="17606" y="11842"/>
                  </a:cubicBezTo>
                  <a:cubicBezTo>
                    <a:pt x="17593" y="11745"/>
                    <a:pt x="17588" y="11698"/>
                    <a:pt x="17582" y="11642"/>
                  </a:cubicBezTo>
                  <a:cubicBezTo>
                    <a:pt x="17520" y="11637"/>
                    <a:pt x="17452" y="11632"/>
                    <a:pt x="17364" y="11626"/>
                  </a:cubicBezTo>
                  <a:cubicBezTo>
                    <a:pt x="17371" y="11666"/>
                    <a:pt x="17378" y="11704"/>
                    <a:pt x="17390" y="11771"/>
                  </a:cubicBezTo>
                  <a:cubicBezTo>
                    <a:pt x="17242" y="11762"/>
                    <a:pt x="17096" y="11755"/>
                    <a:pt x="16947" y="11745"/>
                  </a:cubicBezTo>
                  <a:cubicBezTo>
                    <a:pt x="16919" y="11536"/>
                    <a:pt x="16964" y="11510"/>
                    <a:pt x="17187" y="11608"/>
                  </a:cubicBezTo>
                  <a:cubicBezTo>
                    <a:pt x="17161" y="11537"/>
                    <a:pt x="17134" y="11467"/>
                    <a:pt x="17117" y="11418"/>
                  </a:cubicBezTo>
                  <a:cubicBezTo>
                    <a:pt x="17018" y="11385"/>
                    <a:pt x="16919" y="11350"/>
                    <a:pt x="16816" y="11316"/>
                  </a:cubicBezTo>
                  <a:cubicBezTo>
                    <a:pt x="16804" y="11384"/>
                    <a:pt x="16790" y="11469"/>
                    <a:pt x="16770" y="11590"/>
                  </a:cubicBezTo>
                  <a:cubicBezTo>
                    <a:pt x="16664" y="11524"/>
                    <a:pt x="16575" y="11468"/>
                    <a:pt x="16471" y="11403"/>
                  </a:cubicBezTo>
                  <a:cubicBezTo>
                    <a:pt x="16417" y="11458"/>
                    <a:pt x="16575" y="11626"/>
                    <a:pt x="16415" y="11610"/>
                  </a:cubicBezTo>
                  <a:cubicBezTo>
                    <a:pt x="16347" y="11604"/>
                    <a:pt x="16274" y="11486"/>
                    <a:pt x="16190" y="11406"/>
                  </a:cubicBezTo>
                  <a:cubicBezTo>
                    <a:pt x="16144" y="11423"/>
                    <a:pt x="16082" y="11448"/>
                    <a:pt x="16018" y="11474"/>
                  </a:cubicBezTo>
                  <a:cubicBezTo>
                    <a:pt x="16050" y="11627"/>
                    <a:pt x="16357" y="11623"/>
                    <a:pt x="16263" y="11828"/>
                  </a:cubicBezTo>
                  <a:cubicBezTo>
                    <a:pt x="16130" y="11813"/>
                    <a:pt x="15998" y="11798"/>
                    <a:pt x="15808" y="11778"/>
                  </a:cubicBezTo>
                  <a:lnTo>
                    <a:pt x="15827" y="11595"/>
                  </a:lnTo>
                  <a:cubicBezTo>
                    <a:pt x="15644" y="11676"/>
                    <a:pt x="15761" y="11801"/>
                    <a:pt x="15733" y="11891"/>
                  </a:cubicBezTo>
                  <a:cubicBezTo>
                    <a:pt x="15613" y="11959"/>
                    <a:pt x="15499" y="11900"/>
                    <a:pt x="15382" y="11834"/>
                  </a:cubicBezTo>
                  <a:cubicBezTo>
                    <a:pt x="15268" y="11771"/>
                    <a:pt x="15150" y="11714"/>
                    <a:pt x="15023" y="11647"/>
                  </a:cubicBezTo>
                  <a:cubicBezTo>
                    <a:pt x="15021" y="11666"/>
                    <a:pt x="15017" y="11705"/>
                    <a:pt x="15012" y="11775"/>
                  </a:cubicBezTo>
                  <a:cubicBezTo>
                    <a:pt x="14936" y="11728"/>
                    <a:pt x="14878" y="11682"/>
                    <a:pt x="14813" y="11652"/>
                  </a:cubicBezTo>
                  <a:cubicBezTo>
                    <a:pt x="14758" y="11627"/>
                    <a:pt x="14695" y="11621"/>
                    <a:pt x="14626" y="11639"/>
                  </a:cubicBezTo>
                  <a:cubicBezTo>
                    <a:pt x="14704" y="11692"/>
                    <a:pt x="14782" y="11744"/>
                    <a:pt x="14867" y="11803"/>
                  </a:cubicBezTo>
                  <a:cubicBezTo>
                    <a:pt x="14848" y="11834"/>
                    <a:pt x="14809" y="11865"/>
                    <a:pt x="14814" y="11896"/>
                  </a:cubicBezTo>
                  <a:cubicBezTo>
                    <a:pt x="14821" y="11931"/>
                    <a:pt x="14868" y="11964"/>
                    <a:pt x="14913" y="12014"/>
                  </a:cubicBezTo>
                  <a:cubicBezTo>
                    <a:pt x="14834" y="12042"/>
                    <a:pt x="14769" y="12064"/>
                    <a:pt x="14711" y="12085"/>
                  </a:cubicBezTo>
                  <a:cubicBezTo>
                    <a:pt x="14657" y="12033"/>
                    <a:pt x="14613" y="11989"/>
                    <a:pt x="14566" y="11950"/>
                  </a:cubicBezTo>
                  <a:cubicBezTo>
                    <a:pt x="14517" y="11910"/>
                    <a:pt x="14462" y="11877"/>
                    <a:pt x="14397" y="11832"/>
                  </a:cubicBezTo>
                  <a:cubicBezTo>
                    <a:pt x="14357" y="11944"/>
                    <a:pt x="14318" y="12054"/>
                    <a:pt x="14277" y="12170"/>
                  </a:cubicBezTo>
                  <a:cubicBezTo>
                    <a:pt x="14165" y="12098"/>
                    <a:pt x="14315" y="11929"/>
                    <a:pt x="14084" y="11918"/>
                  </a:cubicBezTo>
                  <a:cubicBezTo>
                    <a:pt x="14008" y="12111"/>
                    <a:pt x="13813" y="12088"/>
                    <a:pt x="13596" y="12014"/>
                  </a:cubicBezTo>
                  <a:cubicBezTo>
                    <a:pt x="13580" y="12069"/>
                    <a:pt x="13566" y="12115"/>
                    <a:pt x="13550" y="12170"/>
                  </a:cubicBezTo>
                  <a:cubicBezTo>
                    <a:pt x="13448" y="12172"/>
                    <a:pt x="13340" y="12173"/>
                    <a:pt x="13226" y="12176"/>
                  </a:cubicBezTo>
                  <a:cubicBezTo>
                    <a:pt x="13231" y="12260"/>
                    <a:pt x="13224" y="12328"/>
                    <a:pt x="13347" y="12313"/>
                  </a:cubicBezTo>
                  <a:cubicBezTo>
                    <a:pt x="13361" y="12312"/>
                    <a:pt x="13402" y="12417"/>
                    <a:pt x="13439" y="12488"/>
                  </a:cubicBezTo>
                  <a:cubicBezTo>
                    <a:pt x="13221" y="12504"/>
                    <a:pt x="13068" y="12406"/>
                    <a:pt x="12946" y="12291"/>
                  </a:cubicBezTo>
                  <a:cubicBezTo>
                    <a:pt x="12880" y="12397"/>
                    <a:pt x="12837" y="12483"/>
                    <a:pt x="12777" y="12556"/>
                  </a:cubicBezTo>
                  <a:cubicBezTo>
                    <a:pt x="12710" y="12637"/>
                    <a:pt x="12618" y="12662"/>
                    <a:pt x="12488" y="12609"/>
                  </a:cubicBezTo>
                  <a:cubicBezTo>
                    <a:pt x="12423" y="12582"/>
                    <a:pt x="12351" y="12596"/>
                    <a:pt x="12325" y="12687"/>
                  </a:cubicBezTo>
                  <a:cubicBezTo>
                    <a:pt x="12309" y="12741"/>
                    <a:pt x="12224" y="12772"/>
                    <a:pt x="12162" y="12818"/>
                  </a:cubicBezTo>
                  <a:cubicBezTo>
                    <a:pt x="12126" y="12772"/>
                    <a:pt x="12096" y="12751"/>
                    <a:pt x="12095" y="12730"/>
                  </a:cubicBezTo>
                  <a:cubicBezTo>
                    <a:pt x="12085" y="12613"/>
                    <a:pt x="12021" y="12547"/>
                    <a:pt x="11896" y="12528"/>
                  </a:cubicBezTo>
                  <a:cubicBezTo>
                    <a:pt x="11779" y="12511"/>
                    <a:pt x="11698" y="12549"/>
                    <a:pt x="11654" y="12641"/>
                  </a:cubicBezTo>
                  <a:cubicBezTo>
                    <a:pt x="11606" y="12745"/>
                    <a:pt x="11560" y="12850"/>
                    <a:pt x="11506" y="12973"/>
                  </a:cubicBezTo>
                  <a:cubicBezTo>
                    <a:pt x="11448" y="12943"/>
                    <a:pt x="11392" y="12915"/>
                    <a:pt x="11336" y="12887"/>
                  </a:cubicBezTo>
                  <a:cubicBezTo>
                    <a:pt x="11338" y="12886"/>
                    <a:pt x="11339" y="12885"/>
                    <a:pt x="11339" y="12882"/>
                  </a:cubicBezTo>
                  <a:cubicBezTo>
                    <a:pt x="11336" y="12880"/>
                    <a:pt x="11333" y="12877"/>
                    <a:pt x="11330" y="12875"/>
                  </a:cubicBezTo>
                  <a:cubicBezTo>
                    <a:pt x="11351" y="12734"/>
                    <a:pt x="11349" y="12731"/>
                    <a:pt x="11208" y="12674"/>
                  </a:cubicBezTo>
                  <a:cubicBezTo>
                    <a:pt x="11154" y="12783"/>
                    <a:pt x="11268" y="12818"/>
                    <a:pt x="11330" y="12875"/>
                  </a:cubicBezTo>
                  <a:cubicBezTo>
                    <a:pt x="11329" y="12879"/>
                    <a:pt x="11329" y="12881"/>
                    <a:pt x="11329" y="12885"/>
                  </a:cubicBezTo>
                  <a:lnTo>
                    <a:pt x="11336" y="12889"/>
                  </a:lnTo>
                  <a:cubicBezTo>
                    <a:pt x="11271" y="13026"/>
                    <a:pt x="11144" y="12990"/>
                    <a:pt x="11001" y="12916"/>
                  </a:cubicBezTo>
                  <a:cubicBezTo>
                    <a:pt x="10986" y="13017"/>
                    <a:pt x="10975" y="13098"/>
                    <a:pt x="10959" y="13200"/>
                  </a:cubicBezTo>
                  <a:cubicBezTo>
                    <a:pt x="10898" y="13173"/>
                    <a:pt x="10850" y="13153"/>
                    <a:pt x="10803" y="13130"/>
                  </a:cubicBezTo>
                  <a:cubicBezTo>
                    <a:pt x="10786" y="13122"/>
                    <a:pt x="10768" y="13093"/>
                    <a:pt x="10760" y="13094"/>
                  </a:cubicBezTo>
                  <a:cubicBezTo>
                    <a:pt x="10648" y="13116"/>
                    <a:pt x="10558" y="13195"/>
                    <a:pt x="10416" y="13056"/>
                  </a:cubicBezTo>
                  <a:cubicBezTo>
                    <a:pt x="10356" y="12997"/>
                    <a:pt x="10194" y="13026"/>
                    <a:pt x="10070" y="13038"/>
                  </a:cubicBezTo>
                  <a:cubicBezTo>
                    <a:pt x="10161" y="13078"/>
                    <a:pt x="10250" y="13117"/>
                    <a:pt x="10345" y="13158"/>
                  </a:cubicBezTo>
                  <a:cubicBezTo>
                    <a:pt x="10317" y="13216"/>
                    <a:pt x="10289" y="13272"/>
                    <a:pt x="10257" y="13338"/>
                  </a:cubicBezTo>
                  <a:cubicBezTo>
                    <a:pt x="10114" y="13251"/>
                    <a:pt x="9997" y="13101"/>
                    <a:pt x="9750" y="13121"/>
                  </a:cubicBezTo>
                  <a:cubicBezTo>
                    <a:pt x="9869" y="13173"/>
                    <a:pt x="9934" y="13202"/>
                    <a:pt x="10015" y="13236"/>
                  </a:cubicBezTo>
                  <a:cubicBezTo>
                    <a:pt x="9984" y="13328"/>
                    <a:pt x="9958" y="13407"/>
                    <a:pt x="9930" y="13489"/>
                  </a:cubicBezTo>
                  <a:cubicBezTo>
                    <a:pt x="9713" y="13432"/>
                    <a:pt x="9713" y="13432"/>
                    <a:pt x="9590" y="13539"/>
                  </a:cubicBezTo>
                  <a:cubicBezTo>
                    <a:pt x="9459" y="13307"/>
                    <a:pt x="9241" y="13568"/>
                    <a:pt x="9091" y="13358"/>
                  </a:cubicBezTo>
                  <a:cubicBezTo>
                    <a:pt x="9039" y="13427"/>
                    <a:pt x="9002" y="13476"/>
                    <a:pt x="8965" y="13526"/>
                  </a:cubicBezTo>
                  <a:cubicBezTo>
                    <a:pt x="8950" y="13504"/>
                    <a:pt x="8935" y="13480"/>
                    <a:pt x="8898" y="13426"/>
                  </a:cubicBezTo>
                  <a:cubicBezTo>
                    <a:pt x="8839" y="13507"/>
                    <a:pt x="8789" y="13577"/>
                    <a:pt x="8735" y="13651"/>
                  </a:cubicBezTo>
                  <a:cubicBezTo>
                    <a:pt x="8662" y="13605"/>
                    <a:pt x="8573" y="13551"/>
                    <a:pt x="8448" y="13471"/>
                  </a:cubicBezTo>
                  <a:cubicBezTo>
                    <a:pt x="8481" y="13652"/>
                    <a:pt x="8630" y="13688"/>
                    <a:pt x="8702" y="13777"/>
                  </a:cubicBezTo>
                  <a:cubicBezTo>
                    <a:pt x="8543" y="13846"/>
                    <a:pt x="8543" y="13846"/>
                    <a:pt x="8374" y="13624"/>
                  </a:cubicBezTo>
                  <a:cubicBezTo>
                    <a:pt x="8343" y="13746"/>
                    <a:pt x="8319" y="13841"/>
                    <a:pt x="8287" y="13969"/>
                  </a:cubicBezTo>
                  <a:cubicBezTo>
                    <a:pt x="8205" y="13937"/>
                    <a:pt x="8098" y="13892"/>
                    <a:pt x="7973" y="13841"/>
                  </a:cubicBezTo>
                  <a:cubicBezTo>
                    <a:pt x="7984" y="13979"/>
                    <a:pt x="7928" y="14058"/>
                    <a:pt x="7752" y="13989"/>
                  </a:cubicBezTo>
                  <a:cubicBezTo>
                    <a:pt x="7610" y="14106"/>
                    <a:pt x="7422" y="13948"/>
                    <a:pt x="7262" y="13991"/>
                  </a:cubicBezTo>
                  <a:lnTo>
                    <a:pt x="7262" y="14155"/>
                  </a:lnTo>
                  <a:cubicBezTo>
                    <a:pt x="7115" y="14126"/>
                    <a:pt x="6986" y="14100"/>
                    <a:pt x="6845" y="14073"/>
                  </a:cubicBezTo>
                  <a:cubicBezTo>
                    <a:pt x="6853" y="14041"/>
                    <a:pt x="6865" y="13983"/>
                    <a:pt x="6881" y="13910"/>
                  </a:cubicBezTo>
                  <a:cubicBezTo>
                    <a:pt x="6676" y="13866"/>
                    <a:pt x="6481" y="13777"/>
                    <a:pt x="6354" y="13954"/>
                  </a:cubicBezTo>
                  <a:cubicBezTo>
                    <a:pt x="6174" y="13887"/>
                    <a:pt x="5994" y="13818"/>
                    <a:pt x="5792" y="13741"/>
                  </a:cubicBezTo>
                  <a:cubicBezTo>
                    <a:pt x="5801" y="13526"/>
                    <a:pt x="5503" y="13522"/>
                    <a:pt x="5427" y="13333"/>
                  </a:cubicBezTo>
                  <a:cubicBezTo>
                    <a:pt x="5364" y="13353"/>
                    <a:pt x="5317" y="13367"/>
                    <a:pt x="5255" y="13387"/>
                  </a:cubicBezTo>
                  <a:cubicBezTo>
                    <a:pt x="5116" y="13233"/>
                    <a:pt x="4975" y="13074"/>
                    <a:pt x="4835" y="12915"/>
                  </a:cubicBezTo>
                  <a:cubicBezTo>
                    <a:pt x="4756" y="12847"/>
                    <a:pt x="4576" y="12871"/>
                    <a:pt x="4621" y="12669"/>
                  </a:cubicBezTo>
                  <a:cubicBezTo>
                    <a:pt x="4626" y="12646"/>
                    <a:pt x="4566" y="12600"/>
                    <a:pt x="4537" y="12563"/>
                  </a:cubicBezTo>
                  <a:cubicBezTo>
                    <a:pt x="4386" y="12372"/>
                    <a:pt x="4214" y="12192"/>
                    <a:pt x="4209" y="11943"/>
                  </a:cubicBezTo>
                  <a:cubicBezTo>
                    <a:pt x="4208" y="11871"/>
                    <a:pt x="4110" y="11791"/>
                    <a:pt x="4070" y="11712"/>
                  </a:cubicBezTo>
                  <a:cubicBezTo>
                    <a:pt x="3952" y="11474"/>
                    <a:pt x="3841" y="11235"/>
                    <a:pt x="3727" y="10997"/>
                  </a:cubicBezTo>
                  <a:cubicBezTo>
                    <a:pt x="3728" y="10995"/>
                    <a:pt x="3729" y="10994"/>
                    <a:pt x="3730" y="10994"/>
                  </a:cubicBezTo>
                  <a:cubicBezTo>
                    <a:pt x="3872" y="11075"/>
                    <a:pt x="4066" y="11067"/>
                    <a:pt x="4157" y="11239"/>
                  </a:cubicBezTo>
                  <a:lnTo>
                    <a:pt x="4155" y="11241"/>
                  </a:lnTo>
                  <a:cubicBezTo>
                    <a:pt x="4157" y="11243"/>
                    <a:pt x="4158" y="11243"/>
                    <a:pt x="4162" y="11244"/>
                  </a:cubicBezTo>
                  <a:cubicBezTo>
                    <a:pt x="4219" y="11375"/>
                    <a:pt x="4275" y="11506"/>
                    <a:pt x="4329" y="11635"/>
                  </a:cubicBezTo>
                  <a:cubicBezTo>
                    <a:pt x="4440" y="11594"/>
                    <a:pt x="4440" y="11594"/>
                    <a:pt x="4594" y="11696"/>
                  </a:cubicBezTo>
                  <a:cubicBezTo>
                    <a:pt x="4461" y="11503"/>
                    <a:pt x="4372" y="11325"/>
                    <a:pt x="4162" y="11244"/>
                  </a:cubicBezTo>
                  <a:cubicBezTo>
                    <a:pt x="4162" y="11243"/>
                    <a:pt x="4160" y="11243"/>
                    <a:pt x="4160" y="11241"/>
                  </a:cubicBezTo>
                  <a:cubicBezTo>
                    <a:pt x="4158" y="11240"/>
                    <a:pt x="4158" y="11239"/>
                    <a:pt x="4157" y="11239"/>
                  </a:cubicBezTo>
                  <a:cubicBezTo>
                    <a:pt x="4197" y="11198"/>
                    <a:pt x="4237" y="11157"/>
                    <a:pt x="4309" y="11080"/>
                  </a:cubicBezTo>
                  <a:cubicBezTo>
                    <a:pt x="4064" y="11061"/>
                    <a:pt x="3991" y="10925"/>
                    <a:pt x="3945" y="10813"/>
                  </a:cubicBezTo>
                  <a:cubicBezTo>
                    <a:pt x="3870" y="10876"/>
                    <a:pt x="3799" y="10936"/>
                    <a:pt x="3730" y="10993"/>
                  </a:cubicBezTo>
                  <a:cubicBezTo>
                    <a:pt x="3728" y="10991"/>
                    <a:pt x="3725" y="10990"/>
                    <a:pt x="3724" y="10989"/>
                  </a:cubicBezTo>
                  <a:cubicBezTo>
                    <a:pt x="3673" y="10853"/>
                    <a:pt x="3653" y="10735"/>
                    <a:pt x="3835" y="10694"/>
                  </a:cubicBezTo>
                  <a:cubicBezTo>
                    <a:pt x="3871" y="10687"/>
                    <a:pt x="3876" y="10614"/>
                    <a:pt x="3901" y="10574"/>
                  </a:cubicBezTo>
                  <a:cubicBezTo>
                    <a:pt x="3942" y="10511"/>
                    <a:pt x="3986" y="10451"/>
                    <a:pt x="4039" y="10378"/>
                  </a:cubicBezTo>
                  <a:cubicBezTo>
                    <a:pt x="4145" y="10469"/>
                    <a:pt x="4220" y="10533"/>
                    <a:pt x="4294" y="10597"/>
                  </a:cubicBezTo>
                  <a:cubicBezTo>
                    <a:pt x="4312" y="10585"/>
                    <a:pt x="4328" y="10574"/>
                    <a:pt x="4345" y="10563"/>
                  </a:cubicBezTo>
                  <a:cubicBezTo>
                    <a:pt x="4265" y="10453"/>
                    <a:pt x="4204" y="10300"/>
                    <a:pt x="4098" y="10245"/>
                  </a:cubicBezTo>
                  <a:cubicBezTo>
                    <a:pt x="3943" y="10166"/>
                    <a:pt x="4145" y="9970"/>
                    <a:pt x="3964" y="9964"/>
                  </a:cubicBezTo>
                  <a:cubicBezTo>
                    <a:pt x="3841" y="10077"/>
                    <a:pt x="3740" y="10171"/>
                    <a:pt x="3635" y="10266"/>
                  </a:cubicBezTo>
                  <a:cubicBezTo>
                    <a:pt x="3510" y="10029"/>
                    <a:pt x="3505" y="9965"/>
                    <a:pt x="3692" y="9864"/>
                  </a:cubicBezTo>
                  <a:cubicBezTo>
                    <a:pt x="3815" y="9797"/>
                    <a:pt x="3767" y="9718"/>
                    <a:pt x="3724" y="9618"/>
                  </a:cubicBezTo>
                  <a:cubicBezTo>
                    <a:pt x="3797" y="9578"/>
                    <a:pt x="3867" y="9542"/>
                    <a:pt x="3945" y="9500"/>
                  </a:cubicBezTo>
                  <a:cubicBezTo>
                    <a:pt x="3809" y="9439"/>
                    <a:pt x="3693" y="9385"/>
                    <a:pt x="3559" y="9326"/>
                  </a:cubicBezTo>
                  <a:cubicBezTo>
                    <a:pt x="3749" y="9107"/>
                    <a:pt x="3859" y="9458"/>
                    <a:pt x="4037" y="9379"/>
                  </a:cubicBezTo>
                  <a:cubicBezTo>
                    <a:pt x="3866" y="9271"/>
                    <a:pt x="4033" y="8985"/>
                    <a:pt x="3671" y="8964"/>
                  </a:cubicBezTo>
                  <a:cubicBezTo>
                    <a:pt x="3754" y="8833"/>
                    <a:pt x="3879" y="8724"/>
                    <a:pt x="3652" y="8525"/>
                  </a:cubicBezTo>
                  <a:lnTo>
                    <a:pt x="4084" y="8525"/>
                  </a:lnTo>
                  <a:cubicBezTo>
                    <a:pt x="3996" y="8323"/>
                    <a:pt x="3906" y="8118"/>
                    <a:pt x="3815" y="7910"/>
                  </a:cubicBezTo>
                  <a:cubicBezTo>
                    <a:pt x="3884" y="7862"/>
                    <a:pt x="3932" y="7813"/>
                    <a:pt x="3994" y="7789"/>
                  </a:cubicBezTo>
                  <a:cubicBezTo>
                    <a:pt x="4094" y="7747"/>
                    <a:pt x="4130" y="7681"/>
                    <a:pt x="4134" y="7573"/>
                  </a:cubicBezTo>
                  <a:cubicBezTo>
                    <a:pt x="4137" y="7515"/>
                    <a:pt x="4193" y="7466"/>
                    <a:pt x="4236" y="7391"/>
                  </a:cubicBezTo>
                  <a:cubicBezTo>
                    <a:pt x="4234" y="7388"/>
                    <a:pt x="4216" y="7347"/>
                    <a:pt x="4188" y="7287"/>
                  </a:cubicBezTo>
                  <a:cubicBezTo>
                    <a:pt x="4277" y="7307"/>
                    <a:pt x="4345" y="7321"/>
                    <a:pt x="4407" y="7336"/>
                  </a:cubicBezTo>
                  <a:cubicBezTo>
                    <a:pt x="4422" y="7200"/>
                    <a:pt x="4413" y="7068"/>
                    <a:pt x="4455" y="6961"/>
                  </a:cubicBezTo>
                  <a:cubicBezTo>
                    <a:pt x="4495" y="6860"/>
                    <a:pt x="4356" y="6701"/>
                    <a:pt x="4548" y="6649"/>
                  </a:cubicBezTo>
                  <a:cubicBezTo>
                    <a:pt x="4643" y="6754"/>
                    <a:pt x="4772" y="6856"/>
                    <a:pt x="4835" y="6977"/>
                  </a:cubicBezTo>
                  <a:cubicBezTo>
                    <a:pt x="4912" y="7127"/>
                    <a:pt x="4987" y="7070"/>
                    <a:pt x="5121" y="7066"/>
                  </a:cubicBezTo>
                  <a:cubicBezTo>
                    <a:pt x="5044" y="7008"/>
                    <a:pt x="5006" y="6963"/>
                    <a:pt x="4960" y="6945"/>
                  </a:cubicBezTo>
                  <a:cubicBezTo>
                    <a:pt x="4786" y="6880"/>
                    <a:pt x="4840" y="6706"/>
                    <a:pt x="4734" y="6608"/>
                  </a:cubicBezTo>
                  <a:cubicBezTo>
                    <a:pt x="4726" y="6601"/>
                    <a:pt x="4773" y="6529"/>
                    <a:pt x="4808" y="6502"/>
                  </a:cubicBezTo>
                  <a:cubicBezTo>
                    <a:pt x="4838" y="6478"/>
                    <a:pt x="4886" y="6475"/>
                    <a:pt x="4937" y="6460"/>
                  </a:cubicBezTo>
                  <a:cubicBezTo>
                    <a:pt x="4891" y="6264"/>
                    <a:pt x="4776" y="6065"/>
                    <a:pt x="4897" y="5903"/>
                  </a:cubicBezTo>
                  <a:cubicBezTo>
                    <a:pt x="4934" y="5853"/>
                    <a:pt x="5034" y="5847"/>
                    <a:pt x="5127" y="5814"/>
                  </a:cubicBezTo>
                  <a:cubicBezTo>
                    <a:pt x="5146" y="5744"/>
                    <a:pt x="5169" y="5650"/>
                    <a:pt x="5199" y="5534"/>
                  </a:cubicBezTo>
                  <a:cubicBezTo>
                    <a:pt x="5333" y="5596"/>
                    <a:pt x="5442" y="5647"/>
                    <a:pt x="5553" y="5696"/>
                  </a:cubicBezTo>
                  <a:cubicBezTo>
                    <a:pt x="5553" y="5697"/>
                    <a:pt x="5553" y="5699"/>
                    <a:pt x="5554" y="5699"/>
                  </a:cubicBezTo>
                  <a:cubicBezTo>
                    <a:pt x="5557" y="5699"/>
                    <a:pt x="5559" y="5700"/>
                    <a:pt x="5562" y="5701"/>
                  </a:cubicBezTo>
                  <a:cubicBezTo>
                    <a:pt x="5578" y="5739"/>
                    <a:pt x="5609" y="5784"/>
                    <a:pt x="5598" y="5812"/>
                  </a:cubicBezTo>
                  <a:cubicBezTo>
                    <a:pt x="5574" y="5874"/>
                    <a:pt x="5531" y="5928"/>
                    <a:pt x="5485" y="6001"/>
                  </a:cubicBezTo>
                  <a:cubicBezTo>
                    <a:pt x="5341" y="6028"/>
                    <a:pt x="5168" y="6060"/>
                    <a:pt x="4980" y="6095"/>
                  </a:cubicBezTo>
                  <a:cubicBezTo>
                    <a:pt x="5023" y="6155"/>
                    <a:pt x="5053" y="6200"/>
                    <a:pt x="5107" y="6275"/>
                  </a:cubicBezTo>
                  <a:cubicBezTo>
                    <a:pt x="5188" y="6199"/>
                    <a:pt x="5257" y="6132"/>
                    <a:pt x="5331" y="6061"/>
                  </a:cubicBezTo>
                  <a:cubicBezTo>
                    <a:pt x="5377" y="6082"/>
                    <a:pt x="5437" y="6111"/>
                    <a:pt x="5541" y="6160"/>
                  </a:cubicBezTo>
                  <a:cubicBezTo>
                    <a:pt x="5367" y="6221"/>
                    <a:pt x="5289" y="6315"/>
                    <a:pt x="5265" y="6449"/>
                  </a:cubicBezTo>
                  <a:cubicBezTo>
                    <a:pt x="5261" y="6468"/>
                    <a:pt x="5231" y="6484"/>
                    <a:pt x="5210" y="6496"/>
                  </a:cubicBezTo>
                  <a:cubicBezTo>
                    <a:pt x="5048" y="6588"/>
                    <a:pt x="5027" y="6696"/>
                    <a:pt x="5161" y="6914"/>
                  </a:cubicBezTo>
                  <a:cubicBezTo>
                    <a:pt x="5199" y="6784"/>
                    <a:pt x="5232" y="6679"/>
                    <a:pt x="5268" y="6561"/>
                  </a:cubicBezTo>
                  <a:cubicBezTo>
                    <a:pt x="5349" y="6574"/>
                    <a:pt x="5444" y="6590"/>
                    <a:pt x="5558" y="6608"/>
                  </a:cubicBezTo>
                  <a:cubicBezTo>
                    <a:pt x="5547" y="6508"/>
                    <a:pt x="5539" y="6425"/>
                    <a:pt x="5532" y="6346"/>
                  </a:cubicBezTo>
                  <a:cubicBezTo>
                    <a:pt x="5727" y="6290"/>
                    <a:pt x="5727" y="6290"/>
                    <a:pt x="5685" y="6097"/>
                  </a:cubicBezTo>
                  <a:cubicBezTo>
                    <a:pt x="5906" y="6121"/>
                    <a:pt x="5880" y="5940"/>
                    <a:pt x="5933" y="5820"/>
                  </a:cubicBezTo>
                  <a:cubicBezTo>
                    <a:pt x="5933" y="5820"/>
                    <a:pt x="5933" y="5819"/>
                    <a:pt x="5934" y="5819"/>
                  </a:cubicBezTo>
                  <a:lnTo>
                    <a:pt x="5935" y="5820"/>
                  </a:lnTo>
                  <a:cubicBezTo>
                    <a:pt x="5934" y="5819"/>
                    <a:pt x="5934" y="5819"/>
                    <a:pt x="5934" y="5817"/>
                  </a:cubicBezTo>
                  <a:cubicBezTo>
                    <a:pt x="5976" y="5749"/>
                    <a:pt x="6023" y="5684"/>
                    <a:pt x="6054" y="5610"/>
                  </a:cubicBezTo>
                  <a:cubicBezTo>
                    <a:pt x="6067" y="5580"/>
                    <a:pt x="6038" y="5530"/>
                    <a:pt x="6023" y="5468"/>
                  </a:cubicBezTo>
                  <a:cubicBezTo>
                    <a:pt x="5916" y="5581"/>
                    <a:pt x="5834" y="5671"/>
                    <a:pt x="5934" y="5817"/>
                  </a:cubicBezTo>
                  <a:lnTo>
                    <a:pt x="5934" y="5817"/>
                  </a:lnTo>
                  <a:cubicBezTo>
                    <a:pt x="5869" y="5739"/>
                    <a:pt x="5810" y="5649"/>
                    <a:pt x="5689" y="5720"/>
                  </a:cubicBezTo>
                  <a:cubicBezTo>
                    <a:pt x="5664" y="5733"/>
                    <a:pt x="5609" y="5707"/>
                    <a:pt x="5564" y="5696"/>
                  </a:cubicBezTo>
                  <a:cubicBezTo>
                    <a:pt x="5564" y="5696"/>
                    <a:pt x="5564" y="5695"/>
                    <a:pt x="5563" y="5695"/>
                  </a:cubicBezTo>
                  <a:lnTo>
                    <a:pt x="5555" y="5691"/>
                  </a:lnTo>
                  <a:cubicBezTo>
                    <a:pt x="5536" y="5608"/>
                    <a:pt x="5516" y="5527"/>
                    <a:pt x="5495" y="5439"/>
                  </a:cubicBezTo>
                  <a:cubicBezTo>
                    <a:pt x="5611" y="5434"/>
                    <a:pt x="5671" y="5235"/>
                    <a:pt x="5883" y="5454"/>
                  </a:cubicBezTo>
                  <a:cubicBezTo>
                    <a:pt x="5895" y="5301"/>
                    <a:pt x="5909" y="5215"/>
                    <a:pt x="5907" y="5124"/>
                  </a:cubicBezTo>
                  <a:cubicBezTo>
                    <a:pt x="5904" y="5040"/>
                    <a:pt x="5882" y="4955"/>
                    <a:pt x="5867" y="4861"/>
                  </a:cubicBezTo>
                  <a:cubicBezTo>
                    <a:pt x="5935" y="4858"/>
                    <a:pt x="5986" y="4856"/>
                    <a:pt x="6036" y="4853"/>
                  </a:cubicBezTo>
                  <a:cubicBezTo>
                    <a:pt x="5977" y="4600"/>
                    <a:pt x="5977" y="4600"/>
                    <a:pt x="6178" y="4509"/>
                  </a:cubicBezTo>
                  <a:cubicBezTo>
                    <a:pt x="6200" y="4556"/>
                    <a:pt x="6215" y="4607"/>
                    <a:pt x="6247" y="4647"/>
                  </a:cubicBezTo>
                  <a:cubicBezTo>
                    <a:pt x="6266" y="4669"/>
                    <a:pt x="6318" y="4685"/>
                    <a:pt x="6344" y="4679"/>
                  </a:cubicBezTo>
                  <a:cubicBezTo>
                    <a:pt x="6373" y="4673"/>
                    <a:pt x="6412" y="4629"/>
                    <a:pt x="6406" y="4612"/>
                  </a:cubicBezTo>
                  <a:cubicBezTo>
                    <a:pt x="6319" y="4412"/>
                    <a:pt x="6357" y="4243"/>
                    <a:pt x="6458" y="4086"/>
                  </a:cubicBezTo>
                  <a:cubicBezTo>
                    <a:pt x="6468" y="4069"/>
                    <a:pt x="6456" y="4037"/>
                    <a:pt x="6454" y="4009"/>
                  </a:cubicBezTo>
                  <a:cubicBezTo>
                    <a:pt x="6506" y="4014"/>
                    <a:pt x="6552" y="4018"/>
                    <a:pt x="6616" y="4024"/>
                  </a:cubicBezTo>
                  <a:cubicBezTo>
                    <a:pt x="6638" y="3970"/>
                    <a:pt x="6663" y="3913"/>
                    <a:pt x="6687" y="3855"/>
                  </a:cubicBezTo>
                  <a:cubicBezTo>
                    <a:pt x="6699" y="3825"/>
                    <a:pt x="6705" y="3767"/>
                    <a:pt x="6718" y="3768"/>
                  </a:cubicBezTo>
                  <a:cubicBezTo>
                    <a:pt x="6928" y="3779"/>
                    <a:pt x="6852" y="3597"/>
                    <a:pt x="6838" y="3527"/>
                  </a:cubicBezTo>
                  <a:cubicBezTo>
                    <a:pt x="6815" y="3409"/>
                    <a:pt x="6814" y="3299"/>
                    <a:pt x="6829" y="3193"/>
                  </a:cubicBezTo>
                  <a:cubicBezTo>
                    <a:pt x="6850" y="3029"/>
                    <a:pt x="6727" y="2889"/>
                    <a:pt x="6687" y="2737"/>
                  </a:cubicBezTo>
                  <a:cubicBezTo>
                    <a:pt x="6651" y="2600"/>
                    <a:pt x="6542" y="2737"/>
                    <a:pt x="6480" y="2679"/>
                  </a:cubicBezTo>
                  <a:cubicBezTo>
                    <a:pt x="6494" y="2611"/>
                    <a:pt x="6508" y="2543"/>
                    <a:pt x="6527" y="2456"/>
                  </a:cubicBezTo>
                  <a:cubicBezTo>
                    <a:pt x="6369" y="2433"/>
                    <a:pt x="6241" y="2412"/>
                    <a:pt x="6084" y="2387"/>
                  </a:cubicBezTo>
                  <a:cubicBezTo>
                    <a:pt x="6054" y="2429"/>
                    <a:pt x="6012" y="2488"/>
                    <a:pt x="5966" y="2554"/>
                  </a:cubicBezTo>
                  <a:cubicBezTo>
                    <a:pt x="5918" y="2490"/>
                    <a:pt x="5872" y="2428"/>
                    <a:pt x="5820" y="2360"/>
                  </a:cubicBezTo>
                  <a:cubicBezTo>
                    <a:pt x="5854" y="2352"/>
                    <a:pt x="5883" y="2346"/>
                    <a:pt x="5914" y="2340"/>
                  </a:cubicBezTo>
                  <a:cubicBezTo>
                    <a:pt x="5916" y="2328"/>
                    <a:pt x="5917" y="2316"/>
                    <a:pt x="5918" y="2305"/>
                  </a:cubicBezTo>
                  <a:cubicBezTo>
                    <a:pt x="5784" y="2276"/>
                    <a:pt x="5652" y="2246"/>
                    <a:pt x="5505" y="2214"/>
                  </a:cubicBezTo>
                  <a:cubicBezTo>
                    <a:pt x="5495" y="2227"/>
                    <a:pt x="5475" y="2261"/>
                    <a:pt x="5448" y="2303"/>
                  </a:cubicBezTo>
                  <a:cubicBezTo>
                    <a:pt x="5281" y="2198"/>
                    <a:pt x="5115" y="2094"/>
                    <a:pt x="4935" y="1981"/>
                  </a:cubicBezTo>
                  <a:cubicBezTo>
                    <a:pt x="4961" y="2141"/>
                    <a:pt x="5195" y="2125"/>
                    <a:pt x="5187" y="2319"/>
                  </a:cubicBezTo>
                  <a:cubicBezTo>
                    <a:pt x="4942" y="2214"/>
                    <a:pt x="4708" y="2112"/>
                    <a:pt x="4447" y="1998"/>
                  </a:cubicBezTo>
                  <a:cubicBezTo>
                    <a:pt x="4440" y="2095"/>
                    <a:pt x="4435" y="2157"/>
                    <a:pt x="4429" y="2240"/>
                  </a:cubicBezTo>
                  <a:cubicBezTo>
                    <a:pt x="4317" y="2209"/>
                    <a:pt x="4213" y="2179"/>
                    <a:pt x="4096" y="2147"/>
                  </a:cubicBezTo>
                  <a:lnTo>
                    <a:pt x="4208" y="2259"/>
                  </a:lnTo>
                  <a:cubicBezTo>
                    <a:pt x="4083" y="2323"/>
                    <a:pt x="4022" y="2201"/>
                    <a:pt x="3936" y="2179"/>
                  </a:cubicBezTo>
                  <a:cubicBezTo>
                    <a:pt x="3776" y="2186"/>
                    <a:pt x="3673" y="2368"/>
                    <a:pt x="3469" y="2266"/>
                  </a:cubicBezTo>
                  <a:cubicBezTo>
                    <a:pt x="3410" y="2370"/>
                    <a:pt x="3296" y="2319"/>
                    <a:pt x="3197" y="2328"/>
                  </a:cubicBezTo>
                  <a:cubicBezTo>
                    <a:pt x="3132" y="2335"/>
                    <a:pt x="3093" y="2429"/>
                    <a:pt x="3041" y="2486"/>
                  </a:cubicBezTo>
                  <a:cubicBezTo>
                    <a:pt x="2942" y="2430"/>
                    <a:pt x="2862" y="2387"/>
                    <a:pt x="2728" y="2314"/>
                  </a:cubicBezTo>
                  <a:cubicBezTo>
                    <a:pt x="2790" y="2397"/>
                    <a:pt x="2816" y="2430"/>
                    <a:pt x="2855" y="2483"/>
                  </a:cubicBezTo>
                  <a:cubicBezTo>
                    <a:pt x="2624" y="2483"/>
                    <a:pt x="2495" y="2711"/>
                    <a:pt x="2225" y="2621"/>
                  </a:cubicBezTo>
                  <a:cubicBezTo>
                    <a:pt x="2145" y="2695"/>
                    <a:pt x="2090" y="2816"/>
                    <a:pt x="1908" y="2764"/>
                  </a:cubicBezTo>
                  <a:cubicBezTo>
                    <a:pt x="1937" y="2804"/>
                    <a:pt x="1958" y="2834"/>
                    <a:pt x="1980" y="2863"/>
                  </a:cubicBezTo>
                  <a:cubicBezTo>
                    <a:pt x="1916" y="2893"/>
                    <a:pt x="1854" y="2922"/>
                    <a:pt x="1769" y="2960"/>
                  </a:cubicBezTo>
                  <a:cubicBezTo>
                    <a:pt x="1785" y="2903"/>
                    <a:pt x="1796" y="2867"/>
                    <a:pt x="1813" y="2809"/>
                  </a:cubicBezTo>
                  <a:cubicBezTo>
                    <a:pt x="1743" y="2790"/>
                    <a:pt x="1677" y="2772"/>
                    <a:pt x="1572" y="2745"/>
                  </a:cubicBezTo>
                  <a:cubicBezTo>
                    <a:pt x="1609" y="2825"/>
                    <a:pt x="1634" y="2877"/>
                    <a:pt x="1670" y="2960"/>
                  </a:cubicBezTo>
                  <a:cubicBezTo>
                    <a:pt x="1522" y="2905"/>
                    <a:pt x="1395" y="2858"/>
                    <a:pt x="1262" y="2809"/>
                  </a:cubicBezTo>
                  <a:cubicBezTo>
                    <a:pt x="1291" y="2944"/>
                    <a:pt x="1291" y="2944"/>
                    <a:pt x="1135" y="3090"/>
                  </a:cubicBezTo>
                  <a:cubicBezTo>
                    <a:pt x="1050" y="2993"/>
                    <a:pt x="964" y="2896"/>
                    <a:pt x="879" y="2798"/>
                  </a:cubicBezTo>
                  <a:cubicBezTo>
                    <a:pt x="869" y="2802"/>
                    <a:pt x="858" y="2806"/>
                    <a:pt x="847" y="2811"/>
                  </a:cubicBezTo>
                  <a:cubicBezTo>
                    <a:pt x="863" y="2886"/>
                    <a:pt x="879" y="2960"/>
                    <a:pt x="895" y="3034"/>
                  </a:cubicBezTo>
                  <a:cubicBezTo>
                    <a:pt x="734" y="3043"/>
                    <a:pt x="592" y="3181"/>
                    <a:pt x="383" y="3021"/>
                  </a:cubicBezTo>
                  <a:cubicBezTo>
                    <a:pt x="416" y="2940"/>
                    <a:pt x="510" y="2845"/>
                    <a:pt x="351" y="2743"/>
                  </a:cubicBezTo>
                  <a:cubicBezTo>
                    <a:pt x="327" y="2727"/>
                    <a:pt x="349" y="2644"/>
                    <a:pt x="351" y="2591"/>
                  </a:cubicBezTo>
                  <a:cubicBezTo>
                    <a:pt x="286" y="2559"/>
                    <a:pt x="219" y="2524"/>
                    <a:pt x="87" y="2456"/>
                  </a:cubicBezTo>
                  <a:cubicBezTo>
                    <a:pt x="218" y="2449"/>
                    <a:pt x="285" y="2444"/>
                    <a:pt x="390" y="2438"/>
                  </a:cubicBezTo>
                  <a:cubicBezTo>
                    <a:pt x="312" y="2371"/>
                    <a:pt x="253" y="2321"/>
                    <a:pt x="190" y="2268"/>
                  </a:cubicBezTo>
                  <a:cubicBezTo>
                    <a:pt x="286" y="2224"/>
                    <a:pt x="389" y="2173"/>
                    <a:pt x="264" y="2021"/>
                  </a:cubicBezTo>
                  <a:cubicBezTo>
                    <a:pt x="373" y="2039"/>
                    <a:pt x="464" y="2054"/>
                    <a:pt x="578" y="2073"/>
                  </a:cubicBezTo>
                  <a:cubicBezTo>
                    <a:pt x="539" y="1865"/>
                    <a:pt x="670" y="1781"/>
                    <a:pt x="901" y="1741"/>
                  </a:cubicBezTo>
                  <a:cubicBezTo>
                    <a:pt x="785" y="1642"/>
                    <a:pt x="703" y="1573"/>
                    <a:pt x="591" y="1476"/>
                  </a:cubicBezTo>
                  <a:cubicBezTo>
                    <a:pt x="580" y="1621"/>
                    <a:pt x="683" y="1774"/>
                    <a:pt x="492" y="1800"/>
                  </a:cubicBezTo>
                  <a:cubicBezTo>
                    <a:pt x="473" y="1803"/>
                    <a:pt x="481" y="1892"/>
                    <a:pt x="477" y="1940"/>
                  </a:cubicBezTo>
                  <a:cubicBezTo>
                    <a:pt x="300" y="1979"/>
                    <a:pt x="255" y="1886"/>
                    <a:pt x="270" y="1753"/>
                  </a:cubicBezTo>
                  <a:cubicBezTo>
                    <a:pt x="169" y="1727"/>
                    <a:pt x="85" y="1706"/>
                    <a:pt x="0" y="1684"/>
                  </a:cubicBezTo>
                  <a:cubicBezTo>
                    <a:pt x="62" y="1636"/>
                    <a:pt x="124" y="1586"/>
                    <a:pt x="221" y="1510"/>
                  </a:cubicBezTo>
                  <a:cubicBezTo>
                    <a:pt x="224" y="1458"/>
                    <a:pt x="145" y="1303"/>
                    <a:pt x="367" y="1323"/>
                  </a:cubicBezTo>
                  <a:cubicBezTo>
                    <a:pt x="403" y="1325"/>
                    <a:pt x="431" y="1204"/>
                    <a:pt x="464" y="1142"/>
                  </a:cubicBezTo>
                  <a:cubicBezTo>
                    <a:pt x="666" y="1219"/>
                    <a:pt x="785" y="1329"/>
                    <a:pt x="804" y="1518"/>
                  </a:cubicBezTo>
                  <a:cubicBezTo>
                    <a:pt x="875" y="1531"/>
                    <a:pt x="946" y="1545"/>
                    <a:pt x="1015" y="1558"/>
                  </a:cubicBezTo>
                  <a:cubicBezTo>
                    <a:pt x="1034" y="1318"/>
                    <a:pt x="627" y="1269"/>
                    <a:pt x="687" y="1028"/>
                  </a:cubicBezTo>
                  <a:cubicBezTo>
                    <a:pt x="812" y="974"/>
                    <a:pt x="929" y="922"/>
                    <a:pt x="1072" y="859"/>
                  </a:cubicBezTo>
                  <a:cubicBezTo>
                    <a:pt x="1096" y="871"/>
                    <a:pt x="1155" y="899"/>
                    <a:pt x="1234" y="939"/>
                  </a:cubicBezTo>
                  <a:cubicBezTo>
                    <a:pt x="1259" y="866"/>
                    <a:pt x="1281" y="800"/>
                    <a:pt x="1302" y="732"/>
                  </a:cubicBezTo>
                  <a:cubicBezTo>
                    <a:pt x="1346" y="745"/>
                    <a:pt x="1395" y="758"/>
                    <a:pt x="1458" y="777"/>
                  </a:cubicBezTo>
                  <a:cubicBezTo>
                    <a:pt x="1473" y="690"/>
                    <a:pt x="1487" y="622"/>
                    <a:pt x="1498" y="554"/>
                  </a:cubicBezTo>
                  <a:cubicBezTo>
                    <a:pt x="1675" y="548"/>
                    <a:pt x="1707" y="687"/>
                    <a:pt x="1785" y="773"/>
                  </a:cubicBezTo>
                  <a:cubicBezTo>
                    <a:pt x="1782" y="774"/>
                    <a:pt x="1780" y="776"/>
                    <a:pt x="1779" y="777"/>
                  </a:cubicBezTo>
                  <a:cubicBezTo>
                    <a:pt x="1780" y="778"/>
                    <a:pt x="1780" y="779"/>
                    <a:pt x="1780" y="781"/>
                  </a:cubicBezTo>
                  <a:cubicBezTo>
                    <a:pt x="1639" y="852"/>
                    <a:pt x="1630" y="987"/>
                    <a:pt x="1623" y="1123"/>
                  </a:cubicBezTo>
                  <a:cubicBezTo>
                    <a:pt x="1711" y="1177"/>
                    <a:pt x="1790" y="1199"/>
                    <a:pt x="1812" y="1114"/>
                  </a:cubicBezTo>
                  <a:cubicBezTo>
                    <a:pt x="1839" y="1008"/>
                    <a:pt x="1852" y="896"/>
                    <a:pt x="1780" y="782"/>
                  </a:cubicBezTo>
                  <a:cubicBezTo>
                    <a:pt x="1782" y="781"/>
                    <a:pt x="1785" y="779"/>
                    <a:pt x="1787" y="777"/>
                  </a:cubicBezTo>
                  <a:cubicBezTo>
                    <a:pt x="1786" y="776"/>
                    <a:pt x="1786" y="774"/>
                    <a:pt x="1785" y="774"/>
                  </a:cubicBezTo>
                  <a:cubicBezTo>
                    <a:pt x="1849" y="737"/>
                    <a:pt x="1915" y="701"/>
                    <a:pt x="1847" y="602"/>
                  </a:cubicBezTo>
                  <a:cubicBezTo>
                    <a:pt x="1811" y="549"/>
                    <a:pt x="1779" y="492"/>
                    <a:pt x="1744" y="437"/>
                  </a:cubicBezTo>
                  <a:cubicBezTo>
                    <a:pt x="1768" y="429"/>
                    <a:pt x="1791" y="422"/>
                    <a:pt x="1813" y="413"/>
                  </a:cubicBezTo>
                  <a:cubicBezTo>
                    <a:pt x="1986" y="505"/>
                    <a:pt x="2160" y="595"/>
                    <a:pt x="2332" y="685"/>
                  </a:cubicBezTo>
                  <a:lnTo>
                    <a:pt x="2335" y="694"/>
                  </a:lnTo>
                  <a:cubicBezTo>
                    <a:pt x="2337" y="696"/>
                    <a:pt x="2337" y="699"/>
                    <a:pt x="2338" y="700"/>
                  </a:cubicBezTo>
                  <a:cubicBezTo>
                    <a:pt x="2289" y="810"/>
                    <a:pt x="2291" y="814"/>
                    <a:pt x="2413" y="901"/>
                  </a:cubicBezTo>
                  <a:cubicBezTo>
                    <a:pt x="2384" y="820"/>
                    <a:pt x="2360" y="760"/>
                    <a:pt x="2338" y="700"/>
                  </a:cubicBezTo>
                  <a:cubicBezTo>
                    <a:pt x="2339" y="698"/>
                    <a:pt x="2341" y="695"/>
                    <a:pt x="2342" y="690"/>
                  </a:cubicBezTo>
                  <a:cubicBezTo>
                    <a:pt x="2338" y="689"/>
                    <a:pt x="2335" y="687"/>
                    <a:pt x="2332" y="685"/>
                  </a:cubicBezTo>
                  <a:cubicBezTo>
                    <a:pt x="2291" y="589"/>
                    <a:pt x="2251" y="492"/>
                    <a:pt x="2213" y="401"/>
                  </a:cubicBezTo>
                  <a:cubicBezTo>
                    <a:pt x="2382" y="266"/>
                    <a:pt x="2577" y="338"/>
                    <a:pt x="2776" y="403"/>
                  </a:cubicBezTo>
                  <a:cubicBezTo>
                    <a:pt x="2754" y="324"/>
                    <a:pt x="2734" y="256"/>
                    <a:pt x="2709" y="168"/>
                  </a:cubicBezTo>
                  <a:cubicBezTo>
                    <a:pt x="2761" y="184"/>
                    <a:pt x="2797" y="185"/>
                    <a:pt x="2808" y="200"/>
                  </a:cubicBezTo>
                  <a:cubicBezTo>
                    <a:pt x="2903" y="318"/>
                    <a:pt x="3022" y="390"/>
                    <a:pt x="3199" y="425"/>
                  </a:cubicBezTo>
                  <a:cubicBezTo>
                    <a:pt x="3182" y="339"/>
                    <a:pt x="3168" y="271"/>
                    <a:pt x="3150" y="178"/>
                  </a:cubicBezTo>
                  <a:cubicBezTo>
                    <a:pt x="3259" y="198"/>
                    <a:pt x="3368" y="241"/>
                    <a:pt x="3452" y="224"/>
                  </a:cubicBezTo>
                  <a:cubicBezTo>
                    <a:pt x="3520" y="209"/>
                    <a:pt x="3556" y="119"/>
                    <a:pt x="3615" y="54"/>
                  </a:cubicBezTo>
                  <a:cubicBezTo>
                    <a:pt x="3720" y="137"/>
                    <a:pt x="3839" y="231"/>
                    <a:pt x="3978" y="341"/>
                  </a:cubicBezTo>
                  <a:cubicBezTo>
                    <a:pt x="4001" y="208"/>
                    <a:pt x="3784" y="135"/>
                    <a:pt x="3895" y="1"/>
                  </a:cubicBezTo>
                  <a:cubicBezTo>
                    <a:pt x="3948" y="57"/>
                    <a:pt x="3995" y="106"/>
                    <a:pt x="4053" y="168"/>
                  </a:cubicBezTo>
                  <a:cubicBezTo>
                    <a:pt x="4105" y="138"/>
                    <a:pt x="4159" y="106"/>
                    <a:pt x="4220" y="69"/>
                  </a:cubicBezTo>
                  <a:cubicBezTo>
                    <a:pt x="4311" y="172"/>
                    <a:pt x="4390" y="262"/>
                    <a:pt x="4469" y="354"/>
                  </a:cubicBezTo>
                  <a:cubicBezTo>
                    <a:pt x="4483" y="349"/>
                    <a:pt x="4498" y="344"/>
                    <a:pt x="4512" y="339"/>
                  </a:cubicBezTo>
                  <a:cubicBezTo>
                    <a:pt x="4483" y="253"/>
                    <a:pt x="4453" y="167"/>
                    <a:pt x="4423" y="79"/>
                  </a:cubicBezTo>
                  <a:cubicBezTo>
                    <a:pt x="4609" y="46"/>
                    <a:pt x="4585" y="357"/>
                    <a:pt x="4779" y="215"/>
                  </a:cubicBezTo>
                  <a:cubicBezTo>
                    <a:pt x="4779" y="294"/>
                    <a:pt x="4780" y="335"/>
                    <a:pt x="4780" y="381"/>
                  </a:cubicBezTo>
                  <a:cubicBezTo>
                    <a:pt x="4882" y="409"/>
                    <a:pt x="4978" y="437"/>
                    <a:pt x="5121" y="479"/>
                  </a:cubicBezTo>
                  <a:cubicBezTo>
                    <a:pt x="5025" y="401"/>
                    <a:pt x="4959" y="346"/>
                    <a:pt x="4884" y="283"/>
                  </a:cubicBezTo>
                  <a:cubicBezTo>
                    <a:pt x="5050" y="159"/>
                    <a:pt x="5118" y="495"/>
                    <a:pt x="5264" y="386"/>
                  </a:cubicBezTo>
                  <a:cubicBezTo>
                    <a:pt x="5244" y="349"/>
                    <a:pt x="5223" y="310"/>
                    <a:pt x="5189" y="246"/>
                  </a:cubicBezTo>
                  <a:cubicBezTo>
                    <a:pt x="5345" y="291"/>
                    <a:pt x="5442" y="375"/>
                    <a:pt x="5535" y="486"/>
                  </a:cubicBezTo>
                  <a:cubicBezTo>
                    <a:pt x="5775" y="288"/>
                    <a:pt x="5959" y="669"/>
                    <a:pt x="6194" y="622"/>
                  </a:cubicBezTo>
                  <a:cubicBezTo>
                    <a:pt x="6176" y="591"/>
                    <a:pt x="6161" y="570"/>
                    <a:pt x="6145" y="547"/>
                  </a:cubicBezTo>
                  <a:lnTo>
                    <a:pt x="6509" y="597"/>
                  </a:lnTo>
                  <a:cubicBezTo>
                    <a:pt x="6493" y="669"/>
                    <a:pt x="6478" y="740"/>
                    <a:pt x="6455" y="845"/>
                  </a:cubicBezTo>
                  <a:cubicBezTo>
                    <a:pt x="6559" y="789"/>
                    <a:pt x="6629" y="752"/>
                    <a:pt x="6698" y="715"/>
                  </a:cubicBezTo>
                  <a:cubicBezTo>
                    <a:pt x="6712" y="725"/>
                    <a:pt x="6726" y="732"/>
                    <a:pt x="6740" y="741"/>
                  </a:cubicBezTo>
                  <a:cubicBezTo>
                    <a:pt x="6728" y="779"/>
                    <a:pt x="6713" y="815"/>
                    <a:pt x="6700" y="854"/>
                  </a:cubicBezTo>
                  <a:cubicBezTo>
                    <a:pt x="6684" y="903"/>
                    <a:pt x="6671" y="954"/>
                    <a:pt x="6656" y="1005"/>
                  </a:cubicBezTo>
                  <a:cubicBezTo>
                    <a:pt x="6655" y="1003"/>
                    <a:pt x="6653" y="1003"/>
                    <a:pt x="6653" y="1003"/>
                  </a:cubicBezTo>
                  <a:cubicBezTo>
                    <a:pt x="6652" y="1005"/>
                    <a:pt x="6650" y="1005"/>
                    <a:pt x="6648" y="1006"/>
                  </a:cubicBezTo>
                  <a:cubicBezTo>
                    <a:pt x="6577" y="958"/>
                    <a:pt x="6504" y="912"/>
                    <a:pt x="6391" y="944"/>
                  </a:cubicBezTo>
                  <a:cubicBezTo>
                    <a:pt x="6490" y="1032"/>
                    <a:pt x="6566" y="1060"/>
                    <a:pt x="6648" y="1006"/>
                  </a:cubicBezTo>
                  <a:cubicBezTo>
                    <a:pt x="6651" y="1007"/>
                    <a:pt x="6653" y="1008"/>
                    <a:pt x="6655" y="1010"/>
                  </a:cubicBezTo>
                  <a:cubicBezTo>
                    <a:pt x="6655" y="1008"/>
                    <a:pt x="6656" y="1007"/>
                    <a:pt x="6656" y="1005"/>
                  </a:cubicBezTo>
                  <a:cubicBezTo>
                    <a:pt x="6822" y="1096"/>
                    <a:pt x="6986" y="1187"/>
                    <a:pt x="7171" y="1287"/>
                  </a:cubicBezTo>
                  <a:cubicBezTo>
                    <a:pt x="7176" y="1271"/>
                    <a:pt x="7183" y="1243"/>
                    <a:pt x="7197" y="1195"/>
                  </a:cubicBezTo>
                  <a:cubicBezTo>
                    <a:pt x="7268" y="1224"/>
                    <a:pt x="7339" y="1252"/>
                    <a:pt x="7412" y="1281"/>
                  </a:cubicBezTo>
                  <a:cubicBezTo>
                    <a:pt x="7436" y="1273"/>
                    <a:pt x="7459" y="1266"/>
                    <a:pt x="7484" y="1256"/>
                  </a:cubicBezTo>
                  <a:cubicBezTo>
                    <a:pt x="7458" y="1227"/>
                    <a:pt x="7436" y="1191"/>
                    <a:pt x="7403" y="1172"/>
                  </a:cubicBezTo>
                  <a:cubicBezTo>
                    <a:pt x="7340" y="1133"/>
                    <a:pt x="7272" y="1106"/>
                    <a:pt x="7172" y="1059"/>
                  </a:cubicBezTo>
                  <a:cubicBezTo>
                    <a:pt x="7259" y="998"/>
                    <a:pt x="7312" y="948"/>
                    <a:pt x="7396" y="1042"/>
                  </a:cubicBezTo>
                  <a:cubicBezTo>
                    <a:pt x="7556" y="1221"/>
                    <a:pt x="7734" y="1381"/>
                    <a:pt x="7786" y="1628"/>
                  </a:cubicBezTo>
                  <a:cubicBezTo>
                    <a:pt x="7809" y="1741"/>
                    <a:pt x="7976" y="1846"/>
                    <a:pt x="8082" y="1951"/>
                  </a:cubicBezTo>
                  <a:cubicBezTo>
                    <a:pt x="8158" y="2028"/>
                    <a:pt x="8241" y="2100"/>
                    <a:pt x="8328" y="2180"/>
                  </a:cubicBezTo>
                  <a:cubicBezTo>
                    <a:pt x="8379" y="2170"/>
                    <a:pt x="8445" y="2157"/>
                    <a:pt x="8546" y="2139"/>
                  </a:cubicBezTo>
                  <a:cubicBezTo>
                    <a:pt x="8523" y="2314"/>
                    <a:pt x="8408" y="2346"/>
                    <a:pt x="8289" y="2398"/>
                  </a:cubicBezTo>
                  <a:cubicBezTo>
                    <a:pt x="8354" y="2417"/>
                    <a:pt x="8419" y="2435"/>
                    <a:pt x="8507" y="2461"/>
                  </a:cubicBezTo>
                  <a:cubicBezTo>
                    <a:pt x="8465" y="2505"/>
                    <a:pt x="8414" y="2532"/>
                    <a:pt x="8406" y="2569"/>
                  </a:cubicBezTo>
                  <a:cubicBezTo>
                    <a:pt x="8372" y="2738"/>
                    <a:pt x="8379" y="2768"/>
                    <a:pt x="8435" y="2949"/>
                  </a:cubicBezTo>
                  <a:cubicBezTo>
                    <a:pt x="8490" y="2840"/>
                    <a:pt x="8537" y="2747"/>
                    <a:pt x="8579" y="2660"/>
                  </a:cubicBezTo>
                  <a:cubicBezTo>
                    <a:pt x="8661" y="2669"/>
                    <a:pt x="8737" y="2678"/>
                    <a:pt x="8827" y="2689"/>
                  </a:cubicBezTo>
                  <a:cubicBezTo>
                    <a:pt x="8855" y="2742"/>
                    <a:pt x="8846" y="2782"/>
                    <a:pt x="8787" y="2841"/>
                  </a:cubicBezTo>
                  <a:cubicBezTo>
                    <a:pt x="8652" y="2972"/>
                    <a:pt x="8544" y="3129"/>
                    <a:pt x="8438" y="3284"/>
                  </a:cubicBezTo>
                  <a:cubicBezTo>
                    <a:pt x="8419" y="3311"/>
                    <a:pt x="8463" y="3379"/>
                    <a:pt x="8489" y="3464"/>
                  </a:cubicBezTo>
                  <a:cubicBezTo>
                    <a:pt x="8590" y="3381"/>
                    <a:pt x="8657" y="3327"/>
                    <a:pt x="8758" y="3245"/>
                  </a:cubicBezTo>
                  <a:cubicBezTo>
                    <a:pt x="8768" y="3434"/>
                    <a:pt x="8735" y="3547"/>
                    <a:pt x="8560" y="3569"/>
                  </a:cubicBezTo>
                  <a:cubicBezTo>
                    <a:pt x="8593" y="3622"/>
                    <a:pt x="8616" y="3659"/>
                    <a:pt x="8638" y="3696"/>
                  </a:cubicBezTo>
                  <a:cubicBezTo>
                    <a:pt x="8544" y="3725"/>
                    <a:pt x="8454" y="3752"/>
                    <a:pt x="8345" y="3783"/>
                  </a:cubicBezTo>
                  <a:cubicBezTo>
                    <a:pt x="8433" y="3900"/>
                    <a:pt x="8635" y="3858"/>
                    <a:pt x="8586" y="4029"/>
                  </a:cubicBezTo>
                  <a:cubicBezTo>
                    <a:pt x="8814" y="3998"/>
                    <a:pt x="8579" y="3874"/>
                    <a:pt x="8674" y="3810"/>
                  </a:cubicBezTo>
                  <a:cubicBezTo>
                    <a:pt x="8798" y="3867"/>
                    <a:pt x="8978" y="3821"/>
                    <a:pt x="9094" y="4044"/>
                  </a:cubicBezTo>
                  <a:cubicBezTo>
                    <a:pt x="8974" y="4039"/>
                    <a:pt x="8876" y="4034"/>
                    <a:pt x="8731" y="4028"/>
                  </a:cubicBezTo>
                  <a:cubicBezTo>
                    <a:pt x="8828" y="4158"/>
                    <a:pt x="8879" y="4227"/>
                    <a:pt x="8932" y="4298"/>
                  </a:cubicBezTo>
                  <a:cubicBezTo>
                    <a:pt x="8924" y="4310"/>
                    <a:pt x="8918" y="4325"/>
                    <a:pt x="8912" y="4337"/>
                  </a:cubicBezTo>
                  <a:cubicBezTo>
                    <a:pt x="8781" y="4284"/>
                    <a:pt x="8650" y="4232"/>
                    <a:pt x="8515" y="4176"/>
                  </a:cubicBezTo>
                  <a:cubicBezTo>
                    <a:pt x="8518" y="4254"/>
                    <a:pt x="8522" y="4326"/>
                    <a:pt x="8526" y="4412"/>
                  </a:cubicBezTo>
                  <a:cubicBezTo>
                    <a:pt x="8429" y="4407"/>
                    <a:pt x="8351" y="4403"/>
                    <a:pt x="8275" y="4399"/>
                  </a:cubicBezTo>
                  <a:cubicBezTo>
                    <a:pt x="8475" y="4466"/>
                    <a:pt x="8513" y="4772"/>
                    <a:pt x="8773" y="4710"/>
                  </a:cubicBezTo>
                  <a:cubicBezTo>
                    <a:pt x="8819" y="4846"/>
                    <a:pt x="8730" y="4887"/>
                    <a:pt x="8663" y="4939"/>
                  </a:cubicBezTo>
                  <a:cubicBezTo>
                    <a:pt x="8662" y="4938"/>
                    <a:pt x="8659" y="4936"/>
                    <a:pt x="8657" y="4935"/>
                  </a:cubicBezTo>
                  <a:cubicBezTo>
                    <a:pt x="8656" y="4936"/>
                    <a:pt x="8656" y="4936"/>
                    <a:pt x="8656" y="4938"/>
                  </a:cubicBezTo>
                  <a:cubicBezTo>
                    <a:pt x="8648" y="4898"/>
                    <a:pt x="8642" y="4860"/>
                    <a:pt x="8643" y="4866"/>
                  </a:cubicBezTo>
                  <a:cubicBezTo>
                    <a:pt x="8489" y="4794"/>
                    <a:pt x="8370" y="4737"/>
                    <a:pt x="8254" y="4683"/>
                  </a:cubicBezTo>
                  <a:cubicBezTo>
                    <a:pt x="8244" y="4825"/>
                    <a:pt x="8244" y="4825"/>
                    <a:pt x="8582" y="5019"/>
                  </a:cubicBezTo>
                  <a:cubicBezTo>
                    <a:pt x="8606" y="4992"/>
                    <a:pt x="8631" y="4964"/>
                    <a:pt x="8656" y="4938"/>
                  </a:cubicBezTo>
                  <a:cubicBezTo>
                    <a:pt x="8656" y="4939"/>
                    <a:pt x="8657" y="4942"/>
                    <a:pt x="8657" y="4944"/>
                  </a:cubicBezTo>
                  <a:cubicBezTo>
                    <a:pt x="8659" y="4942"/>
                    <a:pt x="8662" y="4940"/>
                    <a:pt x="8664" y="4938"/>
                  </a:cubicBezTo>
                  <a:cubicBezTo>
                    <a:pt x="8698" y="4961"/>
                    <a:pt x="8734" y="4986"/>
                    <a:pt x="8781" y="5020"/>
                  </a:cubicBezTo>
                  <a:cubicBezTo>
                    <a:pt x="8669" y="5066"/>
                    <a:pt x="8579" y="5102"/>
                    <a:pt x="8492" y="5137"/>
                  </a:cubicBezTo>
                  <a:cubicBezTo>
                    <a:pt x="8324" y="5032"/>
                    <a:pt x="8164" y="4931"/>
                    <a:pt x="8000" y="4829"/>
                  </a:cubicBezTo>
                  <a:cubicBezTo>
                    <a:pt x="7913" y="4926"/>
                    <a:pt x="7965" y="4992"/>
                    <a:pt x="8042" y="5040"/>
                  </a:cubicBezTo>
                  <a:cubicBezTo>
                    <a:pt x="8130" y="5098"/>
                    <a:pt x="8226" y="5143"/>
                    <a:pt x="8320" y="5192"/>
                  </a:cubicBezTo>
                  <a:cubicBezTo>
                    <a:pt x="8449" y="5259"/>
                    <a:pt x="8449" y="5259"/>
                    <a:pt x="8528" y="5435"/>
                  </a:cubicBezTo>
                  <a:cubicBezTo>
                    <a:pt x="8471" y="5496"/>
                    <a:pt x="8416" y="5515"/>
                    <a:pt x="8323" y="5436"/>
                  </a:cubicBezTo>
                  <a:cubicBezTo>
                    <a:pt x="8188" y="5321"/>
                    <a:pt x="8041" y="5216"/>
                    <a:pt x="7892" y="5101"/>
                  </a:cubicBezTo>
                  <a:cubicBezTo>
                    <a:pt x="7864" y="5398"/>
                    <a:pt x="8197" y="5467"/>
                    <a:pt x="8317" y="5727"/>
                  </a:cubicBezTo>
                  <a:cubicBezTo>
                    <a:pt x="8129" y="5649"/>
                    <a:pt x="7985" y="5588"/>
                    <a:pt x="7804" y="5512"/>
                  </a:cubicBezTo>
                  <a:cubicBezTo>
                    <a:pt x="7825" y="5597"/>
                    <a:pt x="7828" y="5678"/>
                    <a:pt x="7866" y="5747"/>
                  </a:cubicBezTo>
                  <a:cubicBezTo>
                    <a:pt x="7911" y="5830"/>
                    <a:pt x="7882" y="5874"/>
                    <a:pt x="7833" y="5919"/>
                  </a:cubicBezTo>
                  <a:cubicBezTo>
                    <a:pt x="7830" y="5918"/>
                    <a:pt x="7828" y="5915"/>
                    <a:pt x="7825" y="5914"/>
                  </a:cubicBezTo>
                  <a:cubicBezTo>
                    <a:pt x="7823" y="5915"/>
                    <a:pt x="7822" y="5916"/>
                    <a:pt x="7819" y="5918"/>
                  </a:cubicBezTo>
                  <a:cubicBezTo>
                    <a:pt x="7767" y="5890"/>
                    <a:pt x="7716" y="5863"/>
                    <a:pt x="7666" y="5835"/>
                  </a:cubicBezTo>
                  <a:cubicBezTo>
                    <a:pt x="7695" y="5966"/>
                    <a:pt x="7754" y="5962"/>
                    <a:pt x="7819" y="5918"/>
                  </a:cubicBezTo>
                  <a:cubicBezTo>
                    <a:pt x="7822" y="5919"/>
                    <a:pt x="7825" y="5921"/>
                    <a:pt x="7829" y="5923"/>
                  </a:cubicBezTo>
                  <a:lnTo>
                    <a:pt x="7833" y="5919"/>
                  </a:lnTo>
                  <a:cubicBezTo>
                    <a:pt x="7861" y="5940"/>
                    <a:pt x="7892" y="5962"/>
                    <a:pt x="7932" y="5991"/>
                  </a:cubicBezTo>
                  <a:cubicBezTo>
                    <a:pt x="7860" y="6055"/>
                    <a:pt x="7787" y="6121"/>
                    <a:pt x="7705" y="6195"/>
                  </a:cubicBezTo>
                  <a:cubicBezTo>
                    <a:pt x="7564" y="6184"/>
                    <a:pt x="7624" y="5921"/>
                    <a:pt x="7417" y="5952"/>
                  </a:cubicBezTo>
                  <a:cubicBezTo>
                    <a:pt x="7400" y="6004"/>
                    <a:pt x="7382" y="6058"/>
                    <a:pt x="7365" y="6112"/>
                  </a:cubicBezTo>
                  <a:cubicBezTo>
                    <a:pt x="7376" y="6124"/>
                    <a:pt x="7385" y="6143"/>
                    <a:pt x="7398" y="6148"/>
                  </a:cubicBezTo>
                  <a:cubicBezTo>
                    <a:pt x="7481" y="6180"/>
                    <a:pt x="7544" y="6237"/>
                    <a:pt x="7504" y="6310"/>
                  </a:cubicBezTo>
                  <a:cubicBezTo>
                    <a:pt x="7486" y="6341"/>
                    <a:pt x="7402" y="6336"/>
                    <a:pt x="7348" y="6341"/>
                  </a:cubicBezTo>
                  <a:cubicBezTo>
                    <a:pt x="7313" y="6345"/>
                    <a:pt x="7276" y="6337"/>
                    <a:pt x="7239" y="6335"/>
                  </a:cubicBezTo>
                  <a:cubicBezTo>
                    <a:pt x="7240" y="6332"/>
                    <a:pt x="7244" y="6331"/>
                    <a:pt x="7245" y="6330"/>
                  </a:cubicBezTo>
                  <a:cubicBezTo>
                    <a:pt x="7241" y="6329"/>
                    <a:pt x="7239" y="6329"/>
                    <a:pt x="7235" y="6327"/>
                  </a:cubicBezTo>
                  <a:cubicBezTo>
                    <a:pt x="7231" y="6290"/>
                    <a:pt x="7230" y="6253"/>
                    <a:pt x="7226" y="6216"/>
                  </a:cubicBezTo>
                  <a:cubicBezTo>
                    <a:pt x="7224" y="6194"/>
                    <a:pt x="7218" y="6171"/>
                    <a:pt x="7209" y="6127"/>
                  </a:cubicBezTo>
                  <a:cubicBezTo>
                    <a:pt x="7146" y="6169"/>
                    <a:pt x="7098" y="6200"/>
                    <a:pt x="7006" y="6259"/>
                  </a:cubicBezTo>
                  <a:cubicBezTo>
                    <a:pt x="7110" y="6290"/>
                    <a:pt x="7174" y="6310"/>
                    <a:pt x="7235" y="6327"/>
                  </a:cubicBezTo>
                  <a:lnTo>
                    <a:pt x="7235" y="6335"/>
                  </a:lnTo>
                  <a:lnTo>
                    <a:pt x="7239" y="6335"/>
                  </a:lnTo>
                  <a:cubicBezTo>
                    <a:pt x="7220" y="6351"/>
                    <a:pt x="7202" y="6367"/>
                    <a:pt x="7182" y="6384"/>
                  </a:cubicBezTo>
                  <a:cubicBezTo>
                    <a:pt x="7179" y="6383"/>
                    <a:pt x="7177" y="6381"/>
                    <a:pt x="7174" y="6378"/>
                  </a:cubicBezTo>
                  <a:cubicBezTo>
                    <a:pt x="7172" y="6379"/>
                    <a:pt x="7169" y="6381"/>
                    <a:pt x="7166" y="6384"/>
                  </a:cubicBezTo>
                  <a:cubicBezTo>
                    <a:pt x="7078" y="6346"/>
                    <a:pt x="7010" y="6348"/>
                    <a:pt x="7016" y="6483"/>
                  </a:cubicBezTo>
                  <a:cubicBezTo>
                    <a:pt x="7066" y="6450"/>
                    <a:pt x="7116" y="6416"/>
                    <a:pt x="7166" y="6384"/>
                  </a:cubicBezTo>
                  <a:cubicBezTo>
                    <a:pt x="7171" y="6385"/>
                    <a:pt x="7173" y="6387"/>
                    <a:pt x="7177" y="6388"/>
                  </a:cubicBezTo>
                  <a:cubicBezTo>
                    <a:pt x="7178" y="6387"/>
                    <a:pt x="7179" y="6385"/>
                    <a:pt x="7182" y="6384"/>
                  </a:cubicBezTo>
                  <a:cubicBezTo>
                    <a:pt x="7257" y="6431"/>
                    <a:pt x="7334" y="6478"/>
                    <a:pt x="7438" y="6544"/>
                  </a:cubicBezTo>
                  <a:cubicBezTo>
                    <a:pt x="7339" y="6717"/>
                    <a:pt x="7259" y="6883"/>
                    <a:pt x="7158" y="7034"/>
                  </a:cubicBezTo>
                  <a:cubicBezTo>
                    <a:pt x="7038" y="7213"/>
                    <a:pt x="7028" y="7300"/>
                    <a:pt x="7094" y="7562"/>
                  </a:cubicBezTo>
                  <a:cubicBezTo>
                    <a:pt x="7113" y="7642"/>
                    <a:pt x="7078" y="7727"/>
                    <a:pt x="7062" y="7846"/>
                  </a:cubicBezTo>
                  <a:cubicBezTo>
                    <a:pt x="6932" y="7788"/>
                    <a:pt x="6827" y="7739"/>
                    <a:pt x="6719" y="7691"/>
                  </a:cubicBezTo>
                  <a:cubicBezTo>
                    <a:pt x="6712" y="7701"/>
                    <a:pt x="6703" y="7711"/>
                    <a:pt x="6694" y="7720"/>
                  </a:cubicBezTo>
                  <a:cubicBezTo>
                    <a:pt x="6757" y="7765"/>
                    <a:pt x="6818" y="7811"/>
                    <a:pt x="6881" y="7856"/>
                  </a:cubicBezTo>
                  <a:cubicBezTo>
                    <a:pt x="6989" y="7931"/>
                    <a:pt x="7090" y="7991"/>
                    <a:pt x="6962" y="8114"/>
                  </a:cubicBezTo>
                  <a:cubicBezTo>
                    <a:pt x="6890" y="8184"/>
                    <a:pt x="6876" y="8304"/>
                    <a:pt x="6834" y="8408"/>
                  </a:cubicBezTo>
                  <a:cubicBezTo>
                    <a:pt x="6907" y="8380"/>
                    <a:pt x="6984" y="8352"/>
                    <a:pt x="7056" y="8325"/>
                  </a:cubicBezTo>
                  <a:cubicBezTo>
                    <a:pt x="7195" y="8458"/>
                    <a:pt x="6989" y="8447"/>
                    <a:pt x="7011" y="8498"/>
                  </a:cubicBezTo>
                  <a:cubicBezTo>
                    <a:pt x="7040" y="8565"/>
                    <a:pt x="7137" y="8612"/>
                    <a:pt x="7084" y="8701"/>
                  </a:cubicBezTo>
                  <a:cubicBezTo>
                    <a:pt x="7037" y="8776"/>
                    <a:pt x="6984" y="8856"/>
                    <a:pt x="7085" y="8958"/>
                  </a:cubicBezTo>
                  <a:cubicBezTo>
                    <a:pt x="7096" y="8969"/>
                    <a:pt x="7067" y="9013"/>
                    <a:pt x="7056" y="9040"/>
                  </a:cubicBezTo>
                  <a:cubicBezTo>
                    <a:pt x="7038" y="9082"/>
                    <a:pt x="7085" y="9255"/>
                    <a:pt x="7127" y="9302"/>
                  </a:cubicBezTo>
                  <a:cubicBezTo>
                    <a:pt x="7241" y="9430"/>
                    <a:pt x="7254" y="9531"/>
                    <a:pt x="7169" y="9649"/>
                  </a:cubicBezTo>
                  <a:cubicBezTo>
                    <a:pt x="7245" y="9688"/>
                    <a:pt x="7327" y="9719"/>
                    <a:pt x="7396" y="9768"/>
                  </a:cubicBezTo>
                  <a:cubicBezTo>
                    <a:pt x="7469" y="9820"/>
                    <a:pt x="7549" y="9882"/>
                    <a:pt x="7590" y="9955"/>
                  </a:cubicBezTo>
                  <a:cubicBezTo>
                    <a:pt x="7626" y="10020"/>
                    <a:pt x="7616" y="10103"/>
                    <a:pt x="7630" y="10216"/>
                  </a:cubicBezTo>
                  <a:cubicBezTo>
                    <a:pt x="7702" y="10172"/>
                    <a:pt x="7757" y="10138"/>
                    <a:pt x="7782" y="10123"/>
                  </a:cubicBezTo>
                  <a:cubicBezTo>
                    <a:pt x="7921" y="10161"/>
                    <a:pt x="8031" y="10191"/>
                    <a:pt x="8145" y="10222"/>
                  </a:cubicBezTo>
                  <a:cubicBezTo>
                    <a:pt x="8197" y="10050"/>
                    <a:pt x="8336" y="10234"/>
                    <a:pt x="8429" y="10195"/>
                  </a:cubicBezTo>
                  <a:cubicBezTo>
                    <a:pt x="8444" y="10167"/>
                    <a:pt x="8464" y="10132"/>
                    <a:pt x="8481" y="10096"/>
                  </a:cubicBezTo>
                  <a:cubicBezTo>
                    <a:pt x="8542" y="9982"/>
                    <a:pt x="8744" y="10141"/>
                    <a:pt x="8802" y="9976"/>
                  </a:cubicBezTo>
                  <a:cubicBezTo>
                    <a:pt x="8828" y="9904"/>
                    <a:pt x="8989" y="9888"/>
                    <a:pt x="9093" y="9857"/>
                  </a:cubicBezTo>
                  <a:cubicBezTo>
                    <a:pt x="9126" y="9847"/>
                    <a:pt x="9179" y="9875"/>
                    <a:pt x="9224" y="9888"/>
                  </a:cubicBezTo>
                  <a:cubicBezTo>
                    <a:pt x="9237" y="9839"/>
                    <a:pt x="9246" y="9799"/>
                    <a:pt x="9258" y="9758"/>
                  </a:cubicBezTo>
                  <a:cubicBezTo>
                    <a:pt x="9261" y="9750"/>
                    <a:pt x="9268" y="9745"/>
                    <a:pt x="9281" y="9733"/>
                  </a:cubicBezTo>
                  <a:cubicBezTo>
                    <a:pt x="9339" y="9755"/>
                    <a:pt x="9400" y="9780"/>
                    <a:pt x="9473" y="9807"/>
                  </a:cubicBezTo>
                  <a:cubicBezTo>
                    <a:pt x="9497" y="9768"/>
                    <a:pt x="9522" y="9728"/>
                    <a:pt x="9549" y="9685"/>
                  </a:cubicBezTo>
                  <a:cubicBezTo>
                    <a:pt x="9625" y="9698"/>
                    <a:pt x="9704" y="9727"/>
                    <a:pt x="9767" y="9717"/>
                  </a:cubicBezTo>
                  <a:cubicBezTo>
                    <a:pt x="9822" y="9707"/>
                    <a:pt x="9841" y="9649"/>
                    <a:pt x="9917" y="9628"/>
                  </a:cubicBezTo>
                  <a:cubicBezTo>
                    <a:pt x="10287" y="9525"/>
                    <a:pt x="10638" y="9385"/>
                    <a:pt x="11008" y="9255"/>
                  </a:cubicBezTo>
                  <a:cubicBezTo>
                    <a:pt x="11065" y="9285"/>
                    <a:pt x="11140" y="9326"/>
                    <a:pt x="11214" y="9367"/>
                  </a:cubicBezTo>
                  <a:lnTo>
                    <a:pt x="11273" y="9347"/>
                  </a:lnTo>
                  <a:cubicBezTo>
                    <a:pt x="11237" y="9294"/>
                    <a:pt x="11203" y="9239"/>
                    <a:pt x="11168" y="9185"/>
                  </a:cubicBezTo>
                  <a:cubicBezTo>
                    <a:pt x="11313" y="9170"/>
                    <a:pt x="11445" y="9155"/>
                    <a:pt x="11580" y="9141"/>
                  </a:cubicBezTo>
                  <a:cubicBezTo>
                    <a:pt x="11584" y="9149"/>
                    <a:pt x="11597" y="9181"/>
                    <a:pt x="11611" y="9211"/>
                  </a:cubicBezTo>
                  <a:cubicBezTo>
                    <a:pt x="11635" y="9213"/>
                    <a:pt x="11659" y="9222"/>
                    <a:pt x="11668" y="9216"/>
                  </a:cubicBezTo>
                  <a:cubicBezTo>
                    <a:pt x="11731" y="9166"/>
                    <a:pt x="11792" y="9112"/>
                    <a:pt x="11852" y="9060"/>
                  </a:cubicBezTo>
                  <a:cubicBezTo>
                    <a:pt x="11871" y="9045"/>
                    <a:pt x="11883" y="9020"/>
                    <a:pt x="11906" y="9012"/>
                  </a:cubicBezTo>
                  <a:cubicBezTo>
                    <a:pt x="12024" y="8972"/>
                    <a:pt x="12203" y="9083"/>
                    <a:pt x="12276" y="8931"/>
                  </a:cubicBezTo>
                  <a:cubicBezTo>
                    <a:pt x="12382" y="9003"/>
                    <a:pt x="12449" y="8977"/>
                    <a:pt x="12495" y="8885"/>
                  </a:cubicBezTo>
                  <a:cubicBezTo>
                    <a:pt x="12500" y="8874"/>
                    <a:pt x="12553" y="8873"/>
                    <a:pt x="12569" y="8884"/>
                  </a:cubicBezTo>
                  <a:cubicBezTo>
                    <a:pt x="12691" y="8984"/>
                    <a:pt x="12792" y="8840"/>
                    <a:pt x="12912" y="8906"/>
                  </a:cubicBezTo>
                  <a:cubicBezTo>
                    <a:pt x="12922" y="8911"/>
                    <a:pt x="12957" y="8875"/>
                    <a:pt x="12976" y="8854"/>
                  </a:cubicBezTo>
                  <a:cubicBezTo>
                    <a:pt x="12992" y="8838"/>
                    <a:pt x="13008" y="8799"/>
                    <a:pt x="13012" y="8800"/>
                  </a:cubicBezTo>
                  <a:cubicBezTo>
                    <a:pt x="13236" y="8903"/>
                    <a:pt x="13386" y="8640"/>
                    <a:pt x="13621" y="8779"/>
                  </a:cubicBezTo>
                  <a:cubicBezTo>
                    <a:pt x="13647" y="8795"/>
                    <a:pt x="13717" y="8733"/>
                    <a:pt x="13783" y="8700"/>
                  </a:cubicBezTo>
                  <a:cubicBezTo>
                    <a:pt x="13836" y="8760"/>
                    <a:pt x="13887" y="8820"/>
                    <a:pt x="13938" y="8877"/>
                  </a:cubicBezTo>
                  <a:cubicBezTo>
                    <a:pt x="13952" y="8873"/>
                    <a:pt x="13966" y="8868"/>
                    <a:pt x="13981" y="8863"/>
                  </a:cubicBezTo>
                  <a:cubicBezTo>
                    <a:pt x="13956" y="8797"/>
                    <a:pt x="13931" y="8731"/>
                    <a:pt x="13903" y="8654"/>
                  </a:cubicBezTo>
                  <a:cubicBezTo>
                    <a:pt x="14129" y="8708"/>
                    <a:pt x="14341" y="8465"/>
                    <a:pt x="14570" y="8761"/>
                  </a:cubicBezTo>
                  <a:cubicBezTo>
                    <a:pt x="14597" y="8712"/>
                    <a:pt x="14615" y="8680"/>
                    <a:pt x="14639" y="8633"/>
                  </a:cubicBezTo>
                  <a:cubicBezTo>
                    <a:pt x="14887" y="8801"/>
                    <a:pt x="15071" y="8453"/>
                    <a:pt x="15334" y="8665"/>
                  </a:cubicBezTo>
                  <a:cubicBezTo>
                    <a:pt x="15348" y="8627"/>
                    <a:pt x="15361" y="8590"/>
                    <a:pt x="15384" y="8526"/>
                  </a:cubicBezTo>
                  <a:cubicBezTo>
                    <a:pt x="15520" y="8724"/>
                    <a:pt x="15738" y="8418"/>
                    <a:pt x="15856" y="8698"/>
                  </a:cubicBezTo>
                  <a:cubicBezTo>
                    <a:pt x="15916" y="8655"/>
                    <a:pt x="15962" y="8623"/>
                    <a:pt x="16025" y="8578"/>
                  </a:cubicBezTo>
                  <a:cubicBezTo>
                    <a:pt x="16065" y="8631"/>
                    <a:pt x="16095" y="8675"/>
                    <a:pt x="16131" y="8727"/>
                  </a:cubicBezTo>
                  <a:cubicBezTo>
                    <a:pt x="16165" y="8697"/>
                    <a:pt x="16204" y="8661"/>
                    <a:pt x="16259" y="8612"/>
                  </a:cubicBezTo>
                  <a:cubicBezTo>
                    <a:pt x="16291" y="8691"/>
                    <a:pt x="16317" y="8755"/>
                    <a:pt x="16346" y="8828"/>
                  </a:cubicBezTo>
                  <a:cubicBezTo>
                    <a:pt x="16371" y="8815"/>
                    <a:pt x="16418" y="8806"/>
                    <a:pt x="16439" y="8778"/>
                  </a:cubicBezTo>
                  <a:cubicBezTo>
                    <a:pt x="16590" y="8577"/>
                    <a:pt x="16605" y="8576"/>
                    <a:pt x="16836" y="8759"/>
                  </a:cubicBezTo>
                  <a:cubicBezTo>
                    <a:pt x="16858" y="8778"/>
                    <a:pt x="16888" y="8784"/>
                    <a:pt x="16914" y="8796"/>
                  </a:cubicBezTo>
                  <a:lnTo>
                    <a:pt x="16913" y="8797"/>
                  </a:lnTo>
                  <a:cubicBezTo>
                    <a:pt x="16911" y="8797"/>
                    <a:pt x="16911" y="8796"/>
                    <a:pt x="16910" y="8796"/>
                  </a:cubicBezTo>
                  <a:cubicBezTo>
                    <a:pt x="16910" y="8797"/>
                    <a:pt x="16911" y="8799"/>
                    <a:pt x="16911" y="8799"/>
                  </a:cubicBezTo>
                  <a:cubicBezTo>
                    <a:pt x="16867" y="8857"/>
                    <a:pt x="16822" y="8915"/>
                    <a:pt x="16768" y="8988"/>
                  </a:cubicBezTo>
                  <a:cubicBezTo>
                    <a:pt x="16866" y="9030"/>
                    <a:pt x="16925" y="9055"/>
                    <a:pt x="16999" y="9086"/>
                  </a:cubicBezTo>
                  <a:cubicBezTo>
                    <a:pt x="16965" y="8971"/>
                    <a:pt x="16937" y="8884"/>
                    <a:pt x="16911" y="8797"/>
                  </a:cubicBezTo>
                  <a:lnTo>
                    <a:pt x="16913" y="8796"/>
                  </a:lnTo>
                  <a:cubicBezTo>
                    <a:pt x="16939" y="8804"/>
                    <a:pt x="16972" y="8825"/>
                    <a:pt x="16989" y="8816"/>
                  </a:cubicBezTo>
                  <a:cubicBezTo>
                    <a:pt x="17150" y="8745"/>
                    <a:pt x="17312" y="8681"/>
                    <a:pt x="17515" y="8768"/>
                  </a:cubicBezTo>
                  <a:cubicBezTo>
                    <a:pt x="17581" y="8603"/>
                    <a:pt x="17687" y="8982"/>
                    <a:pt x="17747" y="8703"/>
                  </a:cubicBezTo>
                  <a:cubicBezTo>
                    <a:pt x="17757" y="8837"/>
                    <a:pt x="17760" y="8890"/>
                    <a:pt x="17765" y="8972"/>
                  </a:cubicBezTo>
                  <a:cubicBezTo>
                    <a:pt x="17831" y="8929"/>
                    <a:pt x="17871" y="8903"/>
                    <a:pt x="17921" y="8870"/>
                  </a:cubicBezTo>
                  <a:cubicBezTo>
                    <a:pt x="17950" y="8914"/>
                    <a:pt x="17977" y="8958"/>
                    <a:pt x="18004" y="9002"/>
                  </a:cubicBezTo>
                  <a:cubicBezTo>
                    <a:pt x="18022" y="8999"/>
                    <a:pt x="18048" y="9003"/>
                    <a:pt x="18054" y="8995"/>
                  </a:cubicBezTo>
                  <a:cubicBezTo>
                    <a:pt x="18086" y="8939"/>
                    <a:pt x="18104" y="8870"/>
                    <a:pt x="18208" y="8909"/>
                  </a:cubicBezTo>
                  <a:cubicBezTo>
                    <a:pt x="18357" y="8963"/>
                    <a:pt x="18524" y="8943"/>
                    <a:pt x="18658" y="9077"/>
                  </a:cubicBezTo>
                  <a:cubicBezTo>
                    <a:pt x="18697" y="9117"/>
                    <a:pt x="18793" y="9106"/>
                    <a:pt x="18862" y="9119"/>
                  </a:cubicBezTo>
                  <a:cubicBezTo>
                    <a:pt x="18947" y="9205"/>
                    <a:pt x="18840" y="9348"/>
                    <a:pt x="19031" y="9435"/>
                  </a:cubicBezTo>
                  <a:cubicBezTo>
                    <a:pt x="19014" y="9358"/>
                    <a:pt x="19004" y="9307"/>
                    <a:pt x="18993" y="9257"/>
                  </a:cubicBezTo>
                  <a:cubicBezTo>
                    <a:pt x="19109" y="9163"/>
                    <a:pt x="19250" y="9300"/>
                    <a:pt x="19343" y="9284"/>
                  </a:cubicBezTo>
                  <a:cubicBezTo>
                    <a:pt x="19513" y="9257"/>
                    <a:pt x="19580" y="9421"/>
                    <a:pt x="19723" y="9450"/>
                  </a:cubicBezTo>
                  <a:cubicBezTo>
                    <a:pt x="19676" y="9473"/>
                    <a:pt x="19628" y="9497"/>
                    <a:pt x="19564" y="9528"/>
                  </a:cubicBezTo>
                  <a:cubicBezTo>
                    <a:pt x="19624" y="9594"/>
                    <a:pt x="19681" y="9659"/>
                    <a:pt x="19750" y="9738"/>
                  </a:cubicBezTo>
                  <a:cubicBezTo>
                    <a:pt x="19769" y="9702"/>
                    <a:pt x="19790" y="9664"/>
                    <a:pt x="19820" y="9604"/>
                  </a:cubicBezTo>
                  <a:cubicBezTo>
                    <a:pt x="19868" y="9614"/>
                    <a:pt x="19942" y="9617"/>
                    <a:pt x="20004" y="9645"/>
                  </a:cubicBezTo>
                  <a:cubicBezTo>
                    <a:pt x="20072" y="9676"/>
                    <a:pt x="19931" y="9745"/>
                    <a:pt x="20067" y="9816"/>
                  </a:cubicBezTo>
                  <a:cubicBezTo>
                    <a:pt x="20202" y="9888"/>
                    <a:pt x="20188" y="9727"/>
                    <a:pt x="20266" y="9770"/>
                  </a:cubicBezTo>
                  <a:cubicBezTo>
                    <a:pt x="20330" y="9804"/>
                    <a:pt x="20434" y="9862"/>
                    <a:pt x="20436" y="9899"/>
                  </a:cubicBezTo>
                  <a:cubicBezTo>
                    <a:pt x="20445" y="10097"/>
                    <a:pt x="20591" y="10149"/>
                    <a:pt x="20775" y="10176"/>
                  </a:cubicBezTo>
                  <a:cubicBezTo>
                    <a:pt x="20774" y="10195"/>
                    <a:pt x="20771" y="10213"/>
                    <a:pt x="20770" y="10229"/>
                  </a:cubicBezTo>
                  <a:cubicBezTo>
                    <a:pt x="20679" y="10264"/>
                    <a:pt x="20589" y="10297"/>
                    <a:pt x="20498" y="10330"/>
                  </a:cubicBezTo>
                  <a:cubicBezTo>
                    <a:pt x="20498" y="10338"/>
                    <a:pt x="20498" y="10346"/>
                    <a:pt x="20499" y="10353"/>
                  </a:cubicBezTo>
                  <a:cubicBezTo>
                    <a:pt x="20597" y="10349"/>
                    <a:pt x="20703" y="10317"/>
                    <a:pt x="20790" y="10349"/>
                  </a:cubicBezTo>
                  <a:cubicBezTo>
                    <a:pt x="20888" y="10388"/>
                    <a:pt x="20968" y="10484"/>
                    <a:pt x="21101" y="10591"/>
                  </a:cubicBezTo>
                  <a:cubicBezTo>
                    <a:pt x="21003" y="10597"/>
                    <a:pt x="20953" y="10601"/>
                    <a:pt x="20905" y="10603"/>
                  </a:cubicBezTo>
                  <a:lnTo>
                    <a:pt x="20905" y="10603"/>
                  </a:lnTo>
                  <a:cubicBezTo>
                    <a:pt x="20904" y="10596"/>
                    <a:pt x="20901" y="10589"/>
                    <a:pt x="20900" y="10583"/>
                  </a:cubicBezTo>
                  <a:cubicBezTo>
                    <a:pt x="20894" y="10582"/>
                    <a:pt x="20888" y="10580"/>
                    <a:pt x="20880" y="10580"/>
                  </a:cubicBezTo>
                  <a:cubicBezTo>
                    <a:pt x="20889" y="10587"/>
                    <a:pt x="20896" y="10592"/>
                    <a:pt x="20901" y="10599"/>
                  </a:cubicBezTo>
                  <a:lnTo>
                    <a:pt x="20905" y="10603"/>
                  </a:lnTo>
                  <a:lnTo>
                    <a:pt x="20905" y="10603"/>
                  </a:lnTo>
                  <a:lnTo>
                    <a:pt x="20905" y="10603"/>
                  </a:lnTo>
                  <a:cubicBezTo>
                    <a:pt x="21002" y="10719"/>
                    <a:pt x="21172" y="10774"/>
                    <a:pt x="21211" y="10942"/>
                  </a:cubicBezTo>
                  <a:cubicBezTo>
                    <a:pt x="21234" y="11050"/>
                    <a:pt x="21249" y="11146"/>
                    <a:pt x="21176" y="11243"/>
                  </a:cubicBezTo>
                  <a:cubicBezTo>
                    <a:pt x="21445" y="11342"/>
                    <a:pt x="21145" y="11560"/>
                    <a:pt x="21367" y="11701"/>
                  </a:cubicBezTo>
                  <a:cubicBezTo>
                    <a:pt x="21153" y="11716"/>
                    <a:pt x="21216" y="11843"/>
                    <a:pt x="21254" y="11958"/>
                  </a:cubicBezTo>
                  <a:cubicBezTo>
                    <a:pt x="21317" y="12144"/>
                    <a:pt x="21306" y="12202"/>
                    <a:pt x="21159" y="12289"/>
                  </a:cubicBezTo>
                  <a:cubicBezTo>
                    <a:pt x="21233" y="12352"/>
                    <a:pt x="21304" y="12410"/>
                    <a:pt x="21385" y="12478"/>
                  </a:cubicBezTo>
                  <a:cubicBezTo>
                    <a:pt x="21346" y="12506"/>
                    <a:pt x="21311" y="12534"/>
                    <a:pt x="21274" y="12561"/>
                  </a:cubicBezTo>
                  <a:cubicBezTo>
                    <a:pt x="21273" y="12560"/>
                    <a:pt x="21270" y="12558"/>
                    <a:pt x="21269" y="12557"/>
                  </a:cubicBezTo>
                  <a:cubicBezTo>
                    <a:pt x="21268" y="12558"/>
                    <a:pt x="21266" y="12558"/>
                    <a:pt x="21264" y="12558"/>
                  </a:cubicBezTo>
                  <a:cubicBezTo>
                    <a:pt x="21223" y="12515"/>
                    <a:pt x="21185" y="12474"/>
                    <a:pt x="21144" y="12431"/>
                  </a:cubicBezTo>
                  <a:cubicBezTo>
                    <a:pt x="21140" y="12526"/>
                    <a:pt x="21155" y="12609"/>
                    <a:pt x="21264" y="12558"/>
                  </a:cubicBezTo>
                  <a:lnTo>
                    <a:pt x="21269" y="12563"/>
                  </a:lnTo>
                  <a:cubicBezTo>
                    <a:pt x="21270" y="12562"/>
                    <a:pt x="21271" y="12561"/>
                    <a:pt x="21274" y="12561"/>
                  </a:cubicBezTo>
                  <a:cubicBezTo>
                    <a:pt x="21311" y="12589"/>
                    <a:pt x="21346" y="12620"/>
                    <a:pt x="21399" y="12664"/>
                  </a:cubicBezTo>
                  <a:cubicBezTo>
                    <a:pt x="21290" y="12706"/>
                    <a:pt x="21190" y="12745"/>
                    <a:pt x="21047" y="12798"/>
                  </a:cubicBezTo>
                  <a:cubicBezTo>
                    <a:pt x="21187" y="12877"/>
                    <a:pt x="21300" y="12943"/>
                    <a:pt x="21420" y="13010"/>
                  </a:cubicBezTo>
                  <a:cubicBezTo>
                    <a:pt x="21399" y="13061"/>
                    <a:pt x="21375" y="13120"/>
                    <a:pt x="21351" y="13179"/>
                  </a:cubicBezTo>
                  <a:cubicBezTo>
                    <a:pt x="21253" y="13168"/>
                    <a:pt x="21176" y="13001"/>
                    <a:pt x="21046" y="13106"/>
                  </a:cubicBezTo>
                  <a:cubicBezTo>
                    <a:pt x="21108" y="13177"/>
                    <a:pt x="21167" y="13245"/>
                    <a:pt x="21247" y="13334"/>
                  </a:cubicBezTo>
                  <a:cubicBezTo>
                    <a:pt x="21167" y="13353"/>
                    <a:pt x="21114" y="13365"/>
                    <a:pt x="21051" y="13379"/>
                  </a:cubicBezTo>
                  <a:cubicBezTo>
                    <a:pt x="21146" y="13429"/>
                    <a:pt x="21237" y="13478"/>
                    <a:pt x="21326" y="13526"/>
                  </a:cubicBezTo>
                  <a:cubicBezTo>
                    <a:pt x="21323" y="13535"/>
                    <a:pt x="21322" y="13544"/>
                    <a:pt x="21320" y="13553"/>
                  </a:cubicBezTo>
                  <a:cubicBezTo>
                    <a:pt x="21261" y="13547"/>
                    <a:pt x="21202" y="13542"/>
                    <a:pt x="21148" y="13535"/>
                  </a:cubicBezTo>
                  <a:cubicBezTo>
                    <a:pt x="21135" y="13679"/>
                    <a:pt x="21123" y="13814"/>
                    <a:pt x="21108" y="13986"/>
                  </a:cubicBezTo>
                  <a:cubicBezTo>
                    <a:pt x="21016" y="13906"/>
                    <a:pt x="20943" y="13843"/>
                    <a:pt x="20859" y="13770"/>
                  </a:cubicBezTo>
                  <a:cubicBezTo>
                    <a:pt x="20754" y="13794"/>
                    <a:pt x="20717" y="13843"/>
                    <a:pt x="20816" y="13945"/>
                  </a:cubicBezTo>
                  <a:cubicBezTo>
                    <a:pt x="20906" y="14041"/>
                    <a:pt x="20999" y="14136"/>
                    <a:pt x="21092" y="14231"/>
                  </a:cubicBezTo>
                  <a:cubicBezTo>
                    <a:pt x="20959" y="14401"/>
                    <a:pt x="20731" y="14267"/>
                    <a:pt x="20555" y="14379"/>
                  </a:cubicBezTo>
                  <a:cubicBezTo>
                    <a:pt x="20562" y="14282"/>
                    <a:pt x="20565" y="14229"/>
                    <a:pt x="20568" y="14176"/>
                  </a:cubicBezTo>
                  <a:cubicBezTo>
                    <a:pt x="20679" y="14194"/>
                    <a:pt x="20775" y="14210"/>
                    <a:pt x="20879" y="14226"/>
                  </a:cubicBezTo>
                  <a:cubicBezTo>
                    <a:pt x="20875" y="14174"/>
                    <a:pt x="20873" y="14142"/>
                    <a:pt x="20870" y="14110"/>
                  </a:cubicBezTo>
                  <a:cubicBezTo>
                    <a:pt x="20742" y="14085"/>
                    <a:pt x="20623" y="14063"/>
                    <a:pt x="20493" y="14038"/>
                  </a:cubicBezTo>
                  <a:cubicBezTo>
                    <a:pt x="20304" y="14229"/>
                    <a:pt x="20315" y="14464"/>
                    <a:pt x="20452" y="14744"/>
                  </a:cubicBezTo>
                  <a:cubicBezTo>
                    <a:pt x="20494" y="14732"/>
                    <a:pt x="20523" y="14721"/>
                    <a:pt x="20554" y="14715"/>
                  </a:cubicBezTo>
                  <a:cubicBezTo>
                    <a:pt x="20578" y="14710"/>
                    <a:pt x="20606" y="14710"/>
                    <a:pt x="20649" y="14708"/>
                  </a:cubicBezTo>
                  <a:cubicBezTo>
                    <a:pt x="20663" y="14784"/>
                    <a:pt x="20688" y="14857"/>
                    <a:pt x="20686" y="14924"/>
                  </a:cubicBezTo>
                  <a:cubicBezTo>
                    <a:pt x="20680" y="15069"/>
                    <a:pt x="20538" y="15187"/>
                    <a:pt x="20416" y="15157"/>
                  </a:cubicBezTo>
                  <a:cubicBezTo>
                    <a:pt x="20358" y="15142"/>
                    <a:pt x="20302" y="15112"/>
                    <a:pt x="20245" y="15100"/>
                  </a:cubicBezTo>
                  <a:cubicBezTo>
                    <a:pt x="20194" y="15090"/>
                    <a:pt x="20142" y="15094"/>
                    <a:pt x="20050" y="15090"/>
                  </a:cubicBezTo>
                  <a:cubicBezTo>
                    <a:pt x="20201" y="15215"/>
                    <a:pt x="20326" y="15320"/>
                    <a:pt x="20452" y="15427"/>
                  </a:cubicBezTo>
                  <a:cubicBezTo>
                    <a:pt x="20444" y="15442"/>
                    <a:pt x="20436" y="15458"/>
                    <a:pt x="20427" y="15474"/>
                  </a:cubicBezTo>
                  <a:cubicBezTo>
                    <a:pt x="20374" y="15455"/>
                    <a:pt x="20319" y="15428"/>
                    <a:pt x="20266" y="15419"/>
                  </a:cubicBezTo>
                  <a:cubicBezTo>
                    <a:pt x="20213" y="15412"/>
                    <a:pt x="20141" y="15407"/>
                    <a:pt x="20108" y="15433"/>
                  </a:cubicBezTo>
                  <a:cubicBezTo>
                    <a:pt x="20043" y="15486"/>
                    <a:pt x="20073" y="15567"/>
                    <a:pt x="20154" y="15605"/>
                  </a:cubicBezTo>
                  <a:cubicBezTo>
                    <a:pt x="20249" y="15648"/>
                    <a:pt x="20331" y="15682"/>
                    <a:pt x="20303" y="15773"/>
                  </a:cubicBezTo>
                  <a:cubicBezTo>
                    <a:pt x="20145" y="15700"/>
                    <a:pt x="19993" y="15631"/>
                    <a:pt x="19786" y="15536"/>
                  </a:cubicBezTo>
                  <a:cubicBezTo>
                    <a:pt x="19885" y="15697"/>
                    <a:pt x="19939" y="15809"/>
                    <a:pt x="20105" y="15844"/>
                  </a:cubicBezTo>
                  <a:cubicBezTo>
                    <a:pt x="20192" y="15862"/>
                    <a:pt x="20302" y="15897"/>
                    <a:pt x="20288" y="16054"/>
                  </a:cubicBezTo>
                  <a:cubicBezTo>
                    <a:pt x="20209" y="16034"/>
                    <a:pt x="20129" y="16025"/>
                    <a:pt x="20055" y="15994"/>
                  </a:cubicBezTo>
                  <a:cubicBezTo>
                    <a:pt x="19850" y="15909"/>
                    <a:pt x="19852" y="15906"/>
                    <a:pt x="19797" y="16079"/>
                  </a:cubicBezTo>
                  <a:cubicBezTo>
                    <a:pt x="19786" y="16111"/>
                    <a:pt x="19774" y="16141"/>
                    <a:pt x="19761" y="16173"/>
                  </a:cubicBezTo>
                  <a:cubicBezTo>
                    <a:pt x="19862" y="16190"/>
                    <a:pt x="19962" y="16205"/>
                    <a:pt x="20062" y="16228"/>
                  </a:cubicBezTo>
                  <a:cubicBezTo>
                    <a:pt x="20171" y="16251"/>
                    <a:pt x="20196" y="16333"/>
                    <a:pt x="20180" y="16406"/>
                  </a:cubicBezTo>
                  <a:cubicBezTo>
                    <a:pt x="20175" y="16428"/>
                    <a:pt x="20076" y="16433"/>
                    <a:pt x="20021" y="16424"/>
                  </a:cubicBezTo>
                  <a:cubicBezTo>
                    <a:pt x="19881" y="16400"/>
                    <a:pt x="19782" y="16324"/>
                    <a:pt x="19755" y="16184"/>
                  </a:cubicBezTo>
                  <a:cubicBezTo>
                    <a:pt x="19737" y="16311"/>
                    <a:pt x="19670" y="16438"/>
                    <a:pt x="19850" y="16556"/>
                  </a:cubicBezTo>
                  <a:cubicBezTo>
                    <a:pt x="19888" y="16580"/>
                    <a:pt x="19911" y="16673"/>
                    <a:pt x="19899" y="16717"/>
                  </a:cubicBezTo>
                  <a:cubicBezTo>
                    <a:pt x="19875" y="16794"/>
                    <a:pt x="19818" y="16856"/>
                    <a:pt x="19772" y="16929"/>
                  </a:cubicBezTo>
                  <a:cubicBezTo>
                    <a:pt x="19694" y="16920"/>
                    <a:pt x="19613" y="16910"/>
                    <a:pt x="19484" y="16894"/>
                  </a:cubicBezTo>
                  <a:cubicBezTo>
                    <a:pt x="19592" y="17006"/>
                    <a:pt x="19668" y="17084"/>
                    <a:pt x="19764" y="17185"/>
                  </a:cubicBezTo>
                  <a:cubicBezTo>
                    <a:pt x="19692" y="17209"/>
                    <a:pt x="19639" y="17226"/>
                    <a:pt x="19598" y="17239"/>
                  </a:cubicBezTo>
                  <a:cubicBezTo>
                    <a:pt x="19588" y="17393"/>
                    <a:pt x="19578" y="17540"/>
                    <a:pt x="19569" y="17685"/>
                  </a:cubicBezTo>
                  <a:cubicBezTo>
                    <a:pt x="19561" y="17818"/>
                    <a:pt x="19555" y="17949"/>
                    <a:pt x="19546" y="18110"/>
                  </a:cubicBezTo>
                  <a:cubicBezTo>
                    <a:pt x="19577" y="18121"/>
                    <a:pt x="19651" y="18148"/>
                    <a:pt x="19728" y="18177"/>
                  </a:cubicBezTo>
                  <a:cubicBezTo>
                    <a:pt x="19672" y="18220"/>
                    <a:pt x="19623" y="18257"/>
                    <a:pt x="19594" y="18281"/>
                  </a:cubicBezTo>
                  <a:cubicBezTo>
                    <a:pt x="19668" y="18376"/>
                    <a:pt x="19743" y="18450"/>
                    <a:pt x="19786" y="18535"/>
                  </a:cubicBezTo>
                  <a:cubicBezTo>
                    <a:pt x="19862" y="18677"/>
                    <a:pt x="19879" y="18826"/>
                    <a:pt x="20089" y="18907"/>
                  </a:cubicBezTo>
                  <a:cubicBezTo>
                    <a:pt x="20228" y="18960"/>
                    <a:pt x="20202" y="19110"/>
                    <a:pt x="20115" y="19241"/>
                  </a:cubicBezTo>
                  <a:cubicBezTo>
                    <a:pt x="20218" y="19232"/>
                    <a:pt x="20284" y="19225"/>
                    <a:pt x="20350" y="19219"/>
                  </a:cubicBezTo>
                  <a:cubicBezTo>
                    <a:pt x="20484" y="19262"/>
                    <a:pt x="20432" y="19497"/>
                    <a:pt x="20662" y="19456"/>
                  </a:cubicBezTo>
                  <a:cubicBezTo>
                    <a:pt x="20651" y="19534"/>
                    <a:pt x="20644" y="19596"/>
                    <a:pt x="20635" y="19659"/>
                  </a:cubicBezTo>
                  <a:cubicBezTo>
                    <a:pt x="20647" y="19669"/>
                    <a:pt x="20661" y="19679"/>
                    <a:pt x="20673" y="19689"/>
                  </a:cubicBezTo>
                  <a:cubicBezTo>
                    <a:pt x="20719" y="19648"/>
                    <a:pt x="20766" y="19608"/>
                    <a:pt x="20824" y="19558"/>
                  </a:cubicBezTo>
                  <a:cubicBezTo>
                    <a:pt x="20900" y="19598"/>
                    <a:pt x="20989" y="19645"/>
                    <a:pt x="21108" y="19708"/>
                  </a:cubicBezTo>
                  <a:cubicBezTo>
                    <a:pt x="21223" y="19638"/>
                    <a:pt x="21395" y="19656"/>
                    <a:pt x="21572" y="19684"/>
                  </a:cubicBezTo>
                  <a:cubicBezTo>
                    <a:pt x="21740" y="19710"/>
                    <a:pt x="21892" y="19678"/>
                    <a:pt x="22043" y="19628"/>
                  </a:cubicBezTo>
                  <a:cubicBezTo>
                    <a:pt x="22114" y="19605"/>
                    <a:pt x="22212" y="19632"/>
                    <a:pt x="22317" y="19638"/>
                  </a:cubicBezTo>
                  <a:cubicBezTo>
                    <a:pt x="22464" y="19518"/>
                    <a:pt x="22652" y="19429"/>
                    <a:pt x="22899" y="19453"/>
                  </a:cubicBezTo>
                  <a:cubicBezTo>
                    <a:pt x="22926" y="19455"/>
                    <a:pt x="22974" y="19463"/>
                    <a:pt x="22977" y="19454"/>
                  </a:cubicBezTo>
                  <a:cubicBezTo>
                    <a:pt x="23024" y="19296"/>
                    <a:pt x="23221" y="19383"/>
                    <a:pt x="23311" y="19309"/>
                  </a:cubicBezTo>
                  <a:cubicBezTo>
                    <a:pt x="23404" y="19234"/>
                    <a:pt x="23567" y="19286"/>
                    <a:pt x="23636" y="19173"/>
                  </a:cubicBezTo>
                  <a:cubicBezTo>
                    <a:pt x="23646" y="19158"/>
                    <a:pt x="23708" y="19162"/>
                    <a:pt x="23738" y="19174"/>
                  </a:cubicBezTo>
                  <a:cubicBezTo>
                    <a:pt x="23834" y="19219"/>
                    <a:pt x="23846" y="19168"/>
                    <a:pt x="23897" y="19116"/>
                  </a:cubicBezTo>
                  <a:cubicBezTo>
                    <a:pt x="23956" y="19057"/>
                    <a:pt x="24089" y="19062"/>
                    <a:pt x="24186" y="19034"/>
                  </a:cubicBezTo>
                  <a:cubicBezTo>
                    <a:pt x="24230" y="19021"/>
                    <a:pt x="24270" y="18997"/>
                    <a:pt x="24301" y="18960"/>
                  </a:cubicBezTo>
                  <a:cubicBezTo>
                    <a:pt x="24401" y="18955"/>
                    <a:pt x="24552" y="19083"/>
                    <a:pt x="24597" y="18897"/>
                  </a:cubicBezTo>
                  <a:cubicBezTo>
                    <a:pt x="24904" y="18922"/>
                    <a:pt x="25104" y="18657"/>
                    <a:pt x="25434" y="18739"/>
                  </a:cubicBezTo>
                  <a:cubicBezTo>
                    <a:pt x="25631" y="18636"/>
                    <a:pt x="25876" y="18672"/>
                    <a:pt x="26090" y="18627"/>
                  </a:cubicBezTo>
                  <a:cubicBezTo>
                    <a:pt x="26215" y="18601"/>
                    <a:pt x="26291" y="18630"/>
                    <a:pt x="26397" y="18709"/>
                  </a:cubicBezTo>
                  <a:cubicBezTo>
                    <a:pt x="26472" y="18580"/>
                    <a:pt x="26615" y="18692"/>
                    <a:pt x="26703" y="18668"/>
                  </a:cubicBezTo>
                  <a:cubicBezTo>
                    <a:pt x="26849" y="18629"/>
                    <a:pt x="26932" y="18693"/>
                    <a:pt x="27026" y="18776"/>
                  </a:cubicBezTo>
                  <a:cubicBezTo>
                    <a:pt x="27114" y="18747"/>
                    <a:pt x="27251" y="18685"/>
                    <a:pt x="27263" y="18702"/>
                  </a:cubicBezTo>
                  <a:cubicBezTo>
                    <a:pt x="27408" y="18879"/>
                    <a:pt x="27675" y="18578"/>
                    <a:pt x="27767" y="18891"/>
                  </a:cubicBezTo>
                  <a:cubicBezTo>
                    <a:pt x="27823" y="18867"/>
                    <a:pt x="27883" y="18815"/>
                    <a:pt x="27917" y="18831"/>
                  </a:cubicBezTo>
                  <a:cubicBezTo>
                    <a:pt x="28304" y="19016"/>
                    <a:pt x="28774" y="18906"/>
                    <a:pt x="29136" y="19279"/>
                  </a:cubicBezTo>
                  <a:cubicBezTo>
                    <a:pt x="29167" y="19271"/>
                    <a:pt x="29215" y="19250"/>
                    <a:pt x="29267" y="19251"/>
                  </a:cubicBezTo>
                  <a:cubicBezTo>
                    <a:pt x="29353" y="19253"/>
                    <a:pt x="29348" y="19262"/>
                    <a:pt x="29382" y="19404"/>
                  </a:cubicBezTo>
                  <a:cubicBezTo>
                    <a:pt x="29402" y="19489"/>
                    <a:pt x="29454" y="19570"/>
                    <a:pt x="29495" y="19656"/>
                  </a:cubicBezTo>
                  <a:cubicBezTo>
                    <a:pt x="29752" y="19669"/>
                    <a:pt x="29787" y="19924"/>
                    <a:pt x="29990" y="20064"/>
                  </a:cubicBezTo>
                  <a:cubicBezTo>
                    <a:pt x="29825" y="20111"/>
                    <a:pt x="29862" y="20235"/>
                    <a:pt x="29855" y="20351"/>
                  </a:cubicBezTo>
                  <a:cubicBezTo>
                    <a:pt x="29913" y="20320"/>
                    <a:pt x="29971" y="20289"/>
                    <a:pt x="29999" y="20276"/>
                  </a:cubicBezTo>
                  <a:cubicBezTo>
                    <a:pt x="30154" y="20411"/>
                    <a:pt x="30291" y="20531"/>
                    <a:pt x="30442" y="20663"/>
                  </a:cubicBezTo>
                  <a:cubicBezTo>
                    <a:pt x="30413" y="20686"/>
                    <a:pt x="30335" y="20722"/>
                    <a:pt x="30309" y="20782"/>
                  </a:cubicBezTo>
                  <a:cubicBezTo>
                    <a:pt x="30283" y="20841"/>
                    <a:pt x="30308" y="20927"/>
                    <a:pt x="30310" y="21000"/>
                  </a:cubicBezTo>
                  <a:cubicBezTo>
                    <a:pt x="30563" y="21036"/>
                    <a:pt x="30580" y="21057"/>
                    <a:pt x="30533" y="21242"/>
                  </a:cubicBezTo>
                  <a:cubicBezTo>
                    <a:pt x="30521" y="21292"/>
                    <a:pt x="30507" y="21340"/>
                    <a:pt x="30496" y="21388"/>
                  </a:cubicBezTo>
                  <a:cubicBezTo>
                    <a:pt x="30494" y="21403"/>
                    <a:pt x="30502" y="21420"/>
                    <a:pt x="30505" y="21435"/>
                  </a:cubicBezTo>
                  <a:cubicBezTo>
                    <a:pt x="30647" y="21446"/>
                    <a:pt x="30647" y="21446"/>
                    <a:pt x="30929" y="21261"/>
                  </a:cubicBezTo>
                  <a:cubicBezTo>
                    <a:pt x="30942" y="21336"/>
                    <a:pt x="30953" y="21399"/>
                    <a:pt x="30964" y="21470"/>
                  </a:cubicBezTo>
                  <a:cubicBezTo>
                    <a:pt x="31023" y="21485"/>
                    <a:pt x="31085" y="21501"/>
                    <a:pt x="31141" y="21517"/>
                  </a:cubicBezTo>
                  <a:cubicBezTo>
                    <a:pt x="31201" y="21649"/>
                    <a:pt x="31256" y="21772"/>
                    <a:pt x="31313" y="21899"/>
                  </a:cubicBezTo>
                  <a:cubicBezTo>
                    <a:pt x="31364" y="21906"/>
                    <a:pt x="31417" y="21914"/>
                    <a:pt x="31481" y="21923"/>
                  </a:cubicBezTo>
                  <a:cubicBezTo>
                    <a:pt x="31503" y="22004"/>
                    <a:pt x="31524" y="22080"/>
                    <a:pt x="31545" y="22158"/>
                  </a:cubicBezTo>
                  <a:cubicBezTo>
                    <a:pt x="31354" y="22144"/>
                    <a:pt x="31416" y="22289"/>
                    <a:pt x="31377" y="22370"/>
                  </a:cubicBezTo>
                  <a:cubicBezTo>
                    <a:pt x="31524" y="22459"/>
                    <a:pt x="31599" y="22422"/>
                    <a:pt x="31635" y="22303"/>
                  </a:cubicBezTo>
                  <a:cubicBezTo>
                    <a:pt x="31838" y="22375"/>
                    <a:pt x="31651" y="22509"/>
                    <a:pt x="31762" y="22615"/>
                  </a:cubicBezTo>
                  <a:cubicBezTo>
                    <a:pt x="31793" y="22566"/>
                    <a:pt x="31820" y="22522"/>
                    <a:pt x="31855" y="22467"/>
                  </a:cubicBezTo>
                  <a:cubicBezTo>
                    <a:pt x="31894" y="22549"/>
                    <a:pt x="31909" y="22634"/>
                    <a:pt x="31963" y="22679"/>
                  </a:cubicBezTo>
                  <a:cubicBezTo>
                    <a:pt x="32024" y="22732"/>
                    <a:pt x="32118" y="22750"/>
                    <a:pt x="32211" y="22789"/>
                  </a:cubicBezTo>
                  <a:cubicBezTo>
                    <a:pt x="32170" y="22849"/>
                    <a:pt x="32127" y="22909"/>
                    <a:pt x="32073" y="22986"/>
                  </a:cubicBezTo>
                  <a:cubicBezTo>
                    <a:pt x="32209" y="23063"/>
                    <a:pt x="32325" y="23127"/>
                    <a:pt x="32458" y="23201"/>
                  </a:cubicBezTo>
                  <a:cubicBezTo>
                    <a:pt x="32340" y="23311"/>
                    <a:pt x="32602" y="23439"/>
                    <a:pt x="32490" y="23582"/>
                  </a:cubicBezTo>
                  <a:cubicBezTo>
                    <a:pt x="32448" y="23636"/>
                    <a:pt x="32659" y="23790"/>
                    <a:pt x="32507" y="23917"/>
                  </a:cubicBezTo>
                  <a:cubicBezTo>
                    <a:pt x="32455" y="23917"/>
                    <a:pt x="32368" y="23915"/>
                    <a:pt x="32240" y="23915"/>
                  </a:cubicBezTo>
                  <a:cubicBezTo>
                    <a:pt x="32305" y="23991"/>
                    <a:pt x="32347" y="24039"/>
                    <a:pt x="32430" y="24137"/>
                  </a:cubicBezTo>
                  <a:cubicBezTo>
                    <a:pt x="32230" y="24049"/>
                    <a:pt x="32084" y="23983"/>
                    <a:pt x="31939" y="23919"/>
                  </a:cubicBezTo>
                  <a:cubicBezTo>
                    <a:pt x="31933" y="23955"/>
                    <a:pt x="31923" y="23970"/>
                    <a:pt x="31911" y="23986"/>
                  </a:cubicBezTo>
                  <a:close/>
                  <a:moveTo>
                    <a:pt x="20247" y="14807"/>
                  </a:moveTo>
                  <a:cubicBezTo>
                    <a:pt x="20265" y="14894"/>
                    <a:pt x="20276" y="14947"/>
                    <a:pt x="20292" y="15016"/>
                  </a:cubicBezTo>
                  <a:cubicBezTo>
                    <a:pt x="20375" y="15009"/>
                    <a:pt x="20442" y="15001"/>
                    <a:pt x="20544" y="14993"/>
                  </a:cubicBezTo>
                  <a:cubicBezTo>
                    <a:pt x="20431" y="14922"/>
                    <a:pt x="20357" y="14875"/>
                    <a:pt x="20247" y="14807"/>
                  </a:cubicBezTo>
                  <a:close/>
                  <a:moveTo>
                    <a:pt x="1234" y="1399"/>
                  </a:moveTo>
                  <a:cubicBezTo>
                    <a:pt x="1181" y="1319"/>
                    <a:pt x="1125" y="1237"/>
                    <a:pt x="1047" y="1121"/>
                  </a:cubicBezTo>
                  <a:cubicBezTo>
                    <a:pt x="969" y="1331"/>
                    <a:pt x="1144" y="1344"/>
                    <a:pt x="1234" y="1399"/>
                  </a:cubicBezTo>
                  <a:close/>
                  <a:moveTo>
                    <a:pt x="797" y="2336"/>
                  </a:moveTo>
                  <a:cubicBezTo>
                    <a:pt x="556" y="2253"/>
                    <a:pt x="560" y="2383"/>
                    <a:pt x="545" y="2495"/>
                  </a:cubicBezTo>
                  <a:cubicBezTo>
                    <a:pt x="514" y="2570"/>
                    <a:pt x="482" y="2644"/>
                    <a:pt x="446" y="2732"/>
                  </a:cubicBezTo>
                  <a:cubicBezTo>
                    <a:pt x="605" y="2698"/>
                    <a:pt x="529" y="2576"/>
                    <a:pt x="547" y="2495"/>
                  </a:cubicBezTo>
                  <a:cubicBezTo>
                    <a:pt x="729" y="2550"/>
                    <a:pt x="662" y="2360"/>
                    <a:pt x="797" y="2336"/>
                  </a:cubicBezTo>
                  <a:close/>
                  <a:moveTo>
                    <a:pt x="2001" y="903"/>
                  </a:moveTo>
                  <a:cubicBezTo>
                    <a:pt x="1997" y="946"/>
                    <a:pt x="2006" y="990"/>
                    <a:pt x="2013" y="1060"/>
                  </a:cubicBezTo>
                  <a:cubicBezTo>
                    <a:pt x="2065" y="1042"/>
                    <a:pt x="2113" y="1037"/>
                    <a:pt x="2115" y="1021"/>
                  </a:cubicBezTo>
                  <a:cubicBezTo>
                    <a:pt x="2120" y="985"/>
                    <a:pt x="2109" y="940"/>
                    <a:pt x="2091" y="906"/>
                  </a:cubicBezTo>
                  <a:cubicBezTo>
                    <a:pt x="2084" y="895"/>
                    <a:pt x="2001" y="897"/>
                    <a:pt x="2001" y="903"/>
                  </a:cubicBezTo>
                  <a:close/>
                  <a:moveTo>
                    <a:pt x="1560" y="1409"/>
                  </a:moveTo>
                  <a:cubicBezTo>
                    <a:pt x="1567" y="1432"/>
                    <a:pt x="1569" y="1467"/>
                    <a:pt x="1584" y="1473"/>
                  </a:cubicBezTo>
                  <a:cubicBezTo>
                    <a:pt x="1612" y="1486"/>
                    <a:pt x="1645" y="1485"/>
                    <a:pt x="1699" y="1492"/>
                  </a:cubicBezTo>
                  <a:cubicBezTo>
                    <a:pt x="1673" y="1449"/>
                    <a:pt x="1666" y="1418"/>
                    <a:pt x="1650" y="1412"/>
                  </a:cubicBezTo>
                  <a:cubicBezTo>
                    <a:pt x="1622" y="1403"/>
                    <a:pt x="1591" y="1409"/>
                    <a:pt x="1560" y="1409"/>
                  </a:cubicBezTo>
                  <a:close/>
                  <a:moveTo>
                    <a:pt x="1057" y="2721"/>
                  </a:moveTo>
                  <a:cubicBezTo>
                    <a:pt x="1086" y="2651"/>
                    <a:pt x="1102" y="2611"/>
                    <a:pt x="1124" y="2555"/>
                  </a:cubicBezTo>
                  <a:cubicBezTo>
                    <a:pt x="1045" y="2539"/>
                    <a:pt x="987" y="2527"/>
                    <a:pt x="872" y="2503"/>
                  </a:cubicBezTo>
                  <a:cubicBezTo>
                    <a:pt x="950" y="2595"/>
                    <a:pt x="992" y="2644"/>
                    <a:pt x="1057" y="2721"/>
                  </a:cubicBezTo>
                  <a:close/>
                  <a:moveTo>
                    <a:pt x="3647" y="763"/>
                  </a:moveTo>
                  <a:cubicBezTo>
                    <a:pt x="3775" y="804"/>
                    <a:pt x="3842" y="813"/>
                    <a:pt x="3875" y="675"/>
                  </a:cubicBezTo>
                  <a:cubicBezTo>
                    <a:pt x="3785" y="710"/>
                    <a:pt x="3734" y="730"/>
                    <a:pt x="3647" y="763"/>
                  </a:cubicBezTo>
                  <a:close/>
                  <a:moveTo>
                    <a:pt x="3624" y="1189"/>
                  </a:moveTo>
                  <a:cubicBezTo>
                    <a:pt x="3494" y="1193"/>
                    <a:pt x="3405" y="1194"/>
                    <a:pt x="3264" y="1195"/>
                  </a:cubicBezTo>
                  <a:cubicBezTo>
                    <a:pt x="3428" y="1303"/>
                    <a:pt x="3516" y="1294"/>
                    <a:pt x="3624" y="1189"/>
                  </a:cubicBezTo>
                  <a:close/>
                  <a:moveTo>
                    <a:pt x="4470" y="769"/>
                  </a:moveTo>
                  <a:cubicBezTo>
                    <a:pt x="4468" y="716"/>
                    <a:pt x="4464" y="664"/>
                    <a:pt x="4460" y="614"/>
                  </a:cubicBezTo>
                  <a:cubicBezTo>
                    <a:pt x="4432" y="609"/>
                    <a:pt x="4404" y="605"/>
                    <a:pt x="4376" y="600"/>
                  </a:cubicBezTo>
                  <a:cubicBezTo>
                    <a:pt x="4373" y="651"/>
                    <a:pt x="4369" y="703"/>
                    <a:pt x="4365" y="753"/>
                  </a:cubicBezTo>
                  <a:close/>
                  <a:moveTo>
                    <a:pt x="4353" y="1137"/>
                  </a:moveTo>
                  <a:cubicBezTo>
                    <a:pt x="4343" y="1110"/>
                    <a:pt x="4334" y="1070"/>
                    <a:pt x="4327" y="1069"/>
                  </a:cubicBezTo>
                  <a:cubicBezTo>
                    <a:pt x="4296" y="1064"/>
                    <a:pt x="4266" y="1073"/>
                    <a:pt x="4234" y="1076"/>
                  </a:cubicBezTo>
                  <a:cubicBezTo>
                    <a:pt x="4250" y="1105"/>
                    <a:pt x="4266" y="1135"/>
                    <a:pt x="4281" y="1163"/>
                  </a:cubicBezTo>
                  <a:cubicBezTo>
                    <a:pt x="4303" y="1157"/>
                    <a:pt x="4324" y="1148"/>
                    <a:pt x="4353" y="1137"/>
                  </a:cubicBezTo>
                  <a:close/>
                  <a:moveTo>
                    <a:pt x="4684" y="755"/>
                  </a:moveTo>
                  <a:cubicBezTo>
                    <a:pt x="4740" y="710"/>
                    <a:pt x="4770" y="686"/>
                    <a:pt x="4819" y="648"/>
                  </a:cubicBezTo>
                  <a:cubicBezTo>
                    <a:pt x="4749" y="604"/>
                    <a:pt x="4703" y="575"/>
                    <a:pt x="4626" y="527"/>
                  </a:cubicBezTo>
                  <a:cubicBezTo>
                    <a:pt x="4649" y="612"/>
                    <a:pt x="4662" y="667"/>
                    <a:pt x="4684" y="755"/>
                  </a:cubicBezTo>
                  <a:close/>
                  <a:moveTo>
                    <a:pt x="4781" y="1096"/>
                  </a:moveTo>
                  <a:cubicBezTo>
                    <a:pt x="4681" y="1106"/>
                    <a:pt x="4610" y="1114"/>
                    <a:pt x="4483" y="1126"/>
                  </a:cubicBezTo>
                  <a:cubicBezTo>
                    <a:pt x="4640" y="1203"/>
                    <a:pt x="4745" y="1303"/>
                    <a:pt x="4781" y="1096"/>
                  </a:cubicBezTo>
                  <a:close/>
                  <a:moveTo>
                    <a:pt x="5913" y="1528"/>
                  </a:moveTo>
                  <a:cubicBezTo>
                    <a:pt x="5897" y="1446"/>
                    <a:pt x="5887" y="1392"/>
                    <a:pt x="5866" y="1284"/>
                  </a:cubicBezTo>
                  <a:cubicBezTo>
                    <a:pt x="5808" y="1364"/>
                    <a:pt x="5785" y="1398"/>
                    <a:pt x="5759" y="1431"/>
                  </a:cubicBezTo>
                  <a:cubicBezTo>
                    <a:pt x="5816" y="1468"/>
                    <a:pt x="5855" y="1492"/>
                    <a:pt x="5913" y="1528"/>
                  </a:cubicBezTo>
                  <a:close/>
                  <a:moveTo>
                    <a:pt x="7488" y="1528"/>
                  </a:moveTo>
                  <a:cubicBezTo>
                    <a:pt x="7501" y="1517"/>
                    <a:pt x="7494" y="1484"/>
                    <a:pt x="7497" y="1433"/>
                  </a:cubicBezTo>
                  <a:cubicBezTo>
                    <a:pt x="7436" y="1466"/>
                    <a:pt x="7408" y="1470"/>
                    <a:pt x="7402" y="1484"/>
                  </a:cubicBezTo>
                  <a:cubicBezTo>
                    <a:pt x="7395" y="1502"/>
                    <a:pt x="7403" y="1529"/>
                    <a:pt x="7406" y="1552"/>
                  </a:cubicBezTo>
                  <a:cubicBezTo>
                    <a:pt x="7434" y="1545"/>
                    <a:pt x="7470" y="1545"/>
                    <a:pt x="7488" y="1528"/>
                  </a:cubicBezTo>
                  <a:close/>
                  <a:moveTo>
                    <a:pt x="7260" y="3257"/>
                  </a:moveTo>
                  <a:cubicBezTo>
                    <a:pt x="7198" y="3205"/>
                    <a:pt x="7150" y="3165"/>
                    <a:pt x="7054" y="3087"/>
                  </a:cubicBezTo>
                  <a:cubicBezTo>
                    <a:pt x="7083" y="3205"/>
                    <a:pt x="7096" y="3263"/>
                    <a:pt x="7115" y="3347"/>
                  </a:cubicBezTo>
                  <a:cubicBezTo>
                    <a:pt x="7174" y="3311"/>
                    <a:pt x="7212" y="3288"/>
                    <a:pt x="7260" y="3257"/>
                  </a:cubicBezTo>
                  <a:close/>
                  <a:moveTo>
                    <a:pt x="7698" y="3976"/>
                  </a:moveTo>
                  <a:cubicBezTo>
                    <a:pt x="7699" y="3988"/>
                    <a:pt x="7699" y="4003"/>
                    <a:pt x="7700" y="4016"/>
                  </a:cubicBezTo>
                  <a:cubicBezTo>
                    <a:pt x="7745" y="4019"/>
                    <a:pt x="7789" y="4024"/>
                    <a:pt x="7832" y="4028"/>
                  </a:cubicBezTo>
                  <a:cubicBezTo>
                    <a:pt x="7830" y="4014"/>
                    <a:pt x="7830" y="4002"/>
                    <a:pt x="7829" y="3987"/>
                  </a:cubicBezTo>
                  <a:cubicBezTo>
                    <a:pt x="7786" y="3985"/>
                    <a:pt x="7742" y="3980"/>
                    <a:pt x="7698" y="3976"/>
                  </a:cubicBezTo>
                  <a:close/>
                  <a:moveTo>
                    <a:pt x="7584" y="3447"/>
                  </a:moveTo>
                  <a:cubicBezTo>
                    <a:pt x="7591" y="3465"/>
                    <a:pt x="7598" y="3483"/>
                    <a:pt x="7605" y="3499"/>
                  </a:cubicBezTo>
                  <a:cubicBezTo>
                    <a:pt x="7707" y="3502"/>
                    <a:pt x="7808" y="3502"/>
                    <a:pt x="7905" y="3503"/>
                  </a:cubicBezTo>
                  <a:cubicBezTo>
                    <a:pt x="7844" y="3423"/>
                    <a:pt x="7803" y="3369"/>
                    <a:pt x="7744" y="3291"/>
                  </a:cubicBezTo>
                  <a:cubicBezTo>
                    <a:pt x="7688" y="3345"/>
                    <a:pt x="7636" y="3395"/>
                    <a:pt x="7584" y="3447"/>
                  </a:cubicBezTo>
                  <a:close/>
                  <a:moveTo>
                    <a:pt x="6603" y="4746"/>
                  </a:moveTo>
                  <a:cubicBezTo>
                    <a:pt x="6599" y="4746"/>
                    <a:pt x="6594" y="4747"/>
                    <a:pt x="6590" y="4747"/>
                  </a:cubicBezTo>
                  <a:cubicBezTo>
                    <a:pt x="6595" y="4750"/>
                    <a:pt x="6601" y="4756"/>
                    <a:pt x="6605" y="4759"/>
                  </a:cubicBezTo>
                  <a:cubicBezTo>
                    <a:pt x="6616" y="4811"/>
                    <a:pt x="6584" y="4894"/>
                    <a:pt x="6749" y="4879"/>
                  </a:cubicBezTo>
                  <a:cubicBezTo>
                    <a:pt x="6687" y="4827"/>
                    <a:pt x="6646" y="4793"/>
                    <a:pt x="6605" y="4759"/>
                  </a:cubicBezTo>
                  <a:cubicBezTo>
                    <a:pt x="6604" y="4756"/>
                    <a:pt x="6604" y="4750"/>
                    <a:pt x="6603" y="4747"/>
                  </a:cubicBezTo>
                  <a:lnTo>
                    <a:pt x="6603" y="4746"/>
                  </a:lnTo>
                  <a:cubicBezTo>
                    <a:pt x="6686" y="4732"/>
                    <a:pt x="6771" y="4721"/>
                    <a:pt x="6876" y="4705"/>
                  </a:cubicBezTo>
                  <a:cubicBezTo>
                    <a:pt x="6648" y="4566"/>
                    <a:pt x="6648" y="4566"/>
                    <a:pt x="6603" y="4746"/>
                  </a:cubicBezTo>
                  <a:close/>
                  <a:moveTo>
                    <a:pt x="6820" y="4365"/>
                  </a:moveTo>
                  <a:cubicBezTo>
                    <a:pt x="7028" y="4460"/>
                    <a:pt x="6979" y="4292"/>
                    <a:pt x="7072" y="4251"/>
                  </a:cubicBezTo>
                  <a:cubicBezTo>
                    <a:pt x="6864" y="4164"/>
                    <a:pt x="6932" y="4353"/>
                    <a:pt x="6820" y="4365"/>
                  </a:cubicBezTo>
                  <a:close/>
                  <a:moveTo>
                    <a:pt x="6557" y="4921"/>
                  </a:moveTo>
                  <a:cubicBezTo>
                    <a:pt x="6583" y="4984"/>
                    <a:pt x="6604" y="5036"/>
                    <a:pt x="6625" y="5088"/>
                  </a:cubicBezTo>
                  <a:cubicBezTo>
                    <a:pt x="6647" y="5082"/>
                    <a:pt x="6671" y="5076"/>
                    <a:pt x="6692" y="5070"/>
                  </a:cubicBezTo>
                  <a:cubicBezTo>
                    <a:pt x="6676" y="5012"/>
                    <a:pt x="6699" y="4934"/>
                    <a:pt x="6557" y="4921"/>
                  </a:cubicBezTo>
                  <a:close/>
                  <a:moveTo>
                    <a:pt x="6995" y="4025"/>
                  </a:moveTo>
                  <a:cubicBezTo>
                    <a:pt x="7158" y="4173"/>
                    <a:pt x="7182" y="4053"/>
                    <a:pt x="7249" y="3976"/>
                  </a:cubicBezTo>
                  <a:cubicBezTo>
                    <a:pt x="7078" y="3860"/>
                    <a:pt x="7085" y="4012"/>
                    <a:pt x="6995" y="4025"/>
                  </a:cubicBezTo>
                  <a:close/>
                  <a:moveTo>
                    <a:pt x="6478" y="5183"/>
                  </a:moveTo>
                  <a:cubicBezTo>
                    <a:pt x="6426" y="5218"/>
                    <a:pt x="6374" y="5253"/>
                    <a:pt x="6337" y="5278"/>
                  </a:cubicBezTo>
                  <a:cubicBezTo>
                    <a:pt x="6288" y="5189"/>
                    <a:pt x="6241" y="5105"/>
                    <a:pt x="6196" y="5020"/>
                  </a:cubicBezTo>
                  <a:cubicBezTo>
                    <a:pt x="6177" y="5019"/>
                    <a:pt x="6157" y="5018"/>
                    <a:pt x="6139" y="5018"/>
                  </a:cubicBezTo>
                  <a:cubicBezTo>
                    <a:pt x="6123" y="5146"/>
                    <a:pt x="6108" y="5275"/>
                    <a:pt x="6088" y="5429"/>
                  </a:cubicBezTo>
                  <a:cubicBezTo>
                    <a:pt x="6330" y="5499"/>
                    <a:pt x="6371" y="5288"/>
                    <a:pt x="6478" y="5183"/>
                  </a:cubicBezTo>
                  <a:close/>
                  <a:moveTo>
                    <a:pt x="4395" y="7822"/>
                  </a:moveTo>
                  <a:cubicBezTo>
                    <a:pt x="4412" y="8054"/>
                    <a:pt x="4650" y="8045"/>
                    <a:pt x="4719" y="8181"/>
                  </a:cubicBezTo>
                  <a:cubicBezTo>
                    <a:pt x="4715" y="8000"/>
                    <a:pt x="4607" y="7895"/>
                    <a:pt x="4395" y="7822"/>
                  </a:cubicBezTo>
                  <a:close/>
                  <a:moveTo>
                    <a:pt x="4592" y="7748"/>
                  </a:moveTo>
                  <a:cubicBezTo>
                    <a:pt x="4631" y="7794"/>
                    <a:pt x="4688" y="7830"/>
                    <a:pt x="4746" y="7876"/>
                  </a:cubicBezTo>
                  <a:lnTo>
                    <a:pt x="4832" y="7707"/>
                  </a:lnTo>
                  <a:cubicBezTo>
                    <a:pt x="4740" y="7598"/>
                    <a:pt x="4666" y="7612"/>
                    <a:pt x="4600" y="7659"/>
                  </a:cubicBezTo>
                  <a:cubicBezTo>
                    <a:pt x="4582" y="7673"/>
                    <a:pt x="4576" y="7731"/>
                    <a:pt x="4592" y="7748"/>
                  </a:cubicBezTo>
                  <a:close/>
                  <a:moveTo>
                    <a:pt x="4709" y="7067"/>
                  </a:moveTo>
                  <a:cubicBezTo>
                    <a:pt x="4706" y="7116"/>
                    <a:pt x="4697" y="7156"/>
                    <a:pt x="4706" y="7194"/>
                  </a:cubicBezTo>
                  <a:cubicBezTo>
                    <a:pt x="4713" y="7222"/>
                    <a:pt x="4745" y="7248"/>
                    <a:pt x="4766" y="7278"/>
                  </a:cubicBezTo>
                  <a:cubicBezTo>
                    <a:pt x="4854" y="7372"/>
                    <a:pt x="4947" y="7449"/>
                    <a:pt x="5102" y="7346"/>
                  </a:cubicBezTo>
                  <a:cubicBezTo>
                    <a:pt x="4970" y="7319"/>
                    <a:pt x="4868" y="7298"/>
                    <a:pt x="4765" y="7275"/>
                  </a:cubicBezTo>
                  <a:cubicBezTo>
                    <a:pt x="4843" y="7186"/>
                    <a:pt x="4843" y="7186"/>
                    <a:pt x="4709" y="7067"/>
                  </a:cubicBezTo>
                  <a:close/>
                  <a:moveTo>
                    <a:pt x="4448" y="8612"/>
                  </a:moveTo>
                  <a:cubicBezTo>
                    <a:pt x="4594" y="8599"/>
                    <a:pt x="4592" y="8527"/>
                    <a:pt x="4551" y="8458"/>
                  </a:cubicBezTo>
                  <a:cubicBezTo>
                    <a:pt x="4447" y="8281"/>
                    <a:pt x="4301" y="8149"/>
                    <a:pt x="4035" y="8061"/>
                  </a:cubicBezTo>
                  <a:cubicBezTo>
                    <a:pt x="4150" y="8170"/>
                    <a:pt x="4234" y="8229"/>
                    <a:pt x="4287" y="8305"/>
                  </a:cubicBezTo>
                  <a:cubicBezTo>
                    <a:pt x="4355" y="8403"/>
                    <a:pt x="4399" y="8514"/>
                    <a:pt x="4448" y="8612"/>
                  </a:cubicBezTo>
                  <a:close/>
                  <a:moveTo>
                    <a:pt x="4542" y="8879"/>
                  </a:moveTo>
                  <a:cubicBezTo>
                    <a:pt x="4413" y="8806"/>
                    <a:pt x="4321" y="8755"/>
                    <a:pt x="4223" y="8701"/>
                  </a:cubicBezTo>
                  <a:cubicBezTo>
                    <a:pt x="4222" y="8857"/>
                    <a:pt x="4286" y="8899"/>
                    <a:pt x="4542" y="8879"/>
                  </a:cubicBezTo>
                  <a:close/>
                  <a:moveTo>
                    <a:pt x="4371" y="9425"/>
                  </a:moveTo>
                  <a:cubicBezTo>
                    <a:pt x="4416" y="9307"/>
                    <a:pt x="4454" y="9205"/>
                    <a:pt x="4495" y="9102"/>
                  </a:cubicBezTo>
                  <a:cubicBezTo>
                    <a:pt x="4391" y="9292"/>
                    <a:pt x="4286" y="9051"/>
                    <a:pt x="4163" y="9073"/>
                  </a:cubicBezTo>
                  <a:cubicBezTo>
                    <a:pt x="4232" y="9198"/>
                    <a:pt x="4207" y="9346"/>
                    <a:pt x="4371" y="9425"/>
                  </a:cubicBezTo>
                  <a:close/>
                  <a:moveTo>
                    <a:pt x="4366" y="9625"/>
                  </a:moveTo>
                  <a:cubicBezTo>
                    <a:pt x="4339" y="9512"/>
                    <a:pt x="4339" y="9512"/>
                    <a:pt x="4178" y="9520"/>
                  </a:cubicBezTo>
                  <a:cubicBezTo>
                    <a:pt x="4249" y="9559"/>
                    <a:pt x="4301" y="9589"/>
                    <a:pt x="4366" y="9625"/>
                  </a:cubicBezTo>
                  <a:close/>
                  <a:moveTo>
                    <a:pt x="8208" y="3920"/>
                  </a:moveTo>
                  <a:cubicBezTo>
                    <a:pt x="8198" y="3926"/>
                    <a:pt x="8208" y="3961"/>
                    <a:pt x="8209" y="3982"/>
                  </a:cubicBezTo>
                  <a:cubicBezTo>
                    <a:pt x="8249" y="3983"/>
                    <a:pt x="8287" y="3985"/>
                    <a:pt x="8325" y="3986"/>
                  </a:cubicBezTo>
                  <a:cubicBezTo>
                    <a:pt x="8320" y="3965"/>
                    <a:pt x="8314" y="3944"/>
                    <a:pt x="8304" y="3908"/>
                  </a:cubicBezTo>
                  <a:cubicBezTo>
                    <a:pt x="8266" y="3910"/>
                    <a:pt x="8233" y="3909"/>
                    <a:pt x="8208" y="3920"/>
                  </a:cubicBezTo>
                  <a:close/>
                  <a:moveTo>
                    <a:pt x="4344" y="10188"/>
                  </a:moveTo>
                  <a:cubicBezTo>
                    <a:pt x="4444" y="10054"/>
                    <a:pt x="4302" y="9993"/>
                    <a:pt x="4220" y="9894"/>
                  </a:cubicBezTo>
                  <a:cubicBezTo>
                    <a:pt x="4094" y="10056"/>
                    <a:pt x="4322" y="10090"/>
                    <a:pt x="4344" y="10188"/>
                  </a:cubicBezTo>
                  <a:close/>
                  <a:moveTo>
                    <a:pt x="7200" y="5843"/>
                  </a:moveTo>
                  <a:cubicBezTo>
                    <a:pt x="7137" y="5816"/>
                    <a:pt x="7083" y="5793"/>
                    <a:pt x="7010" y="5759"/>
                  </a:cubicBezTo>
                  <a:cubicBezTo>
                    <a:pt x="7095" y="5879"/>
                    <a:pt x="7095" y="5879"/>
                    <a:pt x="7200" y="5843"/>
                  </a:cubicBezTo>
                  <a:close/>
                  <a:moveTo>
                    <a:pt x="5844" y="9062"/>
                  </a:moveTo>
                  <a:cubicBezTo>
                    <a:pt x="5897" y="8995"/>
                    <a:pt x="5945" y="8932"/>
                    <a:pt x="5994" y="8871"/>
                  </a:cubicBezTo>
                  <a:cubicBezTo>
                    <a:pt x="5944" y="8922"/>
                    <a:pt x="5713" y="8873"/>
                    <a:pt x="5844" y="9062"/>
                  </a:cubicBezTo>
                  <a:close/>
                  <a:moveTo>
                    <a:pt x="5645" y="9150"/>
                  </a:moveTo>
                  <a:cubicBezTo>
                    <a:pt x="5599" y="9151"/>
                    <a:pt x="5551" y="9132"/>
                    <a:pt x="5463" y="9112"/>
                  </a:cubicBezTo>
                  <a:cubicBezTo>
                    <a:pt x="5547" y="9208"/>
                    <a:pt x="5603" y="9270"/>
                    <a:pt x="5687" y="9368"/>
                  </a:cubicBezTo>
                  <a:cubicBezTo>
                    <a:pt x="5733" y="9279"/>
                    <a:pt x="5766" y="9216"/>
                    <a:pt x="5798" y="9153"/>
                  </a:cubicBezTo>
                  <a:lnTo>
                    <a:pt x="5756" y="9113"/>
                  </a:lnTo>
                  <a:cubicBezTo>
                    <a:pt x="5718" y="9126"/>
                    <a:pt x="5683" y="9150"/>
                    <a:pt x="5645" y="9150"/>
                  </a:cubicBezTo>
                  <a:close/>
                  <a:moveTo>
                    <a:pt x="5822" y="8321"/>
                  </a:moveTo>
                  <a:cubicBezTo>
                    <a:pt x="5865" y="8283"/>
                    <a:pt x="5907" y="8244"/>
                    <a:pt x="5968" y="8188"/>
                  </a:cubicBezTo>
                  <a:cubicBezTo>
                    <a:pt x="5804" y="8130"/>
                    <a:pt x="5782" y="8191"/>
                    <a:pt x="5822" y="8321"/>
                  </a:cubicBezTo>
                  <a:close/>
                  <a:moveTo>
                    <a:pt x="5406" y="8918"/>
                  </a:moveTo>
                  <a:cubicBezTo>
                    <a:pt x="5550" y="9034"/>
                    <a:pt x="5606" y="8940"/>
                    <a:pt x="5639" y="8863"/>
                  </a:cubicBezTo>
                  <a:cubicBezTo>
                    <a:pt x="5677" y="8777"/>
                    <a:pt x="5635" y="8701"/>
                    <a:pt x="5517" y="8687"/>
                  </a:cubicBezTo>
                  <a:cubicBezTo>
                    <a:pt x="5479" y="8765"/>
                    <a:pt x="5446" y="8833"/>
                    <a:pt x="5406" y="8918"/>
                  </a:cubicBezTo>
                  <a:close/>
                  <a:moveTo>
                    <a:pt x="4574" y="11035"/>
                  </a:moveTo>
                  <a:cubicBezTo>
                    <a:pt x="4593" y="10998"/>
                    <a:pt x="4610" y="10963"/>
                    <a:pt x="4629" y="10925"/>
                  </a:cubicBezTo>
                  <a:cubicBezTo>
                    <a:pt x="4494" y="10823"/>
                    <a:pt x="4365" y="10759"/>
                    <a:pt x="4165" y="10778"/>
                  </a:cubicBezTo>
                  <a:cubicBezTo>
                    <a:pt x="4326" y="10878"/>
                    <a:pt x="4448" y="10956"/>
                    <a:pt x="4574" y="11035"/>
                  </a:cubicBezTo>
                  <a:close/>
                  <a:moveTo>
                    <a:pt x="5452" y="10020"/>
                  </a:moveTo>
                  <a:cubicBezTo>
                    <a:pt x="5373" y="10046"/>
                    <a:pt x="5253" y="10040"/>
                    <a:pt x="5326" y="10220"/>
                  </a:cubicBezTo>
                  <a:cubicBezTo>
                    <a:pt x="5381" y="10135"/>
                    <a:pt x="5417" y="10077"/>
                    <a:pt x="5452" y="10020"/>
                  </a:cubicBezTo>
                  <a:close/>
                  <a:moveTo>
                    <a:pt x="5730" y="9621"/>
                  </a:moveTo>
                  <a:cubicBezTo>
                    <a:pt x="5618" y="9551"/>
                    <a:pt x="5509" y="9482"/>
                    <a:pt x="5397" y="9412"/>
                  </a:cubicBezTo>
                  <a:cubicBezTo>
                    <a:pt x="5624" y="9682"/>
                    <a:pt x="5624" y="9682"/>
                    <a:pt x="5730" y="9621"/>
                  </a:cubicBezTo>
                  <a:close/>
                  <a:moveTo>
                    <a:pt x="6053" y="10463"/>
                  </a:moveTo>
                  <a:cubicBezTo>
                    <a:pt x="6127" y="10570"/>
                    <a:pt x="6193" y="10665"/>
                    <a:pt x="6276" y="10781"/>
                  </a:cubicBezTo>
                  <a:cubicBezTo>
                    <a:pt x="6332" y="10733"/>
                    <a:pt x="6380" y="10692"/>
                    <a:pt x="6434" y="10646"/>
                  </a:cubicBezTo>
                  <a:cubicBezTo>
                    <a:pt x="6314" y="10540"/>
                    <a:pt x="6209" y="10453"/>
                    <a:pt x="6053" y="10463"/>
                  </a:cubicBezTo>
                  <a:close/>
                  <a:moveTo>
                    <a:pt x="6832" y="9393"/>
                  </a:moveTo>
                  <a:cubicBezTo>
                    <a:pt x="6932" y="9278"/>
                    <a:pt x="6747" y="9101"/>
                    <a:pt x="6897" y="9018"/>
                  </a:cubicBezTo>
                  <a:cubicBezTo>
                    <a:pt x="6713" y="9130"/>
                    <a:pt x="6709" y="9155"/>
                    <a:pt x="6832" y="9393"/>
                  </a:cubicBezTo>
                  <a:close/>
                  <a:moveTo>
                    <a:pt x="6022" y="9484"/>
                  </a:moveTo>
                  <a:cubicBezTo>
                    <a:pt x="6058" y="9514"/>
                    <a:pt x="6090" y="9546"/>
                    <a:pt x="6129" y="9569"/>
                  </a:cubicBezTo>
                  <a:cubicBezTo>
                    <a:pt x="6135" y="9573"/>
                    <a:pt x="6162" y="9543"/>
                    <a:pt x="6181" y="9529"/>
                  </a:cubicBezTo>
                  <a:cubicBezTo>
                    <a:pt x="6144" y="9499"/>
                    <a:pt x="6108" y="9468"/>
                    <a:pt x="6071" y="9437"/>
                  </a:cubicBezTo>
                  <a:cubicBezTo>
                    <a:pt x="6054" y="9455"/>
                    <a:pt x="6038" y="9471"/>
                    <a:pt x="6022" y="9484"/>
                  </a:cubicBezTo>
                  <a:close/>
                  <a:moveTo>
                    <a:pt x="6080" y="9982"/>
                  </a:moveTo>
                  <a:cubicBezTo>
                    <a:pt x="5998" y="9888"/>
                    <a:pt x="6068" y="9759"/>
                    <a:pt x="5889" y="9727"/>
                  </a:cubicBezTo>
                  <a:cubicBezTo>
                    <a:pt x="5830" y="9878"/>
                    <a:pt x="5926" y="9927"/>
                    <a:pt x="6080" y="9982"/>
                  </a:cubicBezTo>
                  <a:close/>
                  <a:moveTo>
                    <a:pt x="6137" y="10401"/>
                  </a:moveTo>
                  <a:cubicBezTo>
                    <a:pt x="6137" y="10279"/>
                    <a:pt x="6310" y="10260"/>
                    <a:pt x="6184" y="10107"/>
                  </a:cubicBezTo>
                  <a:cubicBezTo>
                    <a:pt x="6151" y="10146"/>
                    <a:pt x="6126" y="10177"/>
                    <a:pt x="6097" y="10212"/>
                  </a:cubicBezTo>
                  <a:cubicBezTo>
                    <a:pt x="6010" y="10176"/>
                    <a:pt x="5942" y="10149"/>
                    <a:pt x="5839" y="10107"/>
                  </a:cubicBezTo>
                  <a:cubicBezTo>
                    <a:pt x="5861" y="10304"/>
                    <a:pt x="6032" y="10290"/>
                    <a:pt x="6137" y="10401"/>
                  </a:cubicBezTo>
                  <a:close/>
                  <a:moveTo>
                    <a:pt x="5257" y="12004"/>
                  </a:moveTo>
                  <a:cubicBezTo>
                    <a:pt x="5261" y="11951"/>
                    <a:pt x="5274" y="11916"/>
                    <a:pt x="5262" y="11907"/>
                  </a:cubicBezTo>
                  <a:cubicBezTo>
                    <a:pt x="5223" y="11875"/>
                    <a:pt x="5176" y="11850"/>
                    <a:pt x="5134" y="11822"/>
                  </a:cubicBezTo>
                  <a:cubicBezTo>
                    <a:pt x="5125" y="11834"/>
                    <a:pt x="5118" y="11847"/>
                    <a:pt x="5110" y="11859"/>
                  </a:cubicBezTo>
                  <a:cubicBezTo>
                    <a:pt x="5151" y="11902"/>
                    <a:pt x="5194" y="11942"/>
                    <a:pt x="5257" y="12004"/>
                  </a:cubicBezTo>
                  <a:close/>
                  <a:moveTo>
                    <a:pt x="5853" y="11860"/>
                  </a:moveTo>
                  <a:cubicBezTo>
                    <a:pt x="5877" y="11797"/>
                    <a:pt x="5899" y="11740"/>
                    <a:pt x="5920" y="11685"/>
                  </a:cubicBezTo>
                  <a:cubicBezTo>
                    <a:pt x="5876" y="11640"/>
                    <a:pt x="5833" y="11596"/>
                    <a:pt x="5774" y="11536"/>
                  </a:cubicBezTo>
                  <a:cubicBezTo>
                    <a:pt x="5675" y="11623"/>
                    <a:pt x="5580" y="11708"/>
                    <a:pt x="5448" y="11827"/>
                  </a:cubicBezTo>
                  <a:cubicBezTo>
                    <a:pt x="5623" y="11841"/>
                    <a:pt x="5739" y="11850"/>
                    <a:pt x="5853" y="11860"/>
                  </a:cubicBezTo>
                  <a:close/>
                  <a:moveTo>
                    <a:pt x="6519" y="10946"/>
                  </a:moveTo>
                  <a:cubicBezTo>
                    <a:pt x="6528" y="10903"/>
                    <a:pt x="6537" y="10862"/>
                    <a:pt x="6548" y="10819"/>
                  </a:cubicBezTo>
                  <a:cubicBezTo>
                    <a:pt x="6531" y="10813"/>
                    <a:pt x="6514" y="10807"/>
                    <a:pt x="6499" y="10800"/>
                  </a:cubicBezTo>
                  <a:lnTo>
                    <a:pt x="6455" y="10928"/>
                  </a:lnTo>
                  <a:cubicBezTo>
                    <a:pt x="6476" y="10935"/>
                    <a:pt x="6497" y="10941"/>
                    <a:pt x="6519" y="10946"/>
                  </a:cubicBezTo>
                  <a:close/>
                  <a:moveTo>
                    <a:pt x="6859" y="10743"/>
                  </a:moveTo>
                  <a:cubicBezTo>
                    <a:pt x="6723" y="10611"/>
                    <a:pt x="6723" y="10611"/>
                    <a:pt x="6677" y="10709"/>
                  </a:cubicBezTo>
                  <a:cubicBezTo>
                    <a:pt x="6734" y="10719"/>
                    <a:pt x="6797" y="10732"/>
                    <a:pt x="6859" y="10743"/>
                  </a:cubicBezTo>
                  <a:close/>
                  <a:moveTo>
                    <a:pt x="7246" y="9924"/>
                  </a:moveTo>
                  <a:cubicBezTo>
                    <a:pt x="7270" y="9989"/>
                    <a:pt x="7286" y="10033"/>
                    <a:pt x="7303" y="10078"/>
                  </a:cubicBezTo>
                  <a:cubicBezTo>
                    <a:pt x="7387" y="10021"/>
                    <a:pt x="7387" y="10021"/>
                    <a:pt x="7246" y="9924"/>
                  </a:cubicBezTo>
                  <a:close/>
                  <a:moveTo>
                    <a:pt x="7056" y="11745"/>
                  </a:moveTo>
                  <a:cubicBezTo>
                    <a:pt x="7084" y="11884"/>
                    <a:pt x="7108" y="11994"/>
                    <a:pt x="7131" y="12109"/>
                  </a:cubicBezTo>
                  <a:cubicBezTo>
                    <a:pt x="7293" y="11974"/>
                    <a:pt x="7293" y="11974"/>
                    <a:pt x="7056" y="11745"/>
                  </a:cubicBezTo>
                  <a:close/>
                  <a:moveTo>
                    <a:pt x="6738" y="12720"/>
                  </a:moveTo>
                  <a:cubicBezTo>
                    <a:pt x="6686" y="12756"/>
                    <a:pt x="6567" y="12734"/>
                    <a:pt x="6606" y="12852"/>
                  </a:cubicBezTo>
                  <a:cubicBezTo>
                    <a:pt x="6767" y="12843"/>
                    <a:pt x="6767" y="12843"/>
                    <a:pt x="6738" y="12720"/>
                  </a:cubicBezTo>
                  <a:close/>
                  <a:moveTo>
                    <a:pt x="6639" y="13355"/>
                  </a:moveTo>
                  <a:cubicBezTo>
                    <a:pt x="6611" y="13318"/>
                    <a:pt x="6595" y="13280"/>
                    <a:pt x="6569" y="13268"/>
                  </a:cubicBezTo>
                  <a:cubicBezTo>
                    <a:pt x="6551" y="13260"/>
                    <a:pt x="6517" y="13286"/>
                    <a:pt x="6491" y="13298"/>
                  </a:cubicBezTo>
                  <a:cubicBezTo>
                    <a:pt x="6514" y="13325"/>
                    <a:pt x="6532" y="13358"/>
                    <a:pt x="6559" y="13379"/>
                  </a:cubicBezTo>
                  <a:cubicBezTo>
                    <a:pt x="6569" y="13385"/>
                    <a:pt x="6601" y="13368"/>
                    <a:pt x="6639" y="13355"/>
                  </a:cubicBezTo>
                  <a:close/>
                  <a:moveTo>
                    <a:pt x="9162" y="10192"/>
                  </a:moveTo>
                  <a:cubicBezTo>
                    <a:pt x="9185" y="10202"/>
                    <a:pt x="9209" y="10214"/>
                    <a:pt x="9232" y="10224"/>
                  </a:cubicBezTo>
                  <a:cubicBezTo>
                    <a:pt x="9247" y="10186"/>
                    <a:pt x="9263" y="10146"/>
                    <a:pt x="9275" y="10106"/>
                  </a:cubicBezTo>
                  <a:cubicBezTo>
                    <a:pt x="9276" y="10102"/>
                    <a:pt x="9247" y="10088"/>
                    <a:pt x="9233" y="10078"/>
                  </a:cubicBezTo>
                  <a:cubicBezTo>
                    <a:pt x="9209" y="10116"/>
                    <a:pt x="9185" y="10154"/>
                    <a:pt x="9162" y="10192"/>
                  </a:cubicBezTo>
                  <a:close/>
                  <a:moveTo>
                    <a:pt x="8392" y="11682"/>
                  </a:moveTo>
                  <a:cubicBezTo>
                    <a:pt x="8255" y="11634"/>
                    <a:pt x="8157" y="11562"/>
                    <a:pt x="8006" y="11598"/>
                  </a:cubicBezTo>
                  <a:cubicBezTo>
                    <a:pt x="8138" y="11692"/>
                    <a:pt x="8229" y="11801"/>
                    <a:pt x="8392" y="11682"/>
                  </a:cubicBezTo>
                  <a:close/>
                  <a:moveTo>
                    <a:pt x="8922" y="11452"/>
                  </a:moveTo>
                  <a:cubicBezTo>
                    <a:pt x="8754" y="11468"/>
                    <a:pt x="8651" y="11478"/>
                    <a:pt x="8518" y="11490"/>
                  </a:cubicBezTo>
                  <a:cubicBezTo>
                    <a:pt x="8523" y="11568"/>
                    <a:pt x="8528" y="11644"/>
                    <a:pt x="8536" y="11739"/>
                  </a:cubicBezTo>
                  <a:cubicBezTo>
                    <a:pt x="8666" y="11643"/>
                    <a:pt x="8773" y="11562"/>
                    <a:pt x="8922" y="11452"/>
                  </a:cubicBezTo>
                  <a:close/>
                  <a:moveTo>
                    <a:pt x="9002" y="11456"/>
                  </a:moveTo>
                  <a:cubicBezTo>
                    <a:pt x="9000" y="11473"/>
                    <a:pt x="9019" y="11497"/>
                    <a:pt x="9034" y="11529"/>
                  </a:cubicBezTo>
                  <a:cubicBezTo>
                    <a:pt x="9138" y="11483"/>
                    <a:pt x="9138" y="11427"/>
                    <a:pt x="9048" y="11320"/>
                  </a:cubicBezTo>
                  <a:cubicBezTo>
                    <a:pt x="9026" y="11381"/>
                    <a:pt x="9008" y="11416"/>
                    <a:pt x="9002" y="11456"/>
                  </a:cubicBezTo>
                  <a:close/>
                  <a:moveTo>
                    <a:pt x="8215" y="13055"/>
                  </a:moveTo>
                  <a:cubicBezTo>
                    <a:pt x="8110" y="12984"/>
                    <a:pt x="8023" y="12952"/>
                    <a:pt x="8013" y="13105"/>
                  </a:cubicBezTo>
                  <a:cubicBezTo>
                    <a:pt x="8095" y="13084"/>
                    <a:pt x="8155" y="13069"/>
                    <a:pt x="8215" y="13055"/>
                  </a:cubicBezTo>
                  <a:close/>
                  <a:moveTo>
                    <a:pt x="10805" y="9606"/>
                  </a:moveTo>
                  <a:cubicBezTo>
                    <a:pt x="10792" y="9692"/>
                    <a:pt x="10778" y="9778"/>
                    <a:pt x="10765" y="9864"/>
                  </a:cubicBezTo>
                  <a:cubicBezTo>
                    <a:pt x="10783" y="9869"/>
                    <a:pt x="10802" y="9874"/>
                    <a:pt x="10818" y="9879"/>
                  </a:cubicBezTo>
                  <a:lnTo>
                    <a:pt x="10873" y="9609"/>
                  </a:lnTo>
                  <a:cubicBezTo>
                    <a:pt x="10850" y="9608"/>
                    <a:pt x="10828" y="9607"/>
                    <a:pt x="10805" y="9606"/>
                  </a:cubicBezTo>
                  <a:close/>
                  <a:moveTo>
                    <a:pt x="9607" y="11091"/>
                  </a:moveTo>
                  <a:cubicBezTo>
                    <a:pt x="9664" y="11052"/>
                    <a:pt x="9723" y="11016"/>
                    <a:pt x="9815" y="10957"/>
                  </a:cubicBezTo>
                  <a:cubicBezTo>
                    <a:pt x="9617" y="10895"/>
                    <a:pt x="9593" y="10971"/>
                    <a:pt x="9607" y="11091"/>
                  </a:cubicBezTo>
                  <a:close/>
                  <a:moveTo>
                    <a:pt x="9651" y="11295"/>
                  </a:moveTo>
                  <a:cubicBezTo>
                    <a:pt x="9533" y="11415"/>
                    <a:pt x="9313" y="11250"/>
                    <a:pt x="9302" y="11484"/>
                  </a:cubicBezTo>
                  <a:cubicBezTo>
                    <a:pt x="9406" y="11422"/>
                    <a:pt x="9598" y="11516"/>
                    <a:pt x="9651" y="11295"/>
                  </a:cubicBezTo>
                  <a:close/>
                  <a:moveTo>
                    <a:pt x="9163" y="12402"/>
                  </a:moveTo>
                  <a:cubicBezTo>
                    <a:pt x="9176" y="12290"/>
                    <a:pt x="9184" y="12226"/>
                    <a:pt x="9192" y="12161"/>
                  </a:cubicBezTo>
                  <a:lnTo>
                    <a:pt x="9117" y="12138"/>
                  </a:lnTo>
                  <a:cubicBezTo>
                    <a:pt x="9043" y="12193"/>
                    <a:pt x="9034" y="12261"/>
                    <a:pt x="9163" y="12402"/>
                  </a:cubicBezTo>
                  <a:close/>
                  <a:moveTo>
                    <a:pt x="8853" y="13134"/>
                  </a:moveTo>
                  <a:cubicBezTo>
                    <a:pt x="8861" y="13120"/>
                    <a:pt x="8867" y="13105"/>
                    <a:pt x="8875" y="13092"/>
                  </a:cubicBezTo>
                  <a:cubicBezTo>
                    <a:pt x="8797" y="13051"/>
                    <a:pt x="8720" y="13010"/>
                    <a:pt x="8642" y="12970"/>
                  </a:cubicBezTo>
                  <a:cubicBezTo>
                    <a:pt x="8638" y="12978"/>
                    <a:pt x="8632" y="12984"/>
                    <a:pt x="8629" y="12993"/>
                  </a:cubicBezTo>
                  <a:cubicBezTo>
                    <a:pt x="8703" y="13040"/>
                    <a:pt x="8778" y="13087"/>
                    <a:pt x="8853" y="13134"/>
                  </a:cubicBezTo>
                  <a:close/>
                  <a:moveTo>
                    <a:pt x="10588" y="10568"/>
                  </a:moveTo>
                  <a:cubicBezTo>
                    <a:pt x="10579" y="10588"/>
                    <a:pt x="10570" y="10608"/>
                    <a:pt x="10562" y="10625"/>
                  </a:cubicBezTo>
                  <a:cubicBezTo>
                    <a:pt x="10610" y="10649"/>
                    <a:pt x="10658" y="10672"/>
                    <a:pt x="10705" y="10696"/>
                  </a:cubicBezTo>
                  <a:cubicBezTo>
                    <a:pt x="10711" y="10683"/>
                    <a:pt x="10719" y="10668"/>
                    <a:pt x="10726" y="10655"/>
                  </a:cubicBezTo>
                  <a:cubicBezTo>
                    <a:pt x="10680" y="10627"/>
                    <a:pt x="10635" y="10597"/>
                    <a:pt x="10588" y="10568"/>
                  </a:cubicBezTo>
                  <a:close/>
                  <a:moveTo>
                    <a:pt x="9923" y="11913"/>
                  </a:moveTo>
                  <a:cubicBezTo>
                    <a:pt x="9859" y="11793"/>
                    <a:pt x="9794" y="11814"/>
                    <a:pt x="9709" y="11853"/>
                  </a:cubicBezTo>
                  <a:cubicBezTo>
                    <a:pt x="9744" y="11882"/>
                    <a:pt x="9763" y="11912"/>
                    <a:pt x="9784" y="11915"/>
                  </a:cubicBezTo>
                  <a:cubicBezTo>
                    <a:pt x="9828" y="11921"/>
                    <a:pt x="9870" y="11915"/>
                    <a:pt x="9923" y="11913"/>
                  </a:cubicBezTo>
                  <a:close/>
                  <a:moveTo>
                    <a:pt x="9456" y="12623"/>
                  </a:moveTo>
                  <a:cubicBezTo>
                    <a:pt x="9417" y="12707"/>
                    <a:pt x="9385" y="12777"/>
                    <a:pt x="9351" y="12849"/>
                  </a:cubicBezTo>
                  <a:cubicBezTo>
                    <a:pt x="9427" y="12798"/>
                    <a:pt x="9518" y="12754"/>
                    <a:pt x="9456" y="12623"/>
                  </a:cubicBezTo>
                  <a:close/>
                  <a:moveTo>
                    <a:pt x="11641" y="9926"/>
                  </a:moveTo>
                  <a:cubicBezTo>
                    <a:pt x="11591" y="9890"/>
                    <a:pt x="11539" y="9852"/>
                    <a:pt x="11491" y="9816"/>
                  </a:cubicBezTo>
                  <a:cubicBezTo>
                    <a:pt x="11479" y="9830"/>
                    <a:pt x="11468" y="9843"/>
                    <a:pt x="11456" y="9857"/>
                  </a:cubicBezTo>
                  <a:cubicBezTo>
                    <a:pt x="11506" y="9895"/>
                    <a:pt x="11555" y="9931"/>
                    <a:pt x="11605" y="9969"/>
                  </a:cubicBezTo>
                  <a:cubicBezTo>
                    <a:pt x="11617" y="9953"/>
                    <a:pt x="11628" y="9940"/>
                    <a:pt x="11641" y="9926"/>
                  </a:cubicBezTo>
                  <a:close/>
                  <a:moveTo>
                    <a:pt x="11502" y="10401"/>
                  </a:moveTo>
                  <a:cubicBezTo>
                    <a:pt x="11526" y="10414"/>
                    <a:pt x="11550" y="10425"/>
                    <a:pt x="11574" y="10438"/>
                  </a:cubicBezTo>
                  <a:cubicBezTo>
                    <a:pt x="11591" y="10395"/>
                    <a:pt x="11609" y="10353"/>
                    <a:pt x="11626" y="10311"/>
                  </a:cubicBezTo>
                  <a:cubicBezTo>
                    <a:pt x="11609" y="10302"/>
                    <a:pt x="11592" y="10294"/>
                    <a:pt x="11575" y="10286"/>
                  </a:cubicBezTo>
                  <a:cubicBezTo>
                    <a:pt x="11550" y="10323"/>
                    <a:pt x="11527" y="10363"/>
                    <a:pt x="11502" y="10401"/>
                  </a:cubicBezTo>
                  <a:close/>
                  <a:moveTo>
                    <a:pt x="11333" y="10561"/>
                  </a:moveTo>
                  <a:cubicBezTo>
                    <a:pt x="11351" y="10575"/>
                    <a:pt x="11371" y="10588"/>
                    <a:pt x="11388" y="10602"/>
                  </a:cubicBezTo>
                  <a:cubicBezTo>
                    <a:pt x="11408" y="10576"/>
                    <a:pt x="11432" y="10551"/>
                    <a:pt x="11448" y="10524"/>
                  </a:cubicBezTo>
                  <a:cubicBezTo>
                    <a:pt x="11450" y="10519"/>
                    <a:pt x="11425" y="10499"/>
                    <a:pt x="11412" y="10485"/>
                  </a:cubicBezTo>
                  <a:cubicBezTo>
                    <a:pt x="11386" y="10511"/>
                    <a:pt x="11360" y="10536"/>
                    <a:pt x="11333" y="10561"/>
                  </a:cubicBezTo>
                  <a:close/>
                  <a:moveTo>
                    <a:pt x="11201" y="11077"/>
                  </a:moveTo>
                  <a:cubicBezTo>
                    <a:pt x="11183" y="11031"/>
                    <a:pt x="11178" y="10997"/>
                    <a:pt x="11158" y="10974"/>
                  </a:cubicBezTo>
                  <a:cubicBezTo>
                    <a:pt x="11149" y="10966"/>
                    <a:pt x="11096" y="10968"/>
                    <a:pt x="11089" y="10982"/>
                  </a:cubicBezTo>
                  <a:cubicBezTo>
                    <a:pt x="11078" y="11003"/>
                    <a:pt x="11085" y="11036"/>
                    <a:pt x="11085" y="11065"/>
                  </a:cubicBezTo>
                  <a:cubicBezTo>
                    <a:pt x="11115" y="11068"/>
                    <a:pt x="11147" y="11071"/>
                    <a:pt x="11201" y="11077"/>
                  </a:cubicBezTo>
                  <a:close/>
                  <a:moveTo>
                    <a:pt x="14499" y="9040"/>
                  </a:moveTo>
                  <a:cubicBezTo>
                    <a:pt x="14504" y="9057"/>
                    <a:pt x="14511" y="9073"/>
                    <a:pt x="14515" y="9091"/>
                  </a:cubicBezTo>
                  <a:cubicBezTo>
                    <a:pt x="14573" y="9085"/>
                    <a:pt x="14630" y="9080"/>
                    <a:pt x="14686" y="9074"/>
                  </a:cubicBezTo>
                  <a:cubicBezTo>
                    <a:pt x="14679" y="9053"/>
                    <a:pt x="14672" y="9031"/>
                    <a:pt x="14664" y="9010"/>
                  </a:cubicBezTo>
                  <a:cubicBezTo>
                    <a:pt x="14610" y="9021"/>
                    <a:pt x="14554" y="9031"/>
                    <a:pt x="14499" y="9040"/>
                  </a:cubicBezTo>
                  <a:close/>
                  <a:moveTo>
                    <a:pt x="14238" y="9299"/>
                  </a:moveTo>
                  <a:cubicBezTo>
                    <a:pt x="14198" y="9330"/>
                    <a:pt x="14159" y="9362"/>
                    <a:pt x="14118" y="9394"/>
                  </a:cubicBezTo>
                  <a:cubicBezTo>
                    <a:pt x="14107" y="9403"/>
                    <a:pt x="14090" y="9408"/>
                    <a:pt x="14091" y="9408"/>
                  </a:cubicBezTo>
                  <a:cubicBezTo>
                    <a:pt x="13978" y="9383"/>
                    <a:pt x="13880" y="9360"/>
                    <a:pt x="13782" y="9338"/>
                  </a:cubicBezTo>
                  <a:cubicBezTo>
                    <a:pt x="13780" y="9356"/>
                    <a:pt x="13779" y="9373"/>
                    <a:pt x="13777" y="9388"/>
                  </a:cubicBezTo>
                  <a:cubicBezTo>
                    <a:pt x="13913" y="9422"/>
                    <a:pt x="14037" y="9567"/>
                    <a:pt x="14185" y="9476"/>
                  </a:cubicBezTo>
                  <a:cubicBezTo>
                    <a:pt x="14229" y="9448"/>
                    <a:pt x="14260" y="9400"/>
                    <a:pt x="14289" y="9357"/>
                  </a:cubicBezTo>
                  <a:cubicBezTo>
                    <a:pt x="14292" y="9353"/>
                    <a:pt x="14256" y="9320"/>
                    <a:pt x="14238" y="9299"/>
                  </a:cubicBezTo>
                  <a:close/>
                  <a:moveTo>
                    <a:pt x="13138" y="10503"/>
                  </a:moveTo>
                  <a:cubicBezTo>
                    <a:pt x="13175" y="10461"/>
                    <a:pt x="13243" y="10443"/>
                    <a:pt x="13297" y="10415"/>
                  </a:cubicBezTo>
                  <a:cubicBezTo>
                    <a:pt x="13289" y="10400"/>
                    <a:pt x="13282" y="10388"/>
                    <a:pt x="13273" y="10373"/>
                  </a:cubicBezTo>
                  <a:cubicBezTo>
                    <a:pt x="13190" y="10383"/>
                    <a:pt x="13108" y="10391"/>
                    <a:pt x="13027" y="10400"/>
                  </a:cubicBezTo>
                  <a:cubicBezTo>
                    <a:pt x="12988" y="10537"/>
                    <a:pt x="12988" y="10537"/>
                    <a:pt x="13069" y="10688"/>
                  </a:cubicBezTo>
                  <a:cubicBezTo>
                    <a:pt x="13096" y="10610"/>
                    <a:pt x="13101" y="10545"/>
                    <a:pt x="13138" y="10503"/>
                  </a:cubicBezTo>
                  <a:close/>
                  <a:moveTo>
                    <a:pt x="12580" y="11182"/>
                  </a:moveTo>
                  <a:cubicBezTo>
                    <a:pt x="12539" y="11185"/>
                    <a:pt x="12496" y="11181"/>
                    <a:pt x="12495" y="11188"/>
                  </a:cubicBezTo>
                  <a:cubicBezTo>
                    <a:pt x="12491" y="11213"/>
                    <a:pt x="12496" y="11244"/>
                    <a:pt x="12511" y="11268"/>
                  </a:cubicBezTo>
                  <a:cubicBezTo>
                    <a:pt x="12518" y="11280"/>
                    <a:pt x="12553" y="11279"/>
                    <a:pt x="12576" y="11282"/>
                  </a:cubicBezTo>
                  <a:cubicBezTo>
                    <a:pt x="12578" y="11250"/>
                    <a:pt x="12579" y="11221"/>
                    <a:pt x="12580" y="11182"/>
                  </a:cubicBezTo>
                  <a:close/>
                  <a:moveTo>
                    <a:pt x="14172" y="9038"/>
                  </a:moveTo>
                  <a:cubicBezTo>
                    <a:pt x="14181" y="9054"/>
                    <a:pt x="14190" y="9071"/>
                    <a:pt x="14198" y="9086"/>
                  </a:cubicBezTo>
                  <a:cubicBezTo>
                    <a:pt x="14251" y="9077"/>
                    <a:pt x="14325" y="9085"/>
                    <a:pt x="14352" y="9055"/>
                  </a:cubicBezTo>
                  <a:cubicBezTo>
                    <a:pt x="14412" y="8987"/>
                    <a:pt x="14372" y="8920"/>
                    <a:pt x="14280" y="8868"/>
                  </a:cubicBezTo>
                  <a:cubicBezTo>
                    <a:pt x="14241" y="8930"/>
                    <a:pt x="14206" y="8984"/>
                    <a:pt x="14172" y="9038"/>
                  </a:cubicBezTo>
                  <a:close/>
                  <a:moveTo>
                    <a:pt x="13840" y="9078"/>
                  </a:moveTo>
                  <a:cubicBezTo>
                    <a:pt x="13849" y="9091"/>
                    <a:pt x="13857" y="9102"/>
                    <a:pt x="13866" y="9113"/>
                  </a:cubicBezTo>
                  <a:cubicBezTo>
                    <a:pt x="13905" y="9092"/>
                    <a:pt x="13945" y="9070"/>
                    <a:pt x="13985" y="9049"/>
                  </a:cubicBezTo>
                  <a:cubicBezTo>
                    <a:pt x="13976" y="9035"/>
                    <a:pt x="13965" y="9023"/>
                    <a:pt x="13955" y="9009"/>
                  </a:cubicBezTo>
                  <a:cubicBezTo>
                    <a:pt x="13917" y="9033"/>
                    <a:pt x="13879" y="9056"/>
                    <a:pt x="13840" y="9078"/>
                  </a:cubicBezTo>
                  <a:close/>
                  <a:moveTo>
                    <a:pt x="13521" y="9430"/>
                  </a:moveTo>
                  <a:cubicBezTo>
                    <a:pt x="13526" y="9448"/>
                    <a:pt x="13532" y="9468"/>
                    <a:pt x="13537" y="9487"/>
                  </a:cubicBezTo>
                  <a:cubicBezTo>
                    <a:pt x="13595" y="9484"/>
                    <a:pt x="13654" y="9481"/>
                    <a:pt x="13711" y="9477"/>
                  </a:cubicBezTo>
                  <a:cubicBezTo>
                    <a:pt x="13707" y="9458"/>
                    <a:pt x="13701" y="9441"/>
                    <a:pt x="13698" y="9424"/>
                  </a:cubicBezTo>
                  <a:cubicBezTo>
                    <a:pt x="13639" y="9426"/>
                    <a:pt x="13580" y="9429"/>
                    <a:pt x="13521" y="9430"/>
                  </a:cubicBezTo>
                  <a:close/>
                  <a:moveTo>
                    <a:pt x="12425" y="10012"/>
                  </a:moveTo>
                  <a:cubicBezTo>
                    <a:pt x="12445" y="10042"/>
                    <a:pt x="12476" y="10071"/>
                    <a:pt x="12482" y="10102"/>
                  </a:cubicBezTo>
                  <a:cubicBezTo>
                    <a:pt x="12488" y="10130"/>
                    <a:pt x="12469" y="10161"/>
                    <a:pt x="12450" y="10218"/>
                  </a:cubicBezTo>
                  <a:cubicBezTo>
                    <a:pt x="12527" y="10199"/>
                    <a:pt x="12568" y="10191"/>
                    <a:pt x="12630" y="10177"/>
                  </a:cubicBezTo>
                  <a:cubicBezTo>
                    <a:pt x="12573" y="10107"/>
                    <a:pt x="12526" y="10048"/>
                    <a:pt x="12479" y="9990"/>
                  </a:cubicBezTo>
                  <a:cubicBezTo>
                    <a:pt x="12462" y="9997"/>
                    <a:pt x="12444" y="10004"/>
                    <a:pt x="12425" y="10012"/>
                  </a:cubicBezTo>
                  <a:close/>
                  <a:moveTo>
                    <a:pt x="12080" y="10093"/>
                  </a:moveTo>
                  <a:cubicBezTo>
                    <a:pt x="12128" y="10226"/>
                    <a:pt x="12071" y="10334"/>
                    <a:pt x="12235" y="10326"/>
                  </a:cubicBezTo>
                  <a:cubicBezTo>
                    <a:pt x="12248" y="10326"/>
                    <a:pt x="12258" y="10311"/>
                    <a:pt x="12284" y="10292"/>
                  </a:cubicBezTo>
                  <a:cubicBezTo>
                    <a:pt x="12231" y="10240"/>
                    <a:pt x="12180" y="10191"/>
                    <a:pt x="12080" y="10093"/>
                  </a:cubicBezTo>
                  <a:close/>
                  <a:moveTo>
                    <a:pt x="11529" y="10744"/>
                  </a:moveTo>
                  <a:cubicBezTo>
                    <a:pt x="11566" y="10842"/>
                    <a:pt x="11592" y="10912"/>
                    <a:pt x="11627" y="11006"/>
                  </a:cubicBezTo>
                  <a:cubicBezTo>
                    <a:pt x="11669" y="10916"/>
                    <a:pt x="11699" y="10853"/>
                    <a:pt x="11734" y="10776"/>
                  </a:cubicBezTo>
                  <a:cubicBezTo>
                    <a:pt x="11669" y="10765"/>
                    <a:pt x="11611" y="10756"/>
                    <a:pt x="11529" y="10744"/>
                  </a:cubicBezTo>
                  <a:close/>
                  <a:moveTo>
                    <a:pt x="11763" y="11308"/>
                  </a:moveTo>
                  <a:cubicBezTo>
                    <a:pt x="11680" y="11171"/>
                    <a:pt x="11680" y="11171"/>
                    <a:pt x="11517" y="11178"/>
                  </a:cubicBezTo>
                  <a:cubicBezTo>
                    <a:pt x="11604" y="11224"/>
                    <a:pt x="11673" y="11261"/>
                    <a:pt x="11763" y="11308"/>
                  </a:cubicBezTo>
                  <a:close/>
                  <a:moveTo>
                    <a:pt x="10865" y="12799"/>
                  </a:moveTo>
                  <a:cubicBezTo>
                    <a:pt x="10790" y="12769"/>
                    <a:pt x="10737" y="12746"/>
                    <a:pt x="10666" y="12716"/>
                  </a:cubicBezTo>
                  <a:cubicBezTo>
                    <a:pt x="10735" y="12853"/>
                    <a:pt x="10735" y="12853"/>
                    <a:pt x="10865" y="12799"/>
                  </a:cubicBezTo>
                  <a:close/>
                  <a:moveTo>
                    <a:pt x="11642" y="12073"/>
                  </a:moveTo>
                  <a:cubicBezTo>
                    <a:pt x="11594" y="12042"/>
                    <a:pt x="11521" y="11998"/>
                    <a:pt x="11376" y="11906"/>
                  </a:cubicBezTo>
                  <a:cubicBezTo>
                    <a:pt x="11470" y="12063"/>
                    <a:pt x="11246" y="12098"/>
                    <a:pt x="11345" y="12213"/>
                  </a:cubicBezTo>
                  <a:cubicBezTo>
                    <a:pt x="11454" y="12161"/>
                    <a:pt x="11550" y="12115"/>
                    <a:pt x="11642" y="12073"/>
                  </a:cubicBezTo>
                  <a:close/>
                  <a:moveTo>
                    <a:pt x="12820" y="10145"/>
                  </a:moveTo>
                  <a:cubicBezTo>
                    <a:pt x="12868" y="10070"/>
                    <a:pt x="12915" y="9993"/>
                    <a:pt x="12964" y="9917"/>
                  </a:cubicBezTo>
                  <a:cubicBezTo>
                    <a:pt x="12957" y="9912"/>
                    <a:pt x="12950" y="9907"/>
                    <a:pt x="12944" y="9903"/>
                  </a:cubicBezTo>
                  <a:lnTo>
                    <a:pt x="12779" y="10118"/>
                  </a:lnTo>
                  <a:cubicBezTo>
                    <a:pt x="12794" y="10125"/>
                    <a:pt x="12808" y="10135"/>
                    <a:pt x="12820" y="10145"/>
                  </a:cubicBezTo>
                  <a:close/>
                  <a:moveTo>
                    <a:pt x="13715" y="9077"/>
                  </a:moveTo>
                  <a:cubicBezTo>
                    <a:pt x="13576" y="9106"/>
                    <a:pt x="13467" y="9128"/>
                    <a:pt x="13360" y="9150"/>
                  </a:cubicBezTo>
                  <a:cubicBezTo>
                    <a:pt x="13487" y="9172"/>
                    <a:pt x="13642" y="9256"/>
                    <a:pt x="13715" y="9077"/>
                  </a:cubicBezTo>
                  <a:close/>
                  <a:moveTo>
                    <a:pt x="12198" y="11982"/>
                  </a:moveTo>
                  <a:cubicBezTo>
                    <a:pt x="12059" y="11962"/>
                    <a:pt x="11986" y="11952"/>
                    <a:pt x="11894" y="11938"/>
                  </a:cubicBezTo>
                  <a:cubicBezTo>
                    <a:pt x="11998" y="12079"/>
                    <a:pt x="11998" y="12079"/>
                    <a:pt x="12198" y="11982"/>
                  </a:cubicBezTo>
                  <a:close/>
                  <a:moveTo>
                    <a:pt x="12481" y="11671"/>
                  </a:moveTo>
                  <a:cubicBezTo>
                    <a:pt x="12210" y="11618"/>
                    <a:pt x="12355" y="11899"/>
                    <a:pt x="12182" y="11879"/>
                  </a:cubicBezTo>
                  <a:cubicBezTo>
                    <a:pt x="12370" y="11926"/>
                    <a:pt x="12392" y="11795"/>
                    <a:pt x="12481" y="11671"/>
                  </a:cubicBezTo>
                  <a:close/>
                  <a:moveTo>
                    <a:pt x="12396" y="12406"/>
                  </a:moveTo>
                  <a:cubicBezTo>
                    <a:pt x="12295" y="12505"/>
                    <a:pt x="12165" y="12402"/>
                    <a:pt x="12044" y="12399"/>
                  </a:cubicBezTo>
                  <a:cubicBezTo>
                    <a:pt x="12148" y="12564"/>
                    <a:pt x="12266" y="12572"/>
                    <a:pt x="12396" y="12406"/>
                  </a:cubicBezTo>
                  <a:close/>
                  <a:moveTo>
                    <a:pt x="12672" y="12287"/>
                  </a:moveTo>
                  <a:cubicBezTo>
                    <a:pt x="12679" y="12261"/>
                    <a:pt x="12590" y="12199"/>
                    <a:pt x="12507" y="12115"/>
                  </a:cubicBezTo>
                  <a:cubicBezTo>
                    <a:pt x="12495" y="12266"/>
                    <a:pt x="12487" y="12358"/>
                    <a:pt x="12479" y="12449"/>
                  </a:cubicBezTo>
                  <a:cubicBezTo>
                    <a:pt x="12501" y="12459"/>
                    <a:pt x="12523" y="12470"/>
                    <a:pt x="12544" y="12479"/>
                  </a:cubicBezTo>
                  <a:cubicBezTo>
                    <a:pt x="12590" y="12416"/>
                    <a:pt x="12651" y="12360"/>
                    <a:pt x="12672" y="12287"/>
                  </a:cubicBezTo>
                  <a:close/>
                  <a:moveTo>
                    <a:pt x="13272" y="11492"/>
                  </a:moveTo>
                  <a:cubicBezTo>
                    <a:pt x="13224" y="11448"/>
                    <a:pt x="13172" y="11404"/>
                    <a:pt x="13092" y="11333"/>
                  </a:cubicBezTo>
                  <a:cubicBezTo>
                    <a:pt x="12990" y="11496"/>
                    <a:pt x="12901" y="11639"/>
                    <a:pt x="12795" y="11807"/>
                  </a:cubicBezTo>
                  <a:cubicBezTo>
                    <a:pt x="12877" y="11903"/>
                    <a:pt x="12918" y="11913"/>
                    <a:pt x="12953" y="11816"/>
                  </a:cubicBezTo>
                  <a:cubicBezTo>
                    <a:pt x="13003" y="11679"/>
                    <a:pt x="13080" y="11577"/>
                    <a:pt x="13240" y="11542"/>
                  </a:cubicBezTo>
                  <a:cubicBezTo>
                    <a:pt x="13250" y="11540"/>
                    <a:pt x="13253" y="11520"/>
                    <a:pt x="13272" y="11492"/>
                  </a:cubicBezTo>
                  <a:close/>
                  <a:moveTo>
                    <a:pt x="14384" y="9982"/>
                  </a:moveTo>
                  <a:cubicBezTo>
                    <a:pt x="14389" y="9971"/>
                    <a:pt x="14394" y="9957"/>
                    <a:pt x="14402" y="9946"/>
                  </a:cubicBezTo>
                  <a:cubicBezTo>
                    <a:pt x="14353" y="9912"/>
                    <a:pt x="14305" y="9878"/>
                    <a:pt x="14220" y="9817"/>
                  </a:cubicBezTo>
                  <a:cubicBezTo>
                    <a:pt x="14252" y="9888"/>
                    <a:pt x="14258" y="9925"/>
                    <a:pt x="14280" y="9943"/>
                  </a:cubicBezTo>
                  <a:cubicBezTo>
                    <a:pt x="14308" y="9964"/>
                    <a:pt x="14350" y="9971"/>
                    <a:pt x="14384" y="9982"/>
                  </a:cubicBezTo>
                  <a:close/>
                  <a:moveTo>
                    <a:pt x="14560" y="9697"/>
                  </a:moveTo>
                  <a:cubicBezTo>
                    <a:pt x="14561" y="9690"/>
                    <a:pt x="14535" y="9676"/>
                    <a:pt x="14511" y="9656"/>
                  </a:cubicBezTo>
                  <a:cubicBezTo>
                    <a:pt x="14469" y="9686"/>
                    <a:pt x="14426" y="9717"/>
                    <a:pt x="14356" y="9766"/>
                  </a:cubicBezTo>
                  <a:cubicBezTo>
                    <a:pt x="14523" y="9842"/>
                    <a:pt x="14553" y="9780"/>
                    <a:pt x="14560" y="9697"/>
                  </a:cubicBezTo>
                  <a:close/>
                  <a:moveTo>
                    <a:pt x="15149" y="8995"/>
                  </a:moveTo>
                  <a:cubicBezTo>
                    <a:pt x="15145" y="8986"/>
                    <a:pt x="15139" y="8976"/>
                    <a:pt x="15136" y="8967"/>
                  </a:cubicBezTo>
                  <a:lnTo>
                    <a:pt x="14991" y="8974"/>
                  </a:lnTo>
                  <a:cubicBezTo>
                    <a:pt x="14998" y="8995"/>
                    <a:pt x="15004" y="9018"/>
                    <a:pt x="15011" y="9038"/>
                  </a:cubicBezTo>
                  <a:cubicBezTo>
                    <a:pt x="15056" y="9024"/>
                    <a:pt x="15103" y="9009"/>
                    <a:pt x="15149" y="8995"/>
                  </a:cubicBezTo>
                  <a:close/>
                  <a:moveTo>
                    <a:pt x="15675" y="9211"/>
                  </a:moveTo>
                  <a:cubicBezTo>
                    <a:pt x="15612" y="9252"/>
                    <a:pt x="15550" y="9293"/>
                    <a:pt x="15487" y="9333"/>
                  </a:cubicBezTo>
                  <a:cubicBezTo>
                    <a:pt x="15502" y="9350"/>
                    <a:pt x="15517" y="9368"/>
                    <a:pt x="15529" y="9384"/>
                  </a:cubicBezTo>
                  <a:cubicBezTo>
                    <a:pt x="15595" y="9345"/>
                    <a:pt x="15659" y="9306"/>
                    <a:pt x="15723" y="9266"/>
                  </a:cubicBezTo>
                  <a:cubicBezTo>
                    <a:pt x="15709" y="9248"/>
                    <a:pt x="15692" y="9229"/>
                    <a:pt x="15675" y="9211"/>
                  </a:cubicBezTo>
                  <a:close/>
                  <a:moveTo>
                    <a:pt x="15537" y="8926"/>
                  </a:moveTo>
                  <a:cubicBezTo>
                    <a:pt x="15654" y="9031"/>
                    <a:pt x="15712" y="9045"/>
                    <a:pt x="15815" y="8937"/>
                  </a:cubicBezTo>
                  <a:cubicBezTo>
                    <a:pt x="15706" y="8934"/>
                    <a:pt x="15648" y="8931"/>
                    <a:pt x="15537" y="8926"/>
                  </a:cubicBezTo>
                  <a:close/>
                  <a:moveTo>
                    <a:pt x="14957" y="9573"/>
                  </a:moveTo>
                  <a:cubicBezTo>
                    <a:pt x="14930" y="9639"/>
                    <a:pt x="14904" y="9703"/>
                    <a:pt x="14877" y="9769"/>
                  </a:cubicBezTo>
                  <a:cubicBezTo>
                    <a:pt x="14903" y="9780"/>
                    <a:pt x="14928" y="9794"/>
                    <a:pt x="14954" y="9805"/>
                  </a:cubicBezTo>
                  <a:cubicBezTo>
                    <a:pt x="14980" y="9742"/>
                    <a:pt x="15006" y="9677"/>
                    <a:pt x="15032" y="9613"/>
                  </a:cubicBezTo>
                  <a:close/>
                  <a:moveTo>
                    <a:pt x="14142" y="11357"/>
                  </a:moveTo>
                  <a:cubicBezTo>
                    <a:pt x="14064" y="11308"/>
                    <a:pt x="14002" y="11268"/>
                    <a:pt x="13933" y="11224"/>
                  </a:cubicBezTo>
                  <a:cubicBezTo>
                    <a:pt x="13832" y="11331"/>
                    <a:pt x="13746" y="11427"/>
                    <a:pt x="13910" y="11612"/>
                  </a:cubicBezTo>
                  <a:cubicBezTo>
                    <a:pt x="13988" y="11524"/>
                    <a:pt x="14060" y="11446"/>
                    <a:pt x="14142" y="11357"/>
                  </a:cubicBezTo>
                  <a:close/>
                  <a:moveTo>
                    <a:pt x="14480" y="11258"/>
                  </a:moveTo>
                  <a:cubicBezTo>
                    <a:pt x="14476" y="11238"/>
                    <a:pt x="14471" y="11218"/>
                    <a:pt x="14467" y="11200"/>
                  </a:cubicBezTo>
                  <a:lnTo>
                    <a:pt x="14292" y="11208"/>
                  </a:lnTo>
                  <a:cubicBezTo>
                    <a:pt x="14294" y="11222"/>
                    <a:pt x="14297" y="11238"/>
                    <a:pt x="14301" y="11253"/>
                  </a:cubicBezTo>
                  <a:cubicBezTo>
                    <a:pt x="14360" y="11254"/>
                    <a:pt x="14419" y="11256"/>
                    <a:pt x="14480" y="11258"/>
                  </a:cubicBezTo>
                  <a:close/>
                  <a:moveTo>
                    <a:pt x="15465" y="9562"/>
                  </a:moveTo>
                  <a:cubicBezTo>
                    <a:pt x="15345" y="9609"/>
                    <a:pt x="15345" y="9609"/>
                    <a:pt x="15315" y="9792"/>
                  </a:cubicBezTo>
                  <a:cubicBezTo>
                    <a:pt x="15524" y="9785"/>
                    <a:pt x="15524" y="9785"/>
                    <a:pt x="15465" y="9562"/>
                  </a:cubicBezTo>
                  <a:close/>
                  <a:moveTo>
                    <a:pt x="15876" y="9924"/>
                  </a:moveTo>
                  <a:cubicBezTo>
                    <a:pt x="15931" y="10018"/>
                    <a:pt x="15883" y="10148"/>
                    <a:pt x="16061" y="10193"/>
                  </a:cubicBezTo>
                  <a:cubicBezTo>
                    <a:pt x="16032" y="10125"/>
                    <a:pt x="15982" y="10066"/>
                    <a:pt x="15994" y="10030"/>
                  </a:cubicBezTo>
                  <a:cubicBezTo>
                    <a:pt x="16022" y="9945"/>
                    <a:pt x="15999" y="9919"/>
                    <a:pt x="15876" y="9924"/>
                  </a:cubicBezTo>
                  <a:close/>
                  <a:moveTo>
                    <a:pt x="15742" y="9790"/>
                  </a:moveTo>
                  <a:cubicBezTo>
                    <a:pt x="15806" y="9728"/>
                    <a:pt x="15862" y="9677"/>
                    <a:pt x="15919" y="9628"/>
                  </a:cubicBezTo>
                  <a:cubicBezTo>
                    <a:pt x="15921" y="9629"/>
                    <a:pt x="15924" y="9629"/>
                    <a:pt x="15926" y="9629"/>
                  </a:cubicBezTo>
                  <a:cubicBezTo>
                    <a:pt x="15928" y="9629"/>
                    <a:pt x="15929" y="9628"/>
                    <a:pt x="15931" y="9628"/>
                  </a:cubicBezTo>
                  <a:cubicBezTo>
                    <a:pt x="15983" y="9660"/>
                    <a:pt x="16035" y="9710"/>
                    <a:pt x="16086" y="9717"/>
                  </a:cubicBezTo>
                  <a:cubicBezTo>
                    <a:pt x="16173" y="9727"/>
                    <a:pt x="16183" y="9671"/>
                    <a:pt x="16123" y="9592"/>
                  </a:cubicBezTo>
                  <a:cubicBezTo>
                    <a:pt x="16061" y="9603"/>
                    <a:pt x="15997" y="9617"/>
                    <a:pt x="15931" y="9628"/>
                  </a:cubicBezTo>
                  <a:cubicBezTo>
                    <a:pt x="15929" y="9626"/>
                    <a:pt x="15926" y="9624"/>
                    <a:pt x="15924" y="9623"/>
                  </a:cubicBezTo>
                  <a:cubicBezTo>
                    <a:pt x="15922" y="9624"/>
                    <a:pt x="15920" y="9625"/>
                    <a:pt x="15919" y="9628"/>
                  </a:cubicBezTo>
                  <a:cubicBezTo>
                    <a:pt x="15805" y="9595"/>
                    <a:pt x="15618" y="9623"/>
                    <a:pt x="15618" y="9682"/>
                  </a:cubicBezTo>
                  <a:cubicBezTo>
                    <a:pt x="15652" y="9711"/>
                    <a:pt x="15692" y="9745"/>
                    <a:pt x="15742" y="9790"/>
                  </a:cubicBezTo>
                  <a:close/>
                  <a:moveTo>
                    <a:pt x="14933" y="11238"/>
                  </a:moveTo>
                  <a:cubicBezTo>
                    <a:pt x="14938" y="11217"/>
                    <a:pt x="14941" y="11197"/>
                    <a:pt x="14947" y="11176"/>
                  </a:cubicBezTo>
                  <a:cubicBezTo>
                    <a:pt x="14891" y="11155"/>
                    <a:pt x="14835" y="11130"/>
                    <a:pt x="14779" y="11114"/>
                  </a:cubicBezTo>
                  <a:cubicBezTo>
                    <a:pt x="14767" y="11110"/>
                    <a:pt x="14749" y="11140"/>
                    <a:pt x="14720" y="11167"/>
                  </a:cubicBezTo>
                  <a:cubicBezTo>
                    <a:pt x="14804" y="11195"/>
                    <a:pt x="14867" y="11217"/>
                    <a:pt x="14933" y="11238"/>
                  </a:cubicBezTo>
                  <a:close/>
                  <a:moveTo>
                    <a:pt x="15721" y="11144"/>
                  </a:moveTo>
                  <a:cubicBezTo>
                    <a:pt x="15623" y="11098"/>
                    <a:pt x="15476" y="11097"/>
                    <a:pt x="15529" y="10950"/>
                  </a:cubicBezTo>
                  <a:cubicBezTo>
                    <a:pt x="15397" y="10956"/>
                    <a:pt x="15287" y="10961"/>
                    <a:pt x="15178" y="10964"/>
                  </a:cubicBezTo>
                  <a:cubicBezTo>
                    <a:pt x="15179" y="10985"/>
                    <a:pt x="15180" y="11005"/>
                    <a:pt x="15183" y="11025"/>
                  </a:cubicBezTo>
                  <a:cubicBezTo>
                    <a:pt x="15350" y="11122"/>
                    <a:pt x="15522" y="11184"/>
                    <a:pt x="15721" y="11144"/>
                  </a:cubicBezTo>
                  <a:close/>
                  <a:moveTo>
                    <a:pt x="17288" y="9056"/>
                  </a:moveTo>
                  <a:cubicBezTo>
                    <a:pt x="17317" y="8994"/>
                    <a:pt x="17346" y="8932"/>
                    <a:pt x="17382" y="8857"/>
                  </a:cubicBezTo>
                  <a:cubicBezTo>
                    <a:pt x="17152" y="8835"/>
                    <a:pt x="17269" y="8971"/>
                    <a:pt x="17237" y="9030"/>
                  </a:cubicBezTo>
                  <a:cubicBezTo>
                    <a:pt x="17253" y="9039"/>
                    <a:pt x="17270" y="9047"/>
                    <a:pt x="17288" y="9056"/>
                  </a:cubicBezTo>
                  <a:close/>
                  <a:moveTo>
                    <a:pt x="16764" y="10566"/>
                  </a:moveTo>
                  <a:cubicBezTo>
                    <a:pt x="16786" y="10585"/>
                    <a:pt x="16852" y="10563"/>
                    <a:pt x="16928" y="10558"/>
                  </a:cubicBezTo>
                  <a:cubicBezTo>
                    <a:pt x="16859" y="10470"/>
                    <a:pt x="16814" y="10412"/>
                    <a:pt x="16752" y="10337"/>
                  </a:cubicBezTo>
                  <a:cubicBezTo>
                    <a:pt x="16691" y="10430"/>
                    <a:pt x="16697" y="10504"/>
                    <a:pt x="16764" y="10566"/>
                  </a:cubicBezTo>
                  <a:close/>
                  <a:moveTo>
                    <a:pt x="16590" y="11127"/>
                  </a:moveTo>
                  <a:cubicBezTo>
                    <a:pt x="16592" y="11110"/>
                    <a:pt x="16595" y="11094"/>
                    <a:pt x="16597" y="11077"/>
                  </a:cubicBezTo>
                  <a:cubicBezTo>
                    <a:pt x="16536" y="11058"/>
                    <a:pt x="16487" y="10964"/>
                    <a:pt x="16387" y="11068"/>
                  </a:cubicBezTo>
                  <a:cubicBezTo>
                    <a:pt x="16467" y="11092"/>
                    <a:pt x="16528" y="11110"/>
                    <a:pt x="16590" y="11127"/>
                  </a:cubicBezTo>
                  <a:close/>
                  <a:moveTo>
                    <a:pt x="18979" y="10526"/>
                  </a:moveTo>
                  <a:lnTo>
                    <a:pt x="18940" y="10660"/>
                  </a:lnTo>
                  <a:cubicBezTo>
                    <a:pt x="18963" y="10669"/>
                    <a:pt x="19004" y="10689"/>
                    <a:pt x="19008" y="10685"/>
                  </a:cubicBezTo>
                  <a:cubicBezTo>
                    <a:pt x="19033" y="10648"/>
                    <a:pt x="19051" y="10608"/>
                    <a:pt x="19072" y="10568"/>
                  </a:cubicBezTo>
                  <a:cubicBezTo>
                    <a:pt x="19040" y="10554"/>
                    <a:pt x="19009" y="10540"/>
                    <a:pt x="18979" y="10526"/>
                  </a:cubicBezTo>
                  <a:close/>
                  <a:moveTo>
                    <a:pt x="18603" y="11503"/>
                  </a:moveTo>
                  <a:cubicBezTo>
                    <a:pt x="18623" y="11362"/>
                    <a:pt x="18560" y="11337"/>
                    <a:pt x="18408" y="11320"/>
                  </a:cubicBezTo>
                  <a:cubicBezTo>
                    <a:pt x="18491" y="11398"/>
                    <a:pt x="18535" y="11440"/>
                    <a:pt x="18603" y="11503"/>
                  </a:cubicBezTo>
                  <a:close/>
                  <a:moveTo>
                    <a:pt x="18862" y="11807"/>
                  </a:moveTo>
                  <a:cubicBezTo>
                    <a:pt x="18722" y="11776"/>
                    <a:pt x="18629" y="11643"/>
                    <a:pt x="18455" y="11737"/>
                  </a:cubicBezTo>
                  <a:cubicBezTo>
                    <a:pt x="18601" y="11852"/>
                    <a:pt x="18706" y="11958"/>
                    <a:pt x="18862" y="11807"/>
                  </a:cubicBezTo>
                  <a:close/>
                  <a:moveTo>
                    <a:pt x="19722" y="10651"/>
                  </a:moveTo>
                  <a:cubicBezTo>
                    <a:pt x="19643" y="10712"/>
                    <a:pt x="19561" y="10771"/>
                    <a:pt x="19464" y="10844"/>
                  </a:cubicBezTo>
                  <a:cubicBezTo>
                    <a:pt x="19660" y="10886"/>
                    <a:pt x="19702" y="10779"/>
                    <a:pt x="19722" y="10651"/>
                  </a:cubicBezTo>
                  <a:close/>
                  <a:moveTo>
                    <a:pt x="19257" y="13454"/>
                  </a:moveTo>
                  <a:cubicBezTo>
                    <a:pt x="19248" y="13470"/>
                    <a:pt x="19269" y="13520"/>
                    <a:pt x="19289" y="13531"/>
                  </a:cubicBezTo>
                  <a:cubicBezTo>
                    <a:pt x="19314" y="13546"/>
                    <a:pt x="19352" y="13535"/>
                    <a:pt x="19411" y="13535"/>
                  </a:cubicBezTo>
                  <a:cubicBezTo>
                    <a:pt x="19377" y="13484"/>
                    <a:pt x="19362" y="13447"/>
                    <a:pt x="19337" y="13433"/>
                  </a:cubicBezTo>
                  <a:cubicBezTo>
                    <a:pt x="19315" y="13423"/>
                    <a:pt x="19267" y="13436"/>
                    <a:pt x="19257" y="13454"/>
                  </a:cubicBezTo>
                  <a:close/>
                  <a:moveTo>
                    <a:pt x="18997" y="13896"/>
                  </a:moveTo>
                  <a:cubicBezTo>
                    <a:pt x="18993" y="13879"/>
                    <a:pt x="18989" y="13864"/>
                    <a:pt x="18987" y="13847"/>
                  </a:cubicBezTo>
                  <a:cubicBezTo>
                    <a:pt x="18914" y="13828"/>
                    <a:pt x="18840" y="13812"/>
                    <a:pt x="18767" y="13793"/>
                  </a:cubicBezTo>
                  <a:cubicBezTo>
                    <a:pt x="18757" y="13813"/>
                    <a:pt x="18747" y="13833"/>
                    <a:pt x="18736" y="13853"/>
                  </a:cubicBezTo>
                  <a:cubicBezTo>
                    <a:pt x="18775" y="13891"/>
                    <a:pt x="18815" y="13956"/>
                    <a:pt x="18851" y="13958"/>
                  </a:cubicBezTo>
                  <a:cubicBezTo>
                    <a:pt x="18901" y="13962"/>
                    <a:pt x="18948" y="13918"/>
                    <a:pt x="18997" y="13896"/>
                  </a:cubicBezTo>
                  <a:close/>
                  <a:moveTo>
                    <a:pt x="17911" y="15988"/>
                  </a:moveTo>
                  <a:cubicBezTo>
                    <a:pt x="17962" y="15817"/>
                    <a:pt x="17725" y="15688"/>
                    <a:pt x="17748" y="15512"/>
                  </a:cubicBezTo>
                  <a:cubicBezTo>
                    <a:pt x="17711" y="15552"/>
                    <a:pt x="17674" y="15590"/>
                    <a:pt x="17647" y="15618"/>
                  </a:cubicBezTo>
                  <a:cubicBezTo>
                    <a:pt x="17725" y="15751"/>
                    <a:pt x="17794" y="15868"/>
                    <a:pt x="17869" y="15996"/>
                  </a:cubicBezTo>
                  <a:cubicBezTo>
                    <a:pt x="17895" y="15991"/>
                    <a:pt x="17910" y="15991"/>
                    <a:pt x="17911" y="15988"/>
                  </a:cubicBezTo>
                  <a:close/>
                  <a:moveTo>
                    <a:pt x="19267" y="13875"/>
                  </a:moveTo>
                  <a:cubicBezTo>
                    <a:pt x="19280" y="13780"/>
                    <a:pt x="19290" y="13702"/>
                    <a:pt x="19304" y="13605"/>
                  </a:cubicBezTo>
                  <a:cubicBezTo>
                    <a:pt x="19222" y="13599"/>
                    <a:pt x="19170" y="13595"/>
                    <a:pt x="19126" y="13591"/>
                  </a:cubicBezTo>
                  <a:cubicBezTo>
                    <a:pt x="19104" y="13672"/>
                    <a:pt x="19084" y="13740"/>
                    <a:pt x="19062" y="13819"/>
                  </a:cubicBezTo>
                  <a:cubicBezTo>
                    <a:pt x="19128" y="13838"/>
                    <a:pt x="19187" y="13853"/>
                    <a:pt x="19267" y="13875"/>
                  </a:cubicBezTo>
                  <a:close/>
                  <a:moveTo>
                    <a:pt x="18971" y="14741"/>
                  </a:moveTo>
                  <a:cubicBezTo>
                    <a:pt x="18960" y="14767"/>
                    <a:pt x="18971" y="14802"/>
                    <a:pt x="18971" y="14834"/>
                  </a:cubicBezTo>
                  <a:cubicBezTo>
                    <a:pt x="18988" y="14839"/>
                    <a:pt x="19007" y="14845"/>
                    <a:pt x="19024" y="14850"/>
                  </a:cubicBezTo>
                  <a:cubicBezTo>
                    <a:pt x="19045" y="14781"/>
                    <a:pt x="19065" y="14709"/>
                    <a:pt x="19086" y="14639"/>
                  </a:cubicBezTo>
                  <a:lnTo>
                    <a:pt x="19043" y="14619"/>
                  </a:lnTo>
                  <a:cubicBezTo>
                    <a:pt x="19018" y="14661"/>
                    <a:pt x="18988" y="14698"/>
                    <a:pt x="18971" y="14741"/>
                  </a:cubicBezTo>
                  <a:close/>
                  <a:moveTo>
                    <a:pt x="18690" y="15653"/>
                  </a:moveTo>
                  <a:cubicBezTo>
                    <a:pt x="18380" y="15623"/>
                    <a:pt x="18380" y="15623"/>
                    <a:pt x="18382" y="15804"/>
                  </a:cubicBezTo>
                  <a:cubicBezTo>
                    <a:pt x="18470" y="15761"/>
                    <a:pt x="18560" y="15716"/>
                    <a:pt x="18690" y="15653"/>
                  </a:cubicBezTo>
                  <a:close/>
                  <a:moveTo>
                    <a:pt x="16909" y="20167"/>
                  </a:moveTo>
                  <a:cubicBezTo>
                    <a:pt x="16910" y="20240"/>
                    <a:pt x="16911" y="20293"/>
                    <a:pt x="16912" y="20375"/>
                  </a:cubicBezTo>
                  <a:cubicBezTo>
                    <a:pt x="17003" y="20336"/>
                    <a:pt x="17070" y="20309"/>
                    <a:pt x="17179" y="20262"/>
                  </a:cubicBezTo>
                  <a:cubicBezTo>
                    <a:pt x="17065" y="20222"/>
                    <a:pt x="16998" y="20200"/>
                    <a:pt x="16909" y="20167"/>
                  </a:cubicBezTo>
                  <a:close/>
                  <a:moveTo>
                    <a:pt x="18456" y="18021"/>
                  </a:moveTo>
                  <a:cubicBezTo>
                    <a:pt x="18437" y="18062"/>
                    <a:pt x="18418" y="18101"/>
                    <a:pt x="18400" y="18141"/>
                  </a:cubicBezTo>
                  <a:cubicBezTo>
                    <a:pt x="18414" y="18148"/>
                    <a:pt x="18429" y="18155"/>
                    <a:pt x="18442" y="18163"/>
                  </a:cubicBezTo>
                  <a:lnTo>
                    <a:pt x="18520" y="18057"/>
                  </a:lnTo>
                  <a:cubicBezTo>
                    <a:pt x="18499" y="18044"/>
                    <a:pt x="18478" y="18032"/>
                    <a:pt x="18456" y="18021"/>
                  </a:cubicBezTo>
                  <a:close/>
                  <a:moveTo>
                    <a:pt x="17277" y="19695"/>
                  </a:moveTo>
                  <a:cubicBezTo>
                    <a:pt x="17201" y="19671"/>
                    <a:pt x="17133" y="19648"/>
                    <a:pt x="17010" y="19608"/>
                  </a:cubicBezTo>
                  <a:cubicBezTo>
                    <a:pt x="17061" y="19709"/>
                    <a:pt x="17091" y="19768"/>
                    <a:pt x="17129" y="19844"/>
                  </a:cubicBezTo>
                  <a:cubicBezTo>
                    <a:pt x="17194" y="19779"/>
                    <a:pt x="17232" y="19740"/>
                    <a:pt x="17277" y="19695"/>
                  </a:cubicBezTo>
                  <a:close/>
                  <a:moveTo>
                    <a:pt x="19743" y="15285"/>
                  </a:moveTo>
                  <a:cubicBezTo>
                    <a:pt x="19754" y="15296"/>
                    <a:pt x="19764" y="15308"/>
                    <a:pt x="19776" y="15321"/>
                  </a:cubicBezTo>
                  <a:cubicBezTo>
                    <a:pt x="19806" y="15292"/>
                    <a:pt x="19836" y="15264"/>
                    <a:pt x="19867" y="15234"/>
                  </a:cubicBezTo>
                  <a:cubicBezTo>
                    <a:pt x="19861" y="15226"/>
                    <a:pt x="19854" y="15221"/>
                    <a:pt x="19849" y="15215"/>
                  </a:cubicBezTo>
                  <a:cubicBezTo>
                    <a:pt x="19815" y="15239"/>
                    <a:pt x="19778" y="15262"/>
                    <a:pt x="19743" y="15285"/>
                  </a:cubicBezTo>
                  <a:close/>
                  <a:moveTo>
                    <a:pt x="17239" y="19225"/>
                  </a:moveTo>
                  <a:cubicBezTo>
                    <a:pt x="17269" y="19297"/>
                    <a:pt x="17293" y="19350"/>
                    <a:pt x="17316" y="19406"/>
                  </a:cubicBezTo>
                  <a:cubicBezTo>
                    <a:pt x="17338" y="19407"/>
                    <a:pt x="17361" y="19408"/>
                    <a:pt x="17383" y="19408"/>
                  </a:cubicBezTo>
                  <a:cubicBezTo>
                    <a:pt x="17392" y="19354"/>
                    <a:pt x="17402" y="19299"/>
                    <a:pt x="17410" y="19249"/>
                  </a:cubicBezTo>
                  <a:cubicBezTo>
                    <a:pt x="17343" y="19240"/>
                    <a:pt x="17299" y="19234"/>
                    <a:pt x="17239" y="19225"/>
                  </a:cubicBezTo>
                  <a:close/>
                  <a:moveTo>
                    <a:pt x="20794" y="12921"/>
                  </a:moveTo>
                  <a:cubicBezTo>
                    <a:pt x="20837" y="12964"/>
                    <a:pt x="20878" y="13009"/>
                    <a:pt x="20921" y="13055"/>
                  </a:cubicBezTo>
                  <a:lnTo>
                    <a:pt x="20961" y="13024"/>
                  </a:lnTo>
                  <a:lnTo>
                    <a:pt x="20830" y="12894"/>
                  </a:lnTo>
                  <a:cubicBezTo>
                    <a:pt x="20817" y="12901"/>
                    <a:pt x="20805" y="12911"/>
                    <a:pt x="20794" y="12921"/>
                  </a:cubicBezTo>
                  <a:close/>
                  <a:moveTo>
                    <a:pt x="20421" y="13878"/>
                  </a:moveTo>
                  <a:cubicBezTo>
                    <a:pt x="20434" y="13857"/>
                    <a:pt x="20446" y="13837"/>
                    <a:pt x="20458" y="13816"/>
                  </a:cubicBezTo>
                  <a:cubicBezTo>
                    <a:pt x="20412" y="13785"/>
                    <a:pt x="20365" y="13754"/>
                    <a:pt x="20316" y="13729"/>
                  </a:cubicBezTo>
                  <a:cubicBezTo>
                    <a:pt x="20313" y="13728"/>
                    <a:pt x="20287" y="13772"/>
                    <a:pt x="20273" y="13795"/>
                  </a:cubicBezTo>
                  <a:cubicBezTo>
                    <a:pt x="20322" y="13823"/>
                    <a:pt x="20372" y="13850"/>
                    <a:pt x="20421" y="13878"/>
                  </a:cubicBezTo>
                  <a:close/>
                  <a:moveTo>
                    <a:pt x="17319" y="18520"/>
                  </a:moveTo>
                  <a:cubicBezTo>
                    <a:pt x="17337" y="18448"/>
                    <a:pt x="17350" y="18393"/>
                    <a:pt x="17358" y="18359"/>
                  </a:cubicBezTo>
                  <a:cubicBezTo>
                    <a:pt x="17327" y="18387"/>
                    <a:pt x="17174" y="18395"/>
                    <a:pt x="17319" y="18520"/>
                  </a:cubicBezTo>
                  <a:close/>
                  <a:moveTo>
                    <a:pt x="17197" y="19109"/>
                  </a:moveTo>
                  <a:cubicBezTo>
                    <a:pt x="17171" y="18937"/>
                    <a:pt x="17117" y="18888"/>
                    <a:pt x="16835" y="18815"/>
                  </a:cubicBezTo>
                  <a:cubicBezTo>
                    <a:pt x="16987" y="18923"/>
                    <a:pt x="17022" y="19081"/>
                    <a:pt x="17197" y="19109"/>
                  </a:cubicBezTo>
                  <a:close/>
                  <a:moveTo>
                    <a:pt x="17123" y="19349"/>
                  </a:moveTo>
                  <a:cubicBezTo>
                    <a:pt x="17083" y="19270"/>
                    <a:pt x="17053" y="19213"/>
                    <a:pt x="17015" y="19138"/>
                  </a:cubicBezTo>
                  <a:cubicBezTo>
                    <a:pt x="16946" y="19218"/>
                    <a:pt x="16894" y="19276"/>
                    <a:pt x="16832" y="19348"/>
                  </a:cubicBezTo>
                  <a:cubicBezTo>
                    <a:pt x="16937" y="19348"/>
                    <a:pt x="17019" y="19348"/>
                    <a:pt x="17123" y="19349"/>
                  </a:cubicBezTo>
                  <a:close/>
                  <a:moveTo>
                    <a:pt x="20889" y="13722"/>
                  </a:moveTo>
                  <a:cubicBezTo>
                    <a:pt x="20904" y="13735"/>
                    <a:pt x="20966" y="13704"/>
                    <a:pt x="21035" y="13686"/>
                  </a:cubicBezTo>
                  <a:cubicBezTo>
                    <a:pt x="20903" y="13604"/>
                    <a:pt x="20807" y="13545"/>
                    <a:pt x="20713" y="13484"/>
                  </a:cubicBezTo>
                  <a:cubicBezTo>
                    <a:pt x="20708" y="13494"/>
                    <a:pt x="20703" y="13502"/>
                    <a:pt x="20700" y="13514"/>
                  </a:cubicBezTo>
                  <a:cubicBezTo>
                    <a:pt x="20761" y="13583"/>
                    <a:pt x="20818" y="13658"/>
                    <a:pt x="20889" y="13722"/>
                  </a:cubicBezTo>
                  <a:close/>
                  <a:moveTo>
                    <a:pt x="16790" y="20156"/>
                  </a:moveTo>
                  <a:cubicBezTo>
                    <a:pt x="16868" y="20049"/>
                    <a:pt x="16928" y="19968"/>
                    <a:pt x="17017" y="19845"/>
                  </a:cubicBezTo>
                  <a:cubicBezTo>
                    <a:pt x="16941" y="19835"/>
                    <a:pt x="16902" y="19829"/>
                    <a:pt x="16862" y="19823"/>
                  </a:cubicBezTo>
                  <a:cubicBezTo>
                    <a:pt x="16913" y="19929"/>
                    <a:pt x="16831" y="19958"/>
                    <a:pt x="16772" y="20007"/>
                  </a:cubicBezTo>
                  <a:cubicBezTo>
                    <a:pt x="16753" y="20021"/>
                    <a:pt x="16779" y="20083"/>
                    <a:pt x="16790" y="20156"/>
                  </a:cubicBezTo>
                  <a:close/>
                  <a:moveTo>
                    <a:pt x="17101" y="20641"/>
                  </a:moveTo>
                  <a:cubicBezTo>
                    <a:pt x="16947" y="20511"/>
                    <a:pt x="16836" y="20418"/>
                    <a:pt x="16700" y="20304"/>
                  </a:cubicBezTo>
                  <a:cubicBezTo>
                    <a:pt x="16778" y="20564"/>
                    <a:pt x="16796" y="20581"/>
                    <a:pt x="17101" y="20641"/>
                  </a:cubicBezTo>
                  <a:close/>
                  <a:moveTo>
                    <a:pt x="19337" y="17293"/>
                  </a:moveTo>
                  <a:cubicBezTo>
                    <a:pt x="19382" y="17336"/>
                    <a:pt x="19415" y="17374"/>
                    <a:pt x="19462" y="17420"/>
                  </a:cubicBezTo>
                  <a:cubicBezTo>
                    <a:pt x="19510" y="17286"/>
                    <a:pt x="19463" y="17261"/>
                    <a:pt x="19337" y="17293"/>
                  </a:cubicBezTo>
                  <a:close/>
                  <a:moveTo>
                    <a:pt x="17257" y="20991"/>
                  </a:moveTo>
                  <a:cubicBezTo>
                    <a:pt x="17239" y="20901"/>
                    <a:pt x="17228" y="20836"/>
                    <a:pt x="17212" y="20745"/>
                  </a:cubicBezTo>
                  <a:cubicBezTo>
                    <a:pt x="17142" y="20877"/>
                    <a:pt x="17142" y="20877"/>
                    <a:pt x="17257" y="20991"/>
                  </a:cubicBezTo>
                  <a:close/>
                  <a:moveTo>
                    <a:pt x="19445" y="17579"/>
                  </a:moveTo>
                  <a:lnTo>
                    <a:pt x="19463" y="17532"/>
                  </a:lnTo>
                  <a:lnTo>
                    <a:pt x="19179" y="17392"/>
                  </a:lnTo>
                  <a:cubicBezTo>
                    <a:pt x="19169" y="17411"/>
                    <a:pt x="19159" y="17431"/>
                    <a:pt x="19149" y="17449"/>
                  </a:cubicBezTo>
                  <a:cubicBezTo>
                    <a:pt x="19248" y="17494"/>
                    <a:pt x="19347" y="17536"/>
                    <a:pt x="19445" y="17579"/>
                  </a:cubicBezTo>
                  <a:close/>
                  <a:moveTo>
                    <a:pt x="19181" y="18268"/>
                  </a:moveTo>
                  <a:cubicBezTo>
                    <a:pt x="19203" y="18216"/>
                    <a:pt x="19264" y="18168"/>
                    <a:pt x="19137" y="18072"/>
                  </a:cubicBezTo>
                  <a:cubicBezTo>
                    <a:pt x="19130" y="18150"/>
                    <a:pt x="19127" y="18202"/>
                    <a:pt x="19123" y="18254"/>
                  </a:cubicBezTo>
                  <a:cubicBezTo>
                    <a:pt x="19144" y="18260"/>
                    <a:pt x="19161" y="18263"/>
                    <a:pt x="19181" y="18268"/>
                  </a:cubicBezTo>
                  <a:close/>
                  <a:moveTo>
                    <a:pt x="19108" y="19411"/>
                  </a:moveTo>
                  <a:lnTo>
                    <a:pt x="19202" y="19626"/>
                  </a:lnTo>
                  <a:lnTo>
                    <a:pt x="19264" y="19614"/>
                  </a:lnTo>
                  <a:cubicBezTo>
                    <a:pt x="19241" y="19541"/>
                    <a:pt x="19217" y="19466"/>
                    <a:pt x="19192" y="19393"/>
                  </a:cubicBezTo>
                  <a:cubicBezTo>
                    <a:pt x="19164" y="19400"/>
                    <a:pt x="19137" y="19406"/>
                    <a:pt x="19108" y="19411"/>
                  </a:cubicBezTo>
                  <a:close/>
                  <a:moveTo>
                    <a:pt x="18036" y="20661"/>
                  </a:moveTo>
                  <a:cubicBezTo>
                    <a:pt x="18139" y="20626"/>
                    <a:pt x="18203" y="20606"/>
                    <a:pt x="18062" y="20521"/>
                  </a:cubicBezTo>
                  <a:cubicBezTo>
                    <a:pt x="18054" y="20562"/>
                    <a:pt x="18046" y="20599"/>
                    <a:pt x="18036" y="20661"/>
                  </a:cubicBezTo>
                  <a:close/>
                  <a:moveTo>
                    <a:pt x="18101" y="20943"/>
                  </a:moveTo>
                  <a:cubicBezTo>
                    <a:pt x="18086" y="20866"/>
                    <a:pt x="18072" y="20802"/>
                    <a:pt x="18060" y="20735"/>
                  </a:cubicBezTo>
                  <a:cubicBezTo>
                    <a:pt x="17953" y="20872"/>
                    <a:pt x="17953" y="20873"/>
                    <a:pt x="18101" y="20943"/>
                  </a:cubicBezTo>
                  <a:close/>
                  <a:moveTo>
                    <a:pt x="18502" y="20688"/>
                  </a:moveTo>
                  <a:cubicBezTo>
                    <a:pt x="18565" y="20638"/>
                    <a:pt x="18629" y="20588"/>
                    <a:pt x="18732" y="20508"/>
                  </a:cubicBezTo>
                  <a:cubicBezTo>
                    <a:pt x="18541" y="20533"/>
                    <a:pt x="18415" y="20550"/>
                    <a:pt x="18272" y="20568"/>
                  </a:cubicBezTo>
                  <a:cubicBezTo>
                    <a:pt x="18283" y="20722"/>
                    <a:pt x="18445" y="20605"/>
                    <a:pt x="18502" y="20688"/>
                  </a:cubicBezTo>
                  <a:close/>
                  <a:moveTo>
                    <a:pt x="17638" y="22402"/>
                  </a:moveTo>
                  <a:cubicBezTo>
                    <a:pt x="17638" y="22373"/>
                    <a:pt x="17617" y="22342"/>
                    <a:pt x="17592" y="22277"/>
                  </a:cubicBezTo>
                  <a:cubicBezTo>
                    <a:pt x="17545" y="22351"/>
                    <a:pt x="17518" y="22396"/>
                    <a:pt x="17491" y="22440"/>
                  </a:cubicBezTo>
                  <a:cubicBezTo>
                    <a:pt x="17595" y="22526"/>
                    <a:pt x="17637" y="22497"/>
                    <a:pt x="17638" y="22402"/>
                  </a:cubicBezTo>
                  <a:close/>
                  <a:moveTo>
                    <a:pt x="19810" y="21151"/>
                  </a:moveTo>
                  <a:cubicBezTo>
                    <a:pt x="19904" y="21209"/>
                    <a:pt x="19968" y="21250"/>
                    <a:pt x="20052" y="21303"/>
                  </a:cubicBezTo>
                  <a:cubicBezTo>
                    <a:pt x="20042" y="21133"/>
                    <a:pt x="19966" y="21106"/>
                    <a:pt x="19810" y="21151"/>
                  </a:cubicBezTo>
                  <a:close/>
                  <a:moveTo>
                    <a:pt x="19257" y="21213"/>
                  </a:moveTo>
                  <a:cubicBezTo>
                    <a:pt x="19245" y="21234"/>
                    <a:pt x="19234" y="21255"/>
                    <a:pt x="19224" y="21275"/>
                  </a:cubicBezTo>
                  <a:cubicBezTo>
                    <a:pt x="19323" y="21323"/>
                    <a:pt x="19421" y="21370"/>
                    <a:pt x="19520" y="21416"/>
                  </a:cubicBezTo>
                  <a:cubicBezTo>
                    <a:pt x="19524" y="21405"/>
                    <a:pt x="19528" y="21395"/>
                    <a:pt x="19531" y="21386"/>
                  </a:cubicBezTo>
                  <a:cubicBezTo>
                    <a:pt x="19440" y="21328"/>
                    <a:pt x="19348" y="21271"/>
                    <a:pt x="19257" y="21213"/>
                  </a:cubicBezTo>
                  <a:close/>
                  <a:moveTo>
                    <a:pt x="19917" y="19500"/>
                  </a:moveTo>
                  <a:cubicBezTo>
                    <a:pt x="19911" y="19529"/>
                    <a:pt x="19921" y="19562"/>
                    <a:pt x="19925" y="19591"/>
                  </a:cubicBezTo>
                  <a:cubicBezTo>
                    <a:pt x="19953" y="19590"/>
                    <a:pt x="19983" y="19589"/>
                    <a:pt x="20040" y="19585"/>
                  </a:cubicBezTo>
                  <a:cubicBezTo>
                    <a:pt x="20009" y="19537"/>
                    <a:pt x="19999" y="19507"/>
                    <a:pt x="19977" y="19489"/>
                  </a:cubicBezTo>
                  <a:cubicBezTo>
                    <a:pt x="19967" y="19480"/>
                    <a:pt x="19920" y="19490"/>
                    <a:pt x="19917" y="19500"/>
                  </a:cubicBezTo>
                  <a:close/>
                  <a:moveTo>
                    <a:pt x="19085" y="21109"/>
                  </a:moveTo>
                  <a:cubicBezTo>
                    <a:pt x="19026" y="21036"/>
                    <a:pt x="18981" y="20977"/>
                    <a:pt x="18894" y="20870"/>
                  </a:cubicBezTo>
                  <a:cubicBezTo>
                    <a:pt x="18890" y="21085"/>
                    <a:pt x="18904" y="21100"/>
                    <a:pt x="19085" y="21109"/>
                  </a:cubicBezTo>
                  <a:close/>
                  <a:moveTo>
                    <a:pt x="19170" y="21393"/>
                  </a:moveTo>
                  <a:cubicBezTo>
                    <a:pt x="19031" y="21417"/>
                    <a:pt x="18914" y="21435"/>
                    <a:pt x="18779" y="21458"/>
                  </a:cubicBezTo>
                  <a:cubicBezTo>
                    <a:pt x="18873" y="21517"/>
                    <a:pt x="18950" y="21565"/>
                    <a:pt x="19030" y="21616"/>
                  </a:cubicBezTo>
                  <a:cubicBezTo>
                    <a:pt x="19080" y="21536"/>
                    <a:pt x="19122" y="21471"/>
                    <a:pt x="19170" y="21393"/>
                  </a:cubicBezTo>
                  <a:close/>
                  <a:moveTo>
                    <a:pt x="19414" y="21867"/>
                  </a:moveTo>
                  <a:cubicBezTo>
                    <a:pt x="19446" y="21799"/>
                    <a:pt x="19474" y="21740"/>
                    <a:pt x="19499" y="21684"/>
                  </a:cubicBezTo>
                  <a:cubicBezTo>
                    <a:pt x="19612" y="21698"/>
                    <a:pt x="19706" y="21708"/>
                    <a:pt x="19799" y="21720"/>
                  </a:cubicBezTo>
                  <a:cubicBezTo>
                    <a:pt x="19801" y="21703"/>
                    <a:pt x="19805" y="21685"/>
                    <a:pt x="19809" y="21669"/>
                  </a:cubicBezTo>
                  <a:cubicBezTo>
                    <a:pt x="19689" y="21605"/>
                    <a:pt x="19568" y="21542"/>
                    <a:pt x="19427" y="21466"/>
                  </a:cubicBezTo>
                  <a:cubicBezTo>
                    <a:pt x="19336" y="21585"/>
                    <a:pt x="19275" y="21700"/>
                    <a:pt x="19414" y="21867"/>
                  </a:cubicBezTo>
                  <a:close/>
                  <a:moveTo>
                    <a:pt x="19067" y="23006"/>
                  </a:moveTo>
                  <a:cubicBezTo>
                    <a:pt x="19028" y="22970"/>
                    <a:pt x="18987" y="22934"/>
                    <a:pt x="18944" y="22902"/>
                  </a:cubicBezTo>
                  <a:cubicBezTo>
                    <a:pt x="18941" y="22899"/>
                    <a:pt x="18913" y="22931"/>
                    <a:pt x="18896" y="22946"/>
                  </a:cubicBezTo>
                  <a:cubicBezTo>
                    <a:pt x="18939" y="22981"/>
                    <a:pt x="18982" y="23016"/>
                    <a:pt x="19025" y="23049"/>
                  </a:cubicBezTo>
                  <a:cubicBezTo>
                    <a:pt x="19040" y="23035"/>
                    <a:pt x="19055" y="23021"/>
                    <a:pt x="19067" y="23006"/>
                  </a:cubicBezTo>
                  <a:close/>
                  <a:moveTo>
                    <a:pt x="20067" y="21693"/>
                  </a:moveTo>
                  <a:cubicBezTo>
                    <a:pt x="20153" y="21714"/>
                    <a:pt x="20198" y="21725"/>
                    <a:pt x="20257" y="21740"/>
                  </a:cubicBezTo>
                  <a:cubicBezTo>
                    <a:pt x="20216" y="21600"/>
                    <a:pt x="20164" y="21627"/>
                    <a:pt x="20067" y="21693"/>
                  </a:cubicBezTo>
                  <a:close/>
                  <a:moveTo>
                    <a:pt x="19552" y="23048"/>
                  </a:moveTo>
                  <a:cubicBezTo>
                    <a:pt x="19557" y="23033"/>
                    <a:pt x="19561" y="23017"/>
                    <a:pt x="19565" y="23001"/>
                  </a:cubicBezTo>
                  <a:cubicBezTo>
                    <a:pt x="19512" y="22977"/>
                    <a:pt x="19460" y="22953"/>
                    <a:pt x="19406" y="22929"/>
                  </a:cubicBezTo>
                  <a:cubicBezTo>
                    <a:pt x="19396" y="22949"/>
                    <a:pt x="19385" y="22970"/>
                    <a:pt x="19375" y="22990"/>
                  </a:cubicBezTo>
                  <a:cubicBezTo>
                    <a:pt x="19435" y="23009"/>
                    <a:pt x="19494" y="23028"/>
                    <a:pt x="19552" y="23048"/>
                  </a:cubicBezTo>
                  <a:close/>
                  <a:moveTo>
                    <a:pt x="21896" y="20219"/>
                  </a:moveTo>
                  <a:cubicBezTo>
                    <a:pt x="21967" y="20095"/>
                    <a:pt x="22114" y="20117"/>
                    <a:pt x="22128" y="19994"/>
                  </a:cubicBezTo>
                  <a:cubicBezTo>
                    <a:pt x="22078" y="20078"/>
                    <a:pt x="21859" y="19977"/>
                    <a:pt x="21896" y="20219"/>
                  </a:cubicBezTo>
                  <a:close/>
                  <a:moveTo>
                    <a:pt x="20550" y="22990"/>
                  </a:moveTo>
                  <a:cubicBezTo>
                    <a:pt x="20561" y="22887"/>
                    <a:pt x="20562" y="22802"/>
                    <a:pt x="20432" y="22815"/>
                  </a:cubicBezTo>
                  <a:cubicBezTo>
                    <a:pt x="20384" y="22820"/>
                    <a:pt x="20348" y="22868"/>
                    <a:pt x="20278" y="22917"/>
                  </a:cubicBezTo>
                  <a:cubicBezTo>
                    <a:pt x="20394" y="22949"/>
                    <a:pt x="20464" y="22967"/>
                    <a:pt x="20550" y="22990"/>
                  </a:cubicBezTo>
                  <a:close/>
                  <a:moveTo>
                    <a:pt x="22607" y="20036"/>
                  </a:moveTo>
                  <a:cubicBezTo>
                    <a:pt x="22586" y="19985"/>
                    <a:pt x="22581" y="19947"/>
                    <a:pt x="22557" y="19928"/>
                  </a:cubicBezTo>
                  <a:cubicBezTo>
                    <a:pt x="22544" y="19916"/>
                    <a:pt x="22484" y="19927"/>
                    <a:pt x="22478" y="19943"/>
                  </a:cubicBezTo>
                  <a:cubicBezTo>
                    <a:pt x="22468" y="19964"/>
                    <a:pt x="22482" y="20008"/>
                    <a:pt x="22503" y="20027"/>
                  </a:cubicBezTo>
                  <a:cubicBezTo>
                    <a:pt x="22519" y="20042"/>
                    <a:pt x="22560" y="20033"/>
                    <a:pt x="22607" y="20036"/>
                  </a:cubicBezTo>
                  <a:close/>
                  <a:moveTo>
                    <a:pt x="21874" y="22648"/>
                  </a:moveTo>
                  <a:cubicBezTo>
                    <a:pt x="21883" y="22587"/>
                    <a:pt x="21889" y="22537"/>
                    <a:pt x="21895" y="22486"/>
                  </a:cubicBezTo>
                  <a:cubicBezTo>
                    <a:pt x="21795" y="22564"/>
                    <a:pt x="21795" y="22564"/>
                    <a:pt x="21874" y="22648"/>
                  </a:cubicBezTo>
                  <a:close/>
                  <a:moveTo>
                    <a:pt x="22378" y="22316"/>
                  </a:moveTo>
                  <a:cubicBezTo>
                    <a:pt x="22393" y="22267"/>
                    <a:pt x="22411" y="22219"/>
                    <a:pt x="22420" y="22168"/>
                  </a:cubicBezTo>
                  <a:cubicBezTo>
                    <a:pt x="22421" y="22157"/>
                    <a:pt x="22388" y="22136"/>
                    <a:pt x="22354" y="22102"/>
                  </a:cubicBezTo>
                  <a:cubicBezTo>
                    <a:pt x="22339" y="22180"/>
                    <a:pt x="22329" y="22241"/>
                    <a:pt x="22317" y="22299"/>
                  </a:cubicBezTo>
                  <a:cubicBezTo>
                    <a:pt x="22337" y="22304"/>
                    <a:pt x="22358" y="22310"/>
                    <a:pt x="22378" y="22316"/>
                  </a:cubicBezTo>
                  <a:close/>
                  <a:moveTo>
                    <a:pt x="22774" y="22750"/>
                  </a:moveTo>
                  <a:cubicBezTo>
                    <a:pt x="22765" y="22726"/>
                    <a:pt x="22759" y="22703"/>
                    <a:pt x="22753" y="22679"/>
                  </a:cubicBezTo>
                  <a:cubicBezTo>
                    <a:pt x="22671" y="22696"/>
                    <a:pt x="22591" y="22715"/>
                    <a:pt x="22510" y="22732"/>
                  </a:cubicBezTo>
                  <a:cubicBezTo>
                    <a:pt x="22516" y="22747"/>
                    <a:pt x="22521" y="22763"/>
                    <a:pt x="22529" y="22778"/>
                  </a:cubicBezTo>
                  <a:cubicBezTo>
                    <a:pt x="22610" y="22769"/>
                    <a:pt x="22691" y="22761"/>
                    <a:pt x="22774" y="22750"/>
                  </a:cubicBezTo>
                  <a:close/>
                  <a:moveTo>
                    <a:pt x="24292" y="20135"/>
                  </a:moveTo>
                  <a:cubicBezTo>
                    <a:pt x="24270" y="20201"/>
                    <a:pt x="24251" y="20251"/>
                    <a:pt x="24218" y="20351"/>
                  </a:cubicBezTo>
                  <a:cubicBezTo>
                    <a:pt x="24352" y="20293"/>
                    <a:pt x="24435" y="20272"/>
                    <a:pt x="24292" y="20135"/>
                  </a:cubicBezTo>
                  <a:close/>
                  <a:moveTo>
                    <a:pt x="24338" y="21544"/>
                  </a:moveTo>
                  <a:cubicBezTo>
                    <a:pt x="24256" y="21565"/>
                    <a:pt x="24202" y="21578"/>
                    <a:pt x="24102" y="21604"/>
                  </a:cubicBezTo>
                  <a:cubicBezTo>
                    <a:pt x="24251" y="21683"/>
                    <a:pt x="24314" y="21685"/>
                    <a:pt x="24338" y="21544"/>
                  </a:cubicBezTo>
                  <a:close/>
                  <a:moveTo>
                    <a:pt x="25546" y="20154"/>
                  </a:moveTo>
                  <a:cubicBezTo>
                    <a:pt x="25568" y="20068"/>
                    <a:pt x="25583" y="20016"/>
                    <a:pt x="25605" y="19933"/>
                  </a:cubicBezTo>
                  <a:cubicBezTo>
                    <a:pt x="25520" y="19995"/>
                    <a:pt x="25397" y="20003"/>
                    <a:pt x="25546" y="20154"/>
                  </a:cubicBezTo>
                  <a:close/>
                  <a:moveTo>
                    <a:pt x="26447" y="19921"/>
                  </a:moveTo>
                  <a:cubicBezTo>
                    <a:pt x="26317" y="19916"/>
                    <a:pt x="26255" y="19913"/>
                    <a:pt x="26183" y="19911"/>
                  </a:cubicBezTo>
                  <a:cubicBezTo>
                    <a:pt x="26203" y="19985"/>
                    <a:pt x="26214" y="20029"/>
                    <a:pt x="26239" y="20125"/>
                  </a:cubicBezTo>
                  <a:cubicBezTo>
                    <a:pt x="26317" y="20049"/>
                    <a:pt x="26363" y="20003"/>
                    <a:pt x="26447" y="19921"/>
                  </a:cubicBezTo>
                  <a:close/>
                  <a:moveTo>
                    <a:pt x="26657" y="20653"/>
                  </a:moveTo>
                  <a:cubicBezTo>
                    <a:pt x="26667" y="20635"/>
                    <a:pt x="26679" y="20615"/>
                    <a:pt x="26689" y="20597"/>
                  </a:cubicBezTo>
                  <a:cubicBezTo>
                    <a:pt x="26630" y="20560"/>
                    <a:pt x="26571" y="20523"/>
                    <a:pt x="26512" y="20486"/>
                  </a:cubicBezTo>
                  <a:cubicBezTo>
                    <a:pt x="26503" y="20500"/>
                    <a:pt x="26494" y="20513"/>
                    <a:pt x="26485" y="20528"/>
                  </a:cubicBezTo>
                  <a:cubicBezTo>
                    <a:pt x="26542" y="20568"/>
                    <a:pt x="26600" y="20610"/>
                    <a:pt x="26657" y="20653"/>
                  </a:cubicBezTo>
                  <a:close/>
                  <a:moveTo>
                    <a:pt x="27481" y="20541"/>
                  </a:moveTo>
                  <a:cubicBezTo>
                    <a:pt x="27459" y="20526"/>
                    <a:pt x="27436" y="20510"/>
                    <a:pt x="27413" y="20494"/>
                  </a:cubicBezTo>
                  <a:cubicBezTo>
                    <a:pt x="27400" y="20532"/>
                    <a:pt x="27384" y="20570"/>
                    <a:pt x="27370" y="20609"/>
                  </a:cubicBezTo>
                  <a:cubicBezTo>
                    <a:pt x="27384" y="20616"/>
                    <a:pt x="27398" y="20626"/>
                    <a:pt x="27412" y="20633"/>
                  </a:cubicBezTo>
                  <a:cubicBezTo>
                    <a:pt x="27436" y="20602"/>
                    <a:pt x="27458" y="20573"/>
                    <a:pt x="27481" y="20541"/>
                  </a:cubicBezTo>
                  <a:close/>
                  <a:moveTo>
                    <a:pt x="27788" y="21050"/>
                  </a:moveTo>
                  <a:lnTo>
                    <a:pt x="27730" y="21000"/>
                  </a:lnTo>
                  <a:cubicBezTo>
                    <a:pt x="27687" y="21060"/>
                    <a:pt x="27532" y="21026"/>
                    <a:pt x="27609" y="21235"/>
                  </a:cubicBezTo>
                  <a:cubicBezTo>
                    <a:pt x="27684" y="21157"/>
                    <a:pt x="27736" y="21104"/>
                    <a:pt x="27788" y="21050"/>
                  </a:cubicBezTo>
                  <a:close/>
                  <a:moveTo>
                    <a:pt x="28841" y="21263"/>
                  </a:moveTo>
                  <a:cubicBezTo>
                    <a:pt x="28780" y="21115"/>
                    <a:pt x="28780" y="21115"/>
                    <a:pt x="28650" y="21156"/>
                  </a:cubicBezTo>
                  <a:cubicBezTo>
                    <a:pt x="28708" y="21189"/>
                    <a:pt x="28752" y="21214"/>
                    <a:pt x="28841" y="21263"/>
                  </a:cubicBezTo>
                  <a:close/>
                  <a:moveTo>
                    <a:pt x="28929" y="21784"/>
                  </a:moveTo>
                  <a:cubicBezTo>
                    <a:pt x="28964" y="21678"/>
                    <a:pt x="28939" y="21612"/>
                    <a:pt x="28851" y="21591"/>
                  </a:cubicBezTo>
                  <a:cubicBezTo>
                    <a:pt x="28818" y="21583"/>
                    <a:pt x="28777" y="21628"/>
                    <a:pt x="28726" y="21657"/>
                  </a:cubicBezTo>
                  <a:cubicBezTo>
                    <a:pt x="28806" y="21708"/>
                    <a:pt x="28861" y="21741"/>
                    <a:pt x="28929" y="21784"/>
                  </a:cubicBezTo>
                  <a:close/>
                  <a:moveTo>
                    <a:pt x="29174" y="21837"/>
                  </a:moveTo>
                  <a:cubicBezTo>
                    <a:pt x="29155" y="21799"/>
                    <a:pt x="29150" y="21771"/>
                    <a:pt x="29131" y="21758"/>
                  </a:cubicBezTo>
                  <a:cubicBezTo>
                    <a:pt x="29119" y="21750"/>
                    <a:pt x="29091" y="21760"/>
                    <a:pt x="29070" y="21760"/>
                  </a:cubicBezTo>
                  <a:cubicBezTo>
                    <a:pt x="29078" y="21782"/>
                    <a:pt x="29083" y="21809"/>
                    <a:pt x="29098" y="21826"/>
                  </a:cubicBezTo>
                  <a:cubicBezTo>
                    <a:pt x="29109" y="21839"/>
                    <a:pt x="29138" y="21833"/>
                    <a:pt x="29174" y="21837"/>
                  </a:cubicBezTo>
                  <a:close/>
                  <a:moveTo>
                    <a:pt x="30693" y="22469"/>
                  </a:moveTo>
                  <a:cubicBezTo>
                    <a:pt x="30609" y="22387"/>
                    <a:pt x="30546" y="22324"/>
                    <a:pt x="30476" y="22255"/>
                  </a:cubicBezTo>
                  <a:cubicBezTo>
                    <a:pt x="30351" y="22356"/>
                    <a:pt x="30445" y="22440"/>
                    <a:pt x="30506" y="22540"/>
                  </a:cubicBezTo>
                  <a:cubicBezTo>
                    <a:pt x="30568" y="22517"/>
                    <a:pt x="30617" y="22497"/>
                    <a:pt x="30693" y="22469"/>
                  </a:cubicBezTo>
                  <a:close/>
                  <a:moveTo>
                    <a:pt x="31117" y="21871"/>
                  </a:moveTo>
                  <a:cubicBezTo>
                    <a:pt x="31093" y="21803"/>
                    <a:pt x="31089" y="21741"/>
                    <a:pt x="31056" y="21716"/>
                  </a:cubicBezTo>
                  <a:cubicBezTo>
                    <a:pt x="31027" y="21694"/>
                    <a:pt x="30945" y="21696"/>
                    <a:pt x="30922" y="21719"/>
                  </a:cubicBezTo>
                  <a:cubicBezTo>
                    <a:pt x="30866" y="21771"/>
                    <a:pt x="30907" y="21833"/>
                    <a:pt x="30976" y="21867"/>
                  </a:cubicBezTo>
                  <a:cubicBezTo>
                    <a:pt x="31008" y="21883"/>
                    <a:pt x="31055" y="21871"/>
                    <a:pt x="31117" y="21871"/>
                  </a:cubicBezTo>
                  <a:close/>
                  <a:moveTo>
                    <a:pt x="30516" y="23581"/>
                  </a:moveTo>
                  <a:cubicBezTo>
                    <a:pt x="30481" y="23524"/>
                    <a:pt x="30465" y="23472"/>
                    <a:pt x="30434" y="23459"/>
                  </a:cubicBezTo>
                  <a:cubicBezTo>
                    <a:pt x="30403" y="23443"/>
                    <a:pt x="30355" y="23465"/>
                    <a:pt x="30314" y="23470"/>
                  </a:cubicBezTo>
                  <a:cubicBezTo>
                    <a:pt x="30330" y="23507"/>
                    <a:pt x="30338" y="23559"/>
                    <a:pt x="30365" y="23575"/>
                  </a:cubicBezTo>
                  <a:cubicBezTo>
                    <a:pt x="30398" y="23592"/>
                    <a:pt x="30448" y="23580"/>
                    <a:pt x="30516" y="23581"/>
                  </a:cubicBezTo>
                  <a:close/>
                  <a:moveTo>
                    <a:pt x="31387" y="22662"/>
                  </a:moveTo>
                  <a:cubicBezTo>
                    <a:pt x="31364" y="22625"/>
                    <a:pt x="31351" y="22592"/>
                    <a:pt x="31326" y="22570"/>
                  </a:cubicBezTo>
                  <a:cubicBezTo>
                    <a:pt x="31316" y="22563"/>
                    <a:pt x="31262" y="22578"/>
                    <a:pt x="31263" y="22585"/>
                  </a:cubicBezTo>
                  <a:cubicBezTo>
                    <a:pt x="31267" y="22613"/>
                    <a:pt x="31277" y="22646"/>
                    <a:pt x="31298" y="22668"/>
                  </a:cubicBezTo>
                  <a:cubicBezTo>
                    <a:pt x="31305" y="22678"/>
                    <a:pt x="31346" y="22665"/>
                    <a:pt x="31387" y="22662"/>
                  </a:cubicBezTo>
                  <a:close/>
                  <a:moveTo>
                    <a:pt x="31867" y="22860"/>
                  </a:moveTo>
                  <a:cubicBezTo>
                    <a:pt x="31881" y="22876"/>
                    <a:pt x="31894" y="22894"/>
                    <a:pt x="31907" y="22912"/>
                  </a:cubicBezTo>
                  <a:cubicBezTo>
                    <a:pt x="31938" y="22883"/>
                    <a:pt x="31971" y="22854"/>
                    <a:pt x="32002" y="22825"/>
                  </a:cubicBezTo>
                  <a:cubicBezTo>
                    <a:pt x="31990" y="22814"/>
                    <a:pt x="31966" y="22789"/>
                    <a:pt x="31965" y="22790"/>
                  </a:cubicBezTo>
                  <a:cubicBezTo>
                    <a:pt x="31930" y="22811"/>
                    <a:pt x="31899" y="22836"/>
                    <a:pt x="31867" y="22860"/>
                  </a:cubicBezTo>
                  <a:close/>
                  <a:moveTo>
                    <a:pt x="30899" y="23896"/>
                  </a:moveTo>
                  <a:cubicBezTo>
                    <a:pt x="30943" y="23956"/>
                    <a:pt x="30998" y="23995"/>
                    <a:pt x="31068" y="23904"/>
                  </a:cubicBezTo>
                  <a:cubicBezTo>
                    <a:pt x="31012" y="23878"/>
                    <a:pt x="30961" y="23856"/>
                    <a:pt x="30912" y="23834"/>
                  </a:cubicBezTo>
                  <a:cubicBezTo>
                    <a:pt x="30907" y="23855"/>
                    <a:pt x="30888" y="23883"/>
                    <a:pt x="30899" y="23896"/>
                  </a:cubicBezTo>
                  <a:close/>
                  <a:moveTo>
                    <a:pt x="30880" y="24111"/>
                  </a:moveTo>
                  <a:cubicBezTo>
                    <a:pt x="30838" y="24159"/>
                    <a:pt x="30807" y="24192"/>
                    <a:pt x="30768" y="24236"/>
                  </a:cubicBezTo>
                  <a:cubicBezTo>
                    <a:pt x="30959" y="24310"/>
                    <a:pt x="30932" y="24232"/>
                    <a:pt x="30880" y="24111"/>
                  </a:cubicBezTo>
                  <a:close/>
                  <a:moveTo>
                    <a:pt x="32304" y="23444"/>
                  </a:moveTo>
                  <a:cubicBezTo>
                    <a:pt x="32210" y="23231"/>
                    <a:pt x="32178" y="23035"/>
                    <a:pt x="31904" y="22998"/>
                  </a:cubicBezTo>
                  <a:cubicBezTo>
                    <a:pt x="31835" y="22990"/>
                    <a:pt x="31763" y="22904"/>
                    <a:pt x="31675" y="22841"/>
                  </a:cubicBezTo>
                  <a:cubicBezTo>
                    <a:pt x="31607" y="22933"/>
                    <a:pt x="31543" y="23019"/>
                    <a:pt x="31464" y="23124"/>
                  </a:cubicBezTo>
                  <a:cubicBezTo>
                    <a:pt x="31654" y="23111"/>
                    <a:pt x="31806" y="23100"/>
                    <a:pt x="31991" y="23087"/>
                  </a:cubicBezTo>
                  <a:cubicBezTo>
                    <a:pt x="31980" y="23194"/>
                    <a:pt x="31972" y="23263"/>
                    <a:pt x="31962" y="23355"/>
                  </a:cubicBezTo>
                  <a:cubicBezTo>
                    <a:pt x="32068" y="23381"/>
                    <a:pt x="32172" y="23409"/>
                    <a:pt x="32304" y="23444"/>
                  </a:cubicBezTo>
                  <a:close/>
                  <a:moveTo>
                    <a:pt x="32175" y="23660"/>
                  </a:moveTo>
                  <a:cubicBezTo>
                    <a:pt x="32083" y="23716"/>
                    <a:pt x="32031" y="23747"/>
                    <a:pt x="31979" y="23779"/>
                  </a:cubicBezTo>
                  <a:cubicBezTo>
                    <a:pt x="32068" y="23801"/>
                    <a:pt x="32173" y="23855"/>
                    <a:pt x="32175" y="23660"/>
                  </a:cubicBezTo>
                  <a:close/>
                </a:path>
              </a:pathLst>
            </a:custGeom>
            <a:solidFill>
              <a:srgbClr val="FCC781">
                <a:alpha val="5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3"/>
            <p:cNvSpPr/>
            <p:nvPr/>
          </p:nvSpPr>
          <p:spPr>
            <a:xfrm>
              <a:off x="6669425" y="3650882"/>
              <a:ext cx="20731" cy="21577"/>
            </a:xfrm>
            <a:custGeom>
              <a:avLst/>
              <a:gdLst/>
              <a:ahLst/>
              <a:cxnLst/>
              <a:rect l="l" t="t" r="r" b="b"/>
              <a:pathLst>
                <a:path w="490" h="510" extrusionOk="0">
                  <a:moveTo>
                    <a:pt x="163" y="431"/>
                  </a:moveTo>
                  <a:cubicBezTo>
                    <a:pt x="235" y="467"/>
                    <a:pt x="338" y="509"/>
                    <a:pt x="390" y="486"/>
                  </a:cubicBezTo>
                  <a:cubicBezTo>
                    <a:pt x="489" y="445"/>
                    <a:pt x="445" y="349"/>
                    <a:pt x="375" y="249"/>
                  </a:cubicBezTo>
                  <a:cubicBezTo>
                    <a:pt x="315" y="278"/>
                    <a:pt x="257" y="310"/>
                    <a:pt x="199" y="339"/>
                  </a:cubicBezTo>
                  <a:cubicBezTo>
                    <a:pt x="194" y="318"/>
                    <a:pt x="187" y="296"/>
                    <a:pt x="182" y="273"/>
                  </a:cubicBezTo>
                  <a:cubicBezTo>
                    <a:pt x="143" y="182"/>
                    <a:pt x="104" y="92"/>
                    <a:pt x="64" y="1"/>
                  </a:cubicBezTo>
                  <a:cubicBezTo>
                    <a:pt x="47" y="3"/>
                    <a:pt x="29" y="5"/>
                    <a:pt x="12" y="6"/>
                  </a:cubicBezTo>
                  <a:cubicBezTo>
                    <a:pt x="8" y="96"/>
                    <a:pt x="6" y="185"/>
                    <a:pt x="1" y="290"/>
                  </a:cubicBezTo>
                  <a:cubicBezTo>
                    <a:pt x="62" y="345"/>
                    <a:pt x="106" y="404"/>
                    <a:pt x="163" y="431"/>
                  </a:cubicBezTo>
                  <a:close/>
                </a:path>
              </a:pathLst>
            </a:custGeom>
            <a:solidFill>
              <a:srgbClr val="FCC781">
                <a:alpha val="5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3"/>
            <p:cNvSpPr/>
            <p:nvPr/>
          </p:nvSpPr>
          <p:spPr>
            <a:xfrm>
              <a:off x="6802782" y="3573753"/>
              <a:ext cx="15273" cy="14935"/>
            </a:xfrm>
            <a:custGeom>
              <a:avLst/>
              <a:gdLst/>
              <a:ahLst/>
              <a:cxnLst/>
              <a:rect l="l" t="t" r="r" b="b"/>
              <a:pathLst>
                <a:path w="361" h="353" extrusionOk="0">
                  <a:moveTo>
                    <a:pt x="1" y="0"/>
                  </a:moveTo>
                  <a:cubicBezTo>
                    <a:pt x="95" y="222"/>
                    <a:pt x="250" y="353"/>
                    <a:pt x="360" y="312"/>
                  </a:cubicBezTo>
                  <a:cubicBezTo>
                    <a:pt x="357" y="271"/>
                    <a:pt x="354" y="223"/>
                    <a:pt x="350" y="168"/>
                  </a:cubicBezTo>
                  <a:cubicBezTo>
                    <a:pt x="246" y="118"/>
                    <a:pt x="143" y="70"/>
                    <a:pt x="1" y="0"/>
                  </a:cubicBezTo>
                  <a:close/>
                </a:path>
              </a:pathLst>
            </a:custGeom>
            <a:solidFill>
              <a:srgbClr val="FCC781">
                <a:alpha val="5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3"/>
            <p:cNvSpPr/>
            <p:nvPr/>
          </p:nvSpPr>
          <p:spPr>
            <a:xfrm>
              <a:off x="6310986" y="3109415"/>
              <a:ext cx="13538" cy="16246"/>
            </a:xfrm>
            <a:custGeom>
              <a:avLst/>
              <a:gdLst/>
              <a:ahLst/>
              <a:cxnLst/>
              <a:rect l="l" t="t" r="r" b="b"/>
              <a:pathLst>
                <a:path w="320" h="384" extrusionOk="0">
                  <a:moveTo>
                    <a:pt x="1" y="282"/>
                  </a:moveTo>
                  <a:cubicBezTo>
                    <a:pt x="51" y="303"/>
                    <a:pt x="86" y="318"/>
                    <a:pt x="123" y="332"/>
                  </a:cubicBezTo>
                  <a:cubicBezTo>
                    <a:pt x="158" y="347"/>
                    <a:pt x="194" y="360"/>
                    <a:pt x="253" y="383"/>
                  </a:cubicBezTo>
                  <a:cubicBezTo>
                    <a:pt x="320" y="186"/>
                    <a:pt x="137" y="148"/>
                    <a:pt x="33" y="1"/>
                  </a:cubicBezTo>
                  <a:cubicBezTo>
                    <a:pt x="16" y="132"/>
                    <a:pt x="8" y="210"/>
                    <a:pt x="1" y="282"/>
                  </a:cubicBezTo>
                  <a:close/>
                </a:path>
              </a:pathLst>
            </a:custGeom>
            <a:solidFill>
              <a:srgbClr val="FCC781">
                <a:alpha val="5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3"/>
            <p:cNvSpPr/>
            <p:nvPr/>
          </p:nvSpPr>
          <p:spPr>
            <a:xfrm>
              <a:off x="6691933" y="3581580"/>
              <a:ext cx="12142" cy="16035"/>
            </a:xfrm>
            <a:custGeom>
              <a:avLst/>
              <a:gdLst/>
              <a:ahLst/>
              <a:cxnLst/>
              <a:rect l="l" t="t" r="r" b="b"/>
              <a:pathLst>
                <a:path w="287" h="379" extrusionOk="0">
                  <a:moveTo>
                    <a:pt x="0" y="1"/>
                  </a:moveTo>
                  <a:cubicBezTo>
                    <a:pt x="27" y="153"/>
                    <a:pt x="122" y="276"/>
                    <a:pt x="258" y="378"/>
                  </a:cubicBezTo>
                  <a:cubicBezTo>
                    <a:pt x="287" y="179"/>
                    <a:pt x="257" y="137"/>
                    <a:pt x="0" y="1"/>
                  </a:cubicBezTo>
                  <a:close/>
                </a:path>
              </a:pathLst>
            </a:custGeom>
            <a:solidFill>
              <a:srgbClr val="FCC781">
                <a:alpha val="5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6702764" y="3597615"/>
              <a:ext cx="465" cy="423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1" y="9"/>
                  </a:moveTo>
                  <a:lnTo>
                    <a:pt x="11" y="8"/>
                  </a:lnTo>
                  <a:cubicBezTo>
                    <a:pt x="7" y="5"/>
                    <a:pt x="5" y="3"/>
                    <a:pt x="2" y="0"/>
                  </a:cubicBezTo>
                  <a:cubicBezTo>
                    <a:pt x="2" y="3"/>
                    <a:pt x="2" y="6"/>
                    <a:pt x="1" y="9"/>
                  </a:cubicBezTo>
                  <a:close/>
                </a:path>
              </a:pathLst>
            </a:custGeom>
            <a:solidFill>
              <a:srgbClr val="FCC781">
                <a:alpha val="5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3"/>
            <p:cNvSpPr/>
            <p:nvPr/>
          </p:nvSpPr>
          <p:spPr>
            <a:xfrm>
              <a:off x="6318305" y="3538933"/>
              <a:ext cx="465" cy="212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0" y="0"/>
                  </a:moveTo>
                  <a:cubicBezTo>
                    <a:pt x="8" y="0"/>
                    <a:pt x="1" y="4"/>
                    <a:pt x="1" y="4"/>
                  </a:cubicBezTo>
                  <a:cubicBezTo>
                    <a:pt x="3" y="3"/>
                    <a:pt x="7" y="3"/>
                    <a:pt x="10" y="3"/>
                  </a:cubicBezTo>
                  <a:cubicBezTo>
                    <a:pt x="8" y="2"/>
                    <a:pt x="8" y="2"/>
                    <a:pt x="10" y="0"/>
                  </a:cubicBezTo>
                  <a:close/>
                </a:path>
              </a:pathLst>
            </a:custGeom>
            <a:solidFill>
              <a:srgbClr val="FCC781">
                <a:alpha val="5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6317290" y="3537791"/>
              <a:ext cx="10704" cy="9900"/>
            </a:xfrm>
            <a:custGeom>
              <a:avLst/>
              <a:gdLst/>
              <a:ahLst/>
              <a:cxnLst/>
              <a:rect l="l" t="t" r="r" b="b"/>
              <a:pathLst>
                <a:path w="253" h="234" extrusionOk="0">
                  <a:moveTo>
                    <a:pt x="253" y="234"/>
                  </a:moveTo>
                  <a:cubicBezTo>
                    <a:pt x="232" y="158"/>
                    <a:pt x="212" y="89"/>
                    <a:pt x="187" y="0"/>
                  </a:cubicBezTo>
                  <a:cubicBezTo>
                    <a:pt x="129" y="12"/>
                    <a:pt x="80" y="21"/>
                    <a:pt x="32" y="30"/>
                  </a:cubicBezTo>
                  <a:cubicBezTo>
                    <a:pt x="21" y="73"/>
                    <a:pt x="10" y="116"/>
                    <a:pt x="1" y="149"/>
                  </a:cubicBezTo>
                  <a:cubicBezTo>
                    <a:pt x="97" y="179"/>
                    <a:pt x="167" y="203"/>
                    <a:pt x="253" y="234"/>
                  </a:cubicBezTo>
                  <a:close/>
                </a:path>
              </a:pathLst>
            </a:custGeom>
            <a:solidFill>
              <a:srgbClr val="FCC781">
                <a:alpha val="5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6435162" y="3501278"/>
              <a:ext cx="11888" cy="10746"/>
            </a:xfrm>
            <a:custGeom>
              <a:avLst/>
              <a:gdLst/>
              <a:ahLst/>
              <a:cxnLst/>
              <a:rect l="l" t="t" r="r" b="b"/>
              <a:pathLst>
                <a:path w="281" h="254" extrusionOk="0">
                  <a:moveTo>
                    <a:pt x="164" y="0"/>
                  </a:moveTo>
                  <a:cubicBezTo>
                    <a:pt x="103" y="60"/>
                    <a:pt x="52" y="110"/>
                    <a:pt x="1" y="160"/>
                  </a:cubicBezTo>
                  <a:cubicBezTo>
                    <a:pt x="46" y="191"/>
                    <a:pt x="100" y="254"/>
                    <a:pt x="131" y="248"/>
                  </a:cubicBezTo>
                  <a:cubicBezTo>
                    <a:pt x="231" y="231"/>
                    <a:pt x="280" y="169"/>
                    <a:pt x="164" y="0"/>
                  </a:cubicBezTo>
                  <a:close/>
                </a:path>
              </a:pathLst>
            </a:custGeom>
            <a:solidFill>
              <a:srgbClr val="FCC781">
                <a:alpha val="5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6698364" y="3575488"/>
              <a:ext cx="9435" cy="9096"/>
            </a:xfrm>
            <a:custGeom>
              <a:avLst/>
              <a:gdLst/>
              <a:ahLst/>
              <a:cxnLst/>
              <a:rect l="l" t="t" r="r" b="b"/>
              <a:pathLst>
                <a:path w="223" h="215" extrusionOk="0">
                  <a:moveTo>
                    <a:pt x="131" y="209"/>
                  </a:moveTo>
                  <a:cubicBezTo>
                    <a:pt x="147" y="215"/>
                    <a:pt x="187" y="194"/>
                    <a:pt x="192" y="176"/>
                  </a:cubicBezTo>
                  <a:cubicBezTo>
                    <a:pt x="222" y="75"/>
                    <a:pt x="145" y="41"/>
                    <a:pt x="37" y="0"/>
                  </a:cubicBezTo>
                  <a:cubicBezTo>
                    <a:pt x="0" y="108"/>
                    <a:pt x="26" y="174"/>
                    <a:pt x="131" y="209"/>
                  </a:cubicBezTo>
                  <a:close/>
                </a:path>
              </a:pathLst>
            </a:custGeom>
            <a:solidFill>
              <a:srgbClr val="FCC781">
                <a:alpha val="5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3"/>
            <p:cNvSpPr/>
            <p:nvPr/>
          </p:nvSpPr>
          <p:spPr>
            <a:xfrm>
              <a:off x="6173060" y="3179732"/>
              <a:ext cx="11677" cy="10238"/>
            </a:xfrm>
            <a:custGeom>
              <a:avLst/>
              <a:gdLst/>
              <a:ahLst/>
              <a:cxnLst/>
              <a:rect l="l" t="t" r="r" b="b"/>
              <a:pathLst>
                <a:path w="276" h="242" extrusionOk="0">
                  <a:moveTo>
                    <a:pt x="1" y="241"/>
                  </a:moveTo>
                  <a:cubicBezTo>
                    <a:pt x="109" y="194"/>
                    <a:pt x="188" y="159"/>
                    <a:pt x="276" y="121"/>
                  </a:cubicBezTo>
                  <a:cubicBezTo>
                    <a:pt x="126" y="1"/>
                    <a:pt x="126" y="1"/>
                    <a:pt x="1" y="241"/>
                  </a:cubicBezTo>
                  <a:close/>
                </a:path>
              </a:pathLst>
            </a:custGeom>
            <a:solidFill>
              <a:srgbClr val="FCC781">
                <a:alpha val="5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3"/>
            <p:cNvSpPr/>
            <p:nvPr/>
          </p:nvSpPr>
          <p:spPr>
            <a:xfrm>
              <a:off x="6302778" y="3153374"/>
              <a:ext cx="15315" cy="10704"/>
            </a:xfrm>
            <a:custGeom>
              <a:avLst/>
              <a:gdLst/>
              <a:ahLst/>
              <a:cxnLst/>
              <a:rect l="l" t="t" r="r" b="b"/>
              <a:pathLst>
                <a:path w="362" h="253" extrusionOk="0">
                  <a:moveTo>
                    <a:pt x="362" y="147"/>
                  </a:moveTo>
                  <a:cubicBezTo>
                    <a:pt x="221" y="90"/>
                    <a:pt x="109" y="46"/>
                    <a:pt x="0" y="1"/>
                  </a:cubicBezTo>
                  <a:cubicBezTo>
                    <a:pt x="88" y="98"/>
                    <a:pt x="149" y="253"/>
                    <a:pt x="362" y="147"/>
                  </a:cubicBezTo>
                  <a:close/>
                </a:path>
              </a:pathLst>
            </a:custGeom>
            <a:solidFill>
              <a:srgbClr val="FCC781">
                <a:alpha val="5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3"/>
            <p:cNvSpPr/>
            <p:nvPr/>
          </p:nvSpPr>
          <p:spPr>
            <a:xfrm>
              <a:off x="6515760" y="3481774"/>
              <a:ext cx="9350" cy="7785"/>
            </a:xfrm>
            <a:custGeom>
              <a:avLst/>
              <a:gdLst/>
              <a:ahLst/>
              <a:cxnLst/>
              <a:rect l="l" t="t" r="r" b="b"/>
              <a:pathLst>
                <a:path w="221" h="184" extrusionOk="0">
                  <a:moveTo>
                    <a:pt x="115" y="1"/>
                  </a:moveTo>
                  <a:cubicBezTo>
                    <a:pt x="79" y="59"/>
                    <a:pt x="42" y="117"/>
                    <a:pt x="1" y="183"/>
                  </a:cubicBezTo>
                  <a:cubicBezTo>
                    <a:pt x="219" y="167"/>
                    <a:pt x="220" y="163"/>
                    <a:pt x="115" y="1"/>
                  </a:cubicBezTo>
                  <a:close/>
                </a:path>
              </a:pathLst>
            </a:custGeom>
            <a:solidFill>
              <a:srgbClr val="FCC781">
                <a:alpha val="5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3"/>
            <p:cNvSpPr/>
            <p:nvPr/>
          </p:nvSpPr>
          <p:spPr>
            <a:xfrm>
              <a:off x="6167348" y="3540879"/>
              <a:ext cx="5627" cy="4485"/>
            </a:xfrm>
            <a:custGeom>
              <a:avLst/>
              <a:gdLst/>
              <a:ahLst/>
              <a:cxnLst/>
              <a:rect l="l" t="t" r="r" b="b"/>
              <a:pathLst>
                <a:path w="133" h="106" extrusionOk="0">
                  <a:moveTo>
                    <a:pt x="5" y="28"/>
                  </a:moveTo>
                  <a:cubicBezTo>
                    <a:pt x="0" y="31"/>
                    <a:pt x="18" y="86"/>
                    <a:pt x="34" y="94"/>
                  </a:cubicBezTo>
                  <a:cubicBezTo>
                    <a:pt x="60" y="105"/>
                    <a:pt x="94" y="97"/>
                    <a:pt x="133" y="97"/>
                  </a:cubicBezTo>
                  <a:cubicBezTo>
                    <a:pt x="116" y="50"/>
                    <a:pt x="109" y="25"/>
                    <a:pt x="99" y="0"/>
                  </a:cubicBezTo>
                  <a:cubicBezTo>
                    <a:pt x="67" y="9"/>
                    <a:pt x="31" y="14"/>
                    <a:pt x="5" y="28"/>
                  </a:cubicBezTo>
                  <a:close/>
                </a:path>
              </a:pathLst>
            </a:custGeom>
            <a:solidFill>
              <a:srgbClr val="FCC781">
                <a:alpha val="5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3"/>
            <p:cNvSpPr/>
            <p:nvPr/>
          </p:nvSpPr>
          <p:spPr>
            <a:xfrm>
              <a:off x="6690537" y="3593977"/>
              <a:ext cx="4062" cy="6346"/>
            </a:xfrm>
            <a:custGeom>
              <a:avLst/>
              <a:gdLst/>
              <a:ahLst/>
              <a:cxnLst/>
              <a:rect l="l" t="t" r="r" b="b"/>
              <a:pathLst>
                <a:path w="96" h="150" extrusionOk="0">
                  <a:moveTo>
                    <a:pt x="96" y="141"/>
                  </a:moveTo>
                  <a:cubicBezTo>
                    <a:pt x="81" y="94"/>
                    <a:pt x="66" y="48"/>
                    <a:pt x="51" y="1"/>
                  </a:cubicBezTo>
                  <a:cubicBezTo>
                    <a:pt x="34" y="4"/>
                    <a:pt x="18" y="5"/>
                    <a:pt x="1" y="7"/>
                  </a:cubicBezTo>
                  <a:cubicBezTo>
                    <a:pt x="13" y="54"/>
                    <a:pt x="28" y="102"/>
                    <a:pt x="40" y="150"/>
                  </a:cubicBezTo>
                  <a:close/>
                </a:path>
              </a:pathLst>
            </a:custGeom>
            <a:solidFill>
              <a:srgbClr val="FCC781">
                <a:alpha val="5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3"/>
            <p:cNvSpPr/>
            <p:nvPr/>
          </p:nvSpPr>
          <p:spPr>
            <a:xfrm>
              <a:off x="6803544" y="3625454"/>
              <a:ext cx="7235" cy="5542"/>
            </a:xfrm>
            <a:custGeom>
              <a:avLst/>
              <a:gdLst/>
              <a:ahLst/>
              <a:cxnLst/>
              <a:rect l="l" t="t" r="r" b="b"/>
              <a:pathLst>
                <a:path w="171" h="131" extrusionOk="0">
                  <a:moveTo>
                    <a:pt x="149" y="131"/>
                  </a:moveTo>
                  <a:cubicBezTo>
                    <a:pt x="156" y="117"/>
                    <a:pt x="164" y="105"/>
                    <a:pt x="170" y="91"/>
                  </a:cubicBezTo>
                  <a:cubicBezTo>
                    <a:pt x="122" y="62"/>
                    <a:pt x="73" y="31"/>
                    <a:pt x="25" y="1"/>
                  </a:cubicBezTo>
                  <a:cubicBezTo>
                    <a:pt x="18" y="18"/>
                    <a:pt x="10" y="36"/>
                    <a:pt x="0" y="54"/>
                  </a:cubicBezTo>
                  <a:cubicBezTo>
                    <a:pt x="50" y="80"/>
                    <a:pt x="99" y="106"/>
                    <a:pt x="149" y="131"/>
                  </a:cubicBezTo>
                  <a:close/>
                </a:path>
              </a:pathLst>
            </a:custGeom>
            <a:solidFill>
              <a:srgbClr val="FCC781">
                <a:alpha val="5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3"/>
            <p:cNvSpPr/>
            <p:nvPr/>
          </p:nvSpPr>
          <p:spPr>
            <a:xfrm>
              <a:off x="6322748" y="3090588"/>
              <a:ext cx="5838" cy="5119"/>
            </a:xfrm>
            <a:custGeom>
              <a:avLst/>
              <a:gdLst/>
              <a:ahLst/>
              <a:cxnLst/>
              <a:rect l="l" t="t" r="r" b="b"/>
              <a:pathLst>
                <a:path w="138" h="121" extrusionOk="0">
                  <a:moveTo>
                    <a:pt x="138" y="121"/>
                  </a:moveTo>
                  <a:cubicBezTo>
                    <a:pt x="119" y="73"/>
                    <a:pt x="115" y="34"/>
                    <a:pt x="91" y="15"/>
                  </a:cubicBezTo>
                  <a:cubicBezTo>
                    <a:pt x="74" y="1"/>
                    <a:pt x="9" y="5"/>
                    <a:pt x="7" y="14"/>
                  </a:cubicBezTo>
                  <a:cubicBezTo>
                    <a:pt x="0" y="46"/>
                    <a:pt x="11" y="82"/>
                    <a:pt x="17" y="117"/>
                  </a:cubicBezTo>
                  <a:cubicBezTo>
                    <a:pt x="51" y="120"/>
                    <a:pt x="84" y="120"/>
                    <a:pt x="138" y="121"/>
                  </a:cubicBezTo>
                  <a:close/>
                </a:path>
              </a:pathLst>
            </a:custGeom>
            <a:solidFill>
              <a:srgbClr val="FCC781">
                <a:alpha val="5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3"/>
            <p:cNvSpPr/>
            <p:nvPr/>
          </p:nvSpPr>
          <p:spPr>
            <a:xfrm>
              <a:off x="5995956" y="3093042"/>
              <a:ext cx="7488" cy="5712"/>
            </a:xfrm>
            <a:custGeom>
              <a:avLst/>
              <a:gdLst/>
              <a:ahLst/>
              <a:cxnLst/>
              <a:rect l="l" t="t" r="r" b="b"/>
              <a:pathLst>
                <a:path w="177" h="135" extrusionOk="0">
                  <a:moveTo>
                    <a:pt x="0" y="134"/>
                  </a:moveTo>
                  <a:cubicBezTo>
                    <a:pt x="76" y="107"/>
                    <a:pt x="127" y="91"/>
                    <a:pt x="176" y="72"/>
                  </a:cubicBezTo>
                  <a:cubicBezTo>
                    <a:pt x="81" y="11"/>
                    <a:pt x="11" y="0"/>
                    <a:pt x="0" y="134"/>
                  </a:cubicBezTo>
                  <a:close/>
                </a:path>
              </a:pathLst>
            </a:custGeom>
            <a:solidFill>
              <a:srgbClr val="FCC781">
                <a:alpha val="5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3"/>
            <p:cNvSpPr/>
            <p:nvPr/>
          </p:nvSpPr>
          <p:spPr>
            <a:xfrm>
              <a:off x="7006202" y="3894115"/>
              <a:ext cx="6092" cy="4781"/>
            </a:xfrm>
            <a:custGeom>
              <a:avLst/>
              <a:gdLst/>
              <a:ahLst/>
              <a:cxnLst/>
              <a:rect l="l" t="t" r="r" b="b"/>
              <a:pathLst>
                <a:path w="144" h="113" extrusionOk="0">
                  <a:moveTo>
                    <a:pt x="17" y="0"/>
                  </a:moveTo>
                  <a:cubicBezTo>
                    <a:pt x="12" y="14"/>
                    <a:pt x="0" y="39"/>
                    <a:pt x="3" y="42"/>
                  </a:cubicBezTo>
                  <a:cubicBezTo>
                    <a:pt x="39" y="68"/>
                    <a:pt x="78" y="90"/>
                    <a:pt x="115" y="113"/>
                  </a:cubicBezTo>
                  <a:cubicBezTo>
                    <a:pt x="125" y="95"/>
                    <a:pt x="134" y="76"/>
                    <a:pt x="144" y="59"/>
                  </a:cubicBezTo>
                  <a:cubicBezTo>
                    <a:pt x="101" y="38"/>
                    <a:pt x="60" y="18"/>
                    <a:pt x="17" y="0"/>
                  </a:cubicBezTo>
                  <a:close/>
                </a:path>
              </a:pathLst>
            </a:custGeom>
            <a:solidFill>
              <a:srgbClr val="FCC781">
                <a:alpha val="5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" name="Google Shape;346;p13"/>
          <p:cNvSpPr txBox="1">
            <a:spLocks noGrp="1"/>
          </p:cNvSpPr>
          <p:nvPr>
            <p:ph type="title"/>
          </p:nvPr>
        </p:nvSpPr>
        <p:spPr>
          <a:xfrm>
            <a:off x="720147" y="1474400"/>
            <a:ext cx="2361300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7" name="Google Shape;347;p13"/>
          <p:cNvSpPr txBox="1">
            <a:spLocks noGrp="1"/>
          </p:cNvSpPr>
          <p:nvPr>
            <p:ph type="subTitle" idx="1"/>
          </p:nvPr>
        </p:nvSpPr>
        <p:spPr>
          <a:xfrm>
            <a:off x="720144" y="1857375"/>
            <a:ext cx="23613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13"/>
          <p:cNvSpPr txBox="1">
            <a:spLocks noGrp="1"/>
          </p:cNvSpPr>
          <p:nvPr>
            <p:ph type="title" idx="2" hasCustomPrompt="1"/>
          </p:nvPr>
        </p:nvSpPr>
        <p:spPr>
          <a:xfrm rot="2191">
            <a:off x="5053660" y="2652179"/>
            <a:ext cx="4707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9" name="Google Shape;349;p13"/>
          <p:cNvSpPr txBox="1">
            <a:spLocks noGrp="1"/>
          </p:cNvSpPr>
          <p:nvPr>
            <p:ph type="title" idx="3" hasCustomPrompt="1"/>
          </p:nvPr>
        </p:nvSpPr>
        <p:spPr>
          <a:xfrm>
            <a:off x="3665171" y="2652372"/>
            <a:ext cx="4284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0" name="Google Shape;350;p13"/>
          <p:cNvSpPr txBox="1">
            <a:spLocks noGrp="1"/>
          </p:cNvSpPr>
          <p:nvPr>
            <p:ph type="title" idx="4"/>
          </p:nvPr>
        </p:nvSpPr>
        <p:spPr>
          <a:xfrm>
            <a:off x="720146" y="2989702"/>
            <a:ext cx="23613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1" name="Google Shape;351;p13"/>
          <p:cNvSpPr txBox="1">
            <a:spLocks noGrp="1"/>
          </p:cNvSpPr>
          <p:nvPr>
            <p:ph type="subTitle" idx="5"/>
          </p:nvPr>
        </p:nvSpPr>
        <p:spPr>
          <a:xfrm>
            <a:off x="720144" y="3367100"/>
            <a:ext cx="23613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13"/>
          <p:cNvSpPr txBox="1">
            <a:spLocks noGrp="1"/>
          </p:cNvSpPr>
          <p:nvPr>
            <p:ph type="title" idx="6"/>
          </p:nvPr>
        </p:nvSpPr>
        <p:spPr>
          <a:xfrm>
            <a:off x="3403373" y="3631177"/>
            <a:ext cx="23619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3" name="Google Shape;353;p13"/>
          <p:cNvSpPr txBox="1">
            <a:spLocks noGrp="1"/>
          </p:cNvSpPr>
          <p:nvPr>
            <p:ph type="subTitle" idx="7"/>
          </p:nvPr>
        </p:nvSpPr>
        <p:spPr>
          <a:xfrm>
            <a:off x="3403371" y="4016425"/>
            <a:ext cx="2361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13"/>
          <p:cNvSpPr txBox="1">
            <a:spLocks noGrp="1"/>
          </p:cNvSpPr>
          <p:nvPr>
            <p:ph type="title" idx="8"/>
          </p:nvPr>
        </p:nvSpPr>
        <p:spPr>
          <a:xfrm>
            <a:off x="6061948" y="2989700"/>
            <a:ext cx="23619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5" name="Google Shape;355;p13"/>
          <p:cNvSpPr txBox="1">
            <a:spLocks noGrp="1"/>
          </p:cNvSpPr>
          <p:nvPr>
            <p:ph type="subTitle" idx="9"/>
          </p:nvPr>
        </p:nvSpPr>
        <p:spPr>
          <a:xfrm>
            <a:off x="6061947" y="3367727"/>
            <a:ext cx="2361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13"/>
          <p:cNvSpPr txBox="1">
            <a:spLocks noGrp="1"/>
          </p:cNvSpPr>
          <p:nvPr>
            <p:ph type="title" idx="13"/>
          </p:nvPr>
        </p:nvSpPr>
        <p:spPr>
          <a:xfrm>
            <a:off x="6061961" y="1452687"/>
            <a:ext cx="23619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7" name="Google Shape;357;p13"/>
          <p:cNvSpPr txBox="1">
            <a:spLocks noGrp="1"/>
          </p:cNvSpPr>
          <p:nvPr>
            <p:ph type="subTitle" idx="14"/>
          </p:nvPr>
        </p:nvSpPr>
        <p:spPr>
          <a:xfrm>
            <a:off x="6061959" y="1831300"/>
            <a:ext cx="2361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13"/>
          <p:cNvSpPr txBox="1">
            <a:spLocks noGrp="1"/>
          </p:cNvSpPr>
          <p:nvPr>
            <p:ph type="title" idx="15" hasCustomPrompt="1"/>
          </p:nvPr>
        </p:nvSpPr>
        <p:spPr>
          <a:xfrm rot="2406">
            <a:off x="5074650" y="1897849"/>
            <a:ext cx="4287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9" name="Google Shape;359;p13"/>
          <p:cNvSpPr txBox="1">
            <a:spLocks noGrp="1"/>
          </p:cNvSpPr>
          <p:nvPr>
            <p:ph type="title" idx="16" hasCustomPrompt="1"/>
          </p:nvPr>
        </p:nvSpPr>
        <p:spPr>
          <a:xfrm rot="2407">
            <a:off x="3665307" y="1897725"/>
            <a:ext cx="4284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0" name="Google Shape;360;p13"/>
          <p:cNvSpPr txBox="1">
            <a:spLocks noGrp="1"/>
          </p:cNvSpPr>
          <p:nvPr>
            <p:ph type="title" idx="17" hasCustomPrompt="1"/>
          </p:nvPr>
        </p:nvSpPr>
        <p:spPr>
          <a:xfrm rot="2191">
            <a:off x="4349012" y="2263700"/>
            <a:ext cx="4707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1" name="Google Shape;361;p13"/>
          <p:cNvSpPr txBox="1">
            <a:spLocks noGrp="1"/>
          </p:cNvSpPr>
          <p:nvPr>
            <p:ph type="title" idx="18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MAIN_POINT_1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5" name="Google Shape;605;p26"/>
          <p:cNvGrpSpPr/>
          <p:nvPr/>
        </p:nvGrpSpPr>
        <p:grpSpPr>
          <a:xfrm rot="-4676284">
            <a:off x="1482118" y="-891850"/>
            <a:ext cx="5756618" cy="7080514"/>
            <a:chOff x="1046856" y="-8313"/>
            <a:chExt cx="1579508" cy="1942760"/>
          </a:xfrm>
        </p:grpSpPr>
        <p:sp>
          <p:nvSpPr>
            <p:cNvPr id="606" name="Google Shape;606;p26"/>
            <p:cNvSpPr/>
            <p:nvPr/>
          </p:nvSpPr>
          <p:spPr>
            <a:xfrm>
              <a:off x="1046856" y="-8313"/>
              <a:ext cx="1579508" cy="1942760"/>
            </a:xfrm>
            <a:custGeom>
              <a:avLst/>
              <a:gdLst/>
              <a:ahLst/>
              <a:cxnLst/>
              <a:rect l="l" t="t" r="r" b="b"/>
              <a:pathLst>
                <a:path w="37334" h="45920" extrusionOk="0">
                  <a:moveTo>
                    <a:pt x="32980" y="19397"/>
                  </a:moveTo>
                  <a:cubicBezTo>
                    <a:pt x="33083" y="19355"/>
                    <a:pt x="33183" y="19313"/>
                    <a:pt x="33301" y="19263"/>
                  </a:cubicBezTo>
                  <a:cubicBezTo>
                    <a:pt x="33212" y="19068"/>
                    <a:pt x="33131" y="18890"/>
                    <a:pt x="33037" y="18684"/>
                  </a:cubicBezTo>
                  <a:cubicBezTo>
                    <a:pt x="33205" y="18601"/>
                    <a:pt x="33360" y="18544"/>
                    <a:pt x="33533" y="18654"/>
                  </a:cubicBezTo>
                  <a:cubicBezTo>
                    <a:pt x="33511" y="18508"/>
                    <a:pt x="33444" y="18352"/>
                    <a:pt x="33472" y="18216"/>
                  </a:cubicBezTo>
                  <a:cubicBezTo>
                    <a:pt x="33562" y="17769"/>
                    <a:pt x="33306" y="17424"/>
                    <a:pt x="33110" y="17092"/>
                  </a:cubicBezTo>
                  <a:cubicBezTo>
                    <a:pt x="33021" y="16941"/>
                    <a:pt x="32946" y="16781"/>
                    <a:pt x="32880" y="16623"/>
                  </a:cubicBezTo>
                  <a:cubicBezTo>
                    <a:pt x="32771" y="16364"/>
                    <a:pt x="32598" y="16075"/>
                    <a:pt x="32635" y="15825"/>
                  </a:cubicBezTo>
                  <a:cubicBezTo>
                    <a:pt x="32689" y="15459"/>
                    <a:pt x="32536" y="15265"/>
                    <a:pt x="32293" y="15089"/>
                  </a:cubicBezTo>
                  <a:cubicBezTo>
                    <a:pt x="32498" y="14698"/>
                    <a:pt x="32485" y="14641"/>
                    <a:pt x="32109" y="14440"/>
                  </a:cubicBezTo>
                  <a:cubicBezTo>
                    <a:pt x="31957" y="14360"/>
                    <a:pt x="31890" y="14232"/>
                    <a:pt x="31959" y="14094"/>
                  </a:cubicBezTo>
                  <a:cubicBezTo>
                    <a:pt x="32111" y="13787"/>
                    <a:pt x="31941" y="13552"/>
                    <a:pt x="31770" y="13371"/>
                  </a:cubicBezTo>
                  <a:cubicBezTo>
                    <a:pt x="31457" y="13042"/>
                    <a:pt x="31395" y="12552"/>
                    <a:pt x="31020" y="12266"/>
                  </a:cubicBezTo>
                  <a:cubicBezTo>
                    <a:pt x="30959" y="12221"/>
                    <a:pt x="30968" y="12092"/>
                    <a:pt x="30931" y="12006"/>
                  </a:cubicBezTo>
                  <a:cubicBezTo>
                    <a:pt x="30864" y="11850"/>
                    <a:pt x="30718" y="11691"/>
                    <a:pt x="30732" y="11545"/>
                  </a:cubicBezTo>
                  <a:cubicBezTo>
                    <a:pt x="30754" y="11311"/>
                    <a:pt x="30508" y="11402"/>
                    <a:pt x="30479" y="11264"/>
                  </a:cubicBezTo>
                  <a:cubicBezTo>
                    <a:pt x="30446" y="11103"/>
                    <a:pt x="30421" y="10934"/>
                    <a:pt x="30360" y="10782"/>
                  </a:cubicBezTo>
                  <a:cubicBezTo>
                    <a:pt x="30306" y="10642"/>
                    <a:pt x="30216" y="10516"/>
                    <a:pt x="30131" y="10392"/>
                  </a:cubicBezTo>
                  <a:cubicBezTo>
                    <a:pt x="29938" y="10113"/>
                    <a:pt x="29622" y="10037"/>
                    <a:pt x="29310" y="10187"/>
                  </a:cubicBezTo>
                  <a:cubicBezTo>
                    <a:pt x="29090" y="10292"/>
                    <a:pt x="28870" y="10394"/>
                    <a:pt x="28647" y="10499"/>
                  </a:cubicBezTo>
                  <a:cubicBezTo>
                    <a:pt x="28547" y="10280"/>
                    <a:pt x="28373" y="10089"/>
                    <a:pt x="28686" y="9916"/>
                  </a:cubicBezTo>
                  <a:cubicBezTo>
                    <a:pt x="28729" y="9892"/>
                    <a:pt x="28708" y="9713"/>
                    <a:pt x="28682" y="9614"/>
                  </a:cubicBezTo>
                  <a:cubicBezTo>
                    <a:pt x="28646" y="9480"/>
                    <a:pt x="28574" y="9357"/>
                    <a:pt x="28525" y="9227"/>
                  </a:cubicBezTo>
                  <a:cubicBezTo>
                    <a:pt x="28511" y="9191"/>
                    <a:pt x="28521" y="9146"/>
                    <a:pt x="28519" y="9099"/>
                  </a:cubicBezTo>
                  <a:cubicBezTo>
                    <a:pt x="28656" y="9131"/>
                    <a:pt x="28775" y="9160"/>
                    <a:pt x="28928" y="9197"/>
                  </a:cubicBezTo>
                  <a:cubicBezTo>
                    <a:pt x="28978" y="9031"/>
                    <a:pt x="29022" y="8880"/>
                    <a:pt x="29069" y="8727"/>
                  </a:cubicBezTo>
                  <a:cubicBezTo>
                    <a:pt x="28892" y="8673"/>
                    <a:pt x="28760" y="8633"/>
                    <a:pt x="28631" y="8594"/>
                  </a:cubicBezTo>
                  <a:cubicBezTo>
                    <a:pt x="28589" y="8256"/>
                    <a:pt x="28486" y="7996"/>
                    <a:pt x="28165" y="7823"/>
                  </a:cubicBezTo>
                  <a:cubicBezTo>
                    <a:pt x="27965" y="7716"/>
                    <a:pt x="27770" y="7545"/>
                    <a:pt x="27745" y="7250"/>
                  </a:cubicBezTo>
                  <a:cubicBezTo>
                    <a:pt x="27733" y="7110"/>
                    <a:pt x="27604" y="6914"/>
                    <a:pt x="27480" y="6865"/>
                  </a:cubicBezTo>
                  <a:cubicBezTo>
                    <a:pt x="27256" y="6779"/>
                    <a:pt x="27198" y="6599"/>
                    <a:pt x="27103" y="6430"/>
                  </a:cubicBezTo>
                  <a:cubicBezTo>
                    <a:pt x="27089" y="6385"/>
                    <a:pt x="27074" y="6341"/>
                    <a:pt x="27061" y="6296"/>
                  </a:cubicBezTo>
                  <a:cubicBezTo>
                    <a:pt x="26953" y="6280"/>
                    <a:pt x="26845" y="6263"/>
                    <a:pt x="26711" y="6242"/>
                  </a:cubicBezTo>
                  <a:cubicBezTo>
                    <a:pt x="26668" y="6117"/>
                    <a:pt x="26619" y="5976"/>
                    <a:pt x="26558" y="5802"/>
                  </a:cubicBezTo>
                  <a:cubicBezTo>
                    <a:pt x="26746" y="5786"/>
                    <a:pt x="26894" y="5773"/>
                    <a:pt x="27040" y="5760"/>
                  </a:cubicBezTo>
                  <a:cubicBezTo>
                    <a:pt x="27042" y="5738"/>
                    <a:pt x="27043" y="5716"/>
                    <a:pt x="27046" y="5693"/>
                  </a:cubicBezTo>
                  <a:cubicBezTo>
                    <a:pt x="26942" y="5675"/>
                    <a:pt x="26838" y="5659"/>
                    <a:pt x="26734" y="5640"/>
                  </a:cubicBezTo>
                  <a:cubicBezTo>
                    <a:pt x="26733" y="5618"/>
                    <a:pt x="26733" y="5597"/>
                    <a:pt x="26732" y="5575"/>
                  </a:cubicBezTo>
                  <a:cubicBezTo>
                    <a:pt x="26836" y="5547"/>
                    <a:pt x="26938" y="5520"/>
                    <a:pt x="27156" y="5464"/>
                  </a:cubicBezTo>
                  <a:cubicBezTo>
                    <a:pt x="26866" y="5167"/>
                    <a:pt x="26910" y="4766"/>
                    <a:pt x="26645" y="4476"/>
                  </a:cubicBezTo>
                  <a:cubicBezTo>
                    <a:pt x="26370" y="4810"/>
                    <a:pt x="26781" y="4940"/>
                    <a:pt x="26791" y="5200"/>
                  </a:cubicBezTo>
                  <a:cubicBezTo>
                    <a:pt x="26655" y="5253"/>
                    <a:pt x="26521" y="5306"/>
                    <a:pt x="26462" y="5330"/>
                  </a:cubicBezTo>
                  <a:cubicBezTo>
                    <a:pt x="26058" y="5080"/>
                    <a:pt x="25654" y="4931"/>
                    <a:pt x="25448" y="4524"/>
                  </a:cubicBezTo>
                  <a:cubicBezTo>
                    <a:pt x="25273" y="4171"/>
                    <a:pt x="24940" y="3905"/>
                    <a:pt x="24832" y="3482"/>
                  </a:cubicBezTo>
                  <a:cubicBezTo>
                    <a:pt x="24777" y="3476"/>
                    <a:pt x="24690" y="3466"/>
                    <a:pt x="24615" y="3458"/>
                  </a:cubicBezTo>
                  <a:cubicBezTo>
                    <a:pt x="24457" y="3238"/>
                    <a:pt x="24514" y="2856"/>
                    <a:pt x="24123" y="2857"/>
                  </a:cubicBezTo>
                  <a:cubicBezTo>
                    <a:pt x="23852" y="3238"/>
                    <a:pt x="24165" y="3455"/>
                    <a:pt x="24339" y="3717"/>
                  </a:cubicBezTo>
                  <a:cubicBezTo>
                    <a:pt x="24128" y="3644"/>
                    <a:pt x="23940" y="3565"/>
                    <a:pt x="23773" y="3452"/>
                  </a:cubicBezTo>
                  <a:cubicBezTo>
                    <a:pt x="23728" y="3421"/>
                    <a:pt x="23721" y="3280"/>
                    <a:pt x="23748" y="3210"/>
                  </a:cubicBezTo>
                  <a:cubicBezTo>
                    <a:pt x="23824" y="3019"/>
                    <a:pt x="23926" y="2840"/>
                    <a:pt x="24018" y="2658"/>
                  </a:cubicBezTo>
                  <a:cubicBezTo>
                    <a:pt x="23966" y="2550"/>
                    <a:pt x="23921" y="2434"/>
                    <a:pt x="23852" y="2332"/>
                  </a:cubicBezTo>
                  <a:cubicBezTo>
                    <a:pt x="23776" y="2220"/>
                    <a:pt x="23675" y="2126"/>
                    <a:pt x="23588" y="2020"/>
                  </a:cubicBezTo>
                  <a:cubicBezTo>
                    <a:pt x="23348" y="1730"/>
                    <a:pt x="23199" y="1690"/>
                    <a:pt x="22935" y="1975"/>
                  </a:cubicBezTo>
                  <a:cubicBezTo>
                    <a:pt x="22724" y="2202"/>
                    <a:pt x="22483" y="2186"/>
                    <a:pt x="22259" y="2145"/>
                  </a:cubicBezTo>
                  <a:cubicBezTo>
                    <a:pt x="22108" y="2119"/>
                    <a:pt x="21983" y="1940"/>
                    <a:pt x="21836" y="1820"/>
                  </a:cubicBezTo>
                  <a:cubicBezTo>
                    <a:pt x="21802" y="2306"/>
                    <a:pt x="21802" y="2306"/>
                    <a:pt x="21510" y="2300"/>
                  </a:cubicBezTo>
                  <a:cubicBezTo>
                    <a:pt x="21382" y="1988"/>
                    <a:pt x="21452" y="1731"/>
                    <a:pt x="21802" y="1489"/>
                  </a:cubicBezTo>
                  <a:cubicBezTo>
                    <a:pt x="22076" y="1571"/>
                    <a:pt x="22401" y="1666"/>
                    <a:pt x="22724" y="1769"/>
                  </a:cubicBezTo>
                  <a:cubicBezTo>
                    <a:pt x="22888" y="1821"/>
                    <a:pt x="23002" y="1799"/>
                    <a:pt x="23035" y="1609"/>
                  </a:cubicBezTo>
                  <a:cubicBezTo>
                    <a:pt x="22156" y="1009"/>
                    <a:pt x="22156" y="1009"/>
                    <a:pt x="21816" y="1018"/>
                  </a:cubicBezTo>
                  <a:cubicBezTo>
                    <a:pt x="21812" y="1122"/>
                    <a:pt x="21810" y="1222"/>
                    <a:pt x="21807" y="1321"/>
                  </a:cubicBezTo>
                  <a:cubicBezTo>
                    <a:pt x="21780" y="1322"/>
                    <a:pt x="21753" y="1322"/>
                    <a:pt x="21726" y="1324"/>
                  </a:cubicBezTo>
                  <a:cubicBezTo>
                    <a:pt x="21702" y="1150"/>
                    <a:pt x="21679" y="978"/>
                    <a:pt x="21653" y="795"/>
                  </a:cubicBezTo>
                  <a:cubicBezTo>
                    <a:pt x="21275" y="681"/>
                    <a:pt x="20911" y="559"/>
                    <a:pt x="20540" y="464"/>
                  </a:cubicBezTo>
                  <a:cubicBezTo>
                    <a:pt x="20333" y="412"/>
                    <a:pt x="20113" y="408"/>
                    <a:pt x="19899" y="378"/>
                  </a:cubicBezTo>
                  <a:cubicBezTo>
                    <a:pt x="19819" y="368"/>
                    <a:pt x="19722" y="372"/>
                    <a:pt x="19660" y="329"/>
                  </a:cubicBezTo>
                  <a:cubicBezTo>
                    <a:pt x="19400" y="152"/>
                    <a:pt x="19398" y="147"/>
                    <a:pt x="19242" y="362"/>
                  </a:cubicBezTo>
                  <a:cubicBezTo>
                    <a:pt x="19209" y="407"/>
                    <a:pt x="19180" y="452"/>
                    <a:pt x="19093" y="580"/>
                  </a:cubicBezTo>
                  <a:cubicBezTo>
                    <a:pt x="19116" y="369"/>
                    <a:pt x="19127" y="261"/>
                    <a:pt x="19139" y="150"/>
                  </a:cubicBezTo>
                  <a:cubicBezTo>
                    <a:pt x="18811" y="112"/>
                    <a:pt x="18816" y="369"/>
                    <a:pt x="18725" y="530"/>
                  </a:cubicBezTo>
                  <a:lnTo>
                    <a:pt x="18717" y="517"/>
                  </a:lnTo>
                  <a:cubicBezTo>
                    <a:pt x="19045" y="616"/>
                    <a:pt x="19373" y="715"/>
                    <a:pt x="19720" y="819"/>
                  </a:cubicBezTo>
                  <a:cubicBezTo>
                    <a:pt x="19727" y="881"/>
                    <a:pt x="19742" y="983"/>
                    <a:pt x="19756" y="1092"/>
                  </a:cubicBezTo>
                  <a:cubicBezTo>
                    <a:pt x="19894" y="1072"/>
                    <a:pt x="19998" y="1056"/>
                    <a:pt x="20119" y="1040"/>
                  </a:cubicBezTo>
                  <a:cubicBezTo>
                    <a:pt x="20165" y="1132"/>
                    <a:pt x="20212" y="1228"/>
                    <a:pt x="20253" y="1311"/>
                  </a:cubicBezTo>
                  <a:cubicBezTo>
                    <a:pt x="20127" y="1524"/>
                    <a:pt x="19965" y="1560"/>
                    <a:pt x="19765" y="1483"/>
                  </a:cubicBezTo>
                  <a:cubicBezTo>
                    <a:pt x="19600" y="1421"/>
                    <a:pt x="19434" y="1362"/>
                    <a:pt x="19225" y="1286"/>
                  </a:cubicBezTo>
                  <a:cubicBezTo>
                    <a:pt x="19210" y="1494"/>
                    <a:pt x="19201" y="1644"/>
                    <a:pt x="19190" y="1810"/>
                  </a:cubicBezTo>
                  <a:cubicBezTo>
                    <a:pt x="19095" y="1805"/>
                    <a:pt x="19011" y="1801"/>
                    <a:pt x="18928" y="1798"/>
                  </a:cubicBezTo>
                  <a:cubicBezTo>
                    <a:pt x="18973" y="1572"/>
                    <a:pt x="19011" y="1387"/>
                    <a:pt x="19070" y="1097"/>
                  </a:cubicBezTo>
                  <a:cubicBezTo>
                    <a:pt x="18758" y="1299"/>
                    <a:pt x="18546" y="1298"/>
                    <a:pt x="18447" y="1134"/>
                  </a:cubicBezTo>
                  <a:cubicBezTo>
                    <a:pt x="18066" y="1143"/>
                    <a:pt x="17764" y="1149"/>
                    <a:pt x="17396" y="1157"/>
                  </a:cubicBezTo>
                  <a:cubicBezTo>
                    <a:pt x="17368" y="1091"/>
                    <a:pt x="17323" y="978"/>
                    <a:pt x="17279" y="867"/>
                  </a:cubicBezTo>
                  <a:cubicBezTo>
                    <a:pt x="17446" y="982"/>
                    <a:pt x="17563" y="1070"/>
                    <a:pt x="17700" y="881"/>
                  </a:cubicBezTo>
                  <a:cubicBezTo>
                    <a:pt x="17789" y="754"/>
                    <a:pt x="17865" y="619"/>
                    <a:pt x="17951" y="481"/>
                  </a:cubicBezTo>
                  <a:cubicBezTo>
                    <a:pt x="17839" y="256"/>
                    <a:pt x="17730" y="1"/>
                    <a:pt x="17361" y="164"/>
                  </a:cubicBezTo>
                  <a:cubicBezTo>
                    <a:pt x="17320" y="303"/>
                    <a:pt x="17326" y="493"/>
                    <a:pt x="17076" y="492"/>
                  </a:cubicBezTo>
                  <a:cubicBezTo>
                    <a:pt x="16735" y="491"/>
                    <a:pt x="16393" y="520"/>
                    <a:pt x="16073" y="535"/>
                  </a:cubicBezTo>
                  <a:cubicBezTo>
                    <a:pt x="16000" y="658"/>
                    <a:pt x="15945" y="751"/>
                    <a:pt x="15840" y="928"/>
                  </a:cubicBezTo>
                  <a:cubicBezTo>
                    <a:pt x="15835" y="748"/>
                    <a:pt x="15834" y="674"/>
                    <a:pt x="15831" y="605"/>
                  </a:cubicBezTo>
                  <a:cubicBezTo>
                    <a:pt x="15512" y="709"/>
                    <a:pt x="15185" y="803"/>
                    <a:pt x="14870" y="919"/>
                  </a:cubicBezTo>
                  <a:cubicBezTo>
                    <a:pt x="14527" y="1045"/>
                    <a:pt x="14328" y="1347"/>
                    <a:pt x="14163" y="1536"/>
                  </a:cubicBezTo>
                  <a:cubicBezTo>
                    <a:pt x="13963" y="1524"/>
                    <a:pt x="13831" y="1496"/>
                    <a:pt x="13708" y="1517"/>
                  </a:cubicBezTo>
                  <a:cubicBezTo>
                    <a:pt x="13570" y="1539"/>
                    <a:pt x="13440" y="1607"/>
                    <a:pt x="13225" y="1686"/>
                  </a:cubicBezTo>
                  <a:cubicBezTo>
                    <a:pt x="13391" y="1737"/>
                    <a:pt x="13465" y="1759"/>
                    <a:pt x="13541" y="1780"/>
                  </a:cubicBezTo>
                  <a:cubicBezTo>
                    <a:pt x="13356" y="2135"/>
                    <a:pt x="13356" y="2135"/>
                    <a:pt x="12902" y="2202"/>
                  </a:cubicBezTo>
                  <a:cubicBezTo>
                    <a:pt x="12749" y="1977"/>
                    <a:pt x="12729" y="1958"/>
                    <a:pt x="12601" y="2033"/>
                  </a:cubicBezTo>
                  <a:cubicBezTo>
                    <a:pt x="12305" y="2207"/>
                    <a:pt x="12007" y="2382"/>
                    <a:pt x="11724" y="2578"/>
                  </a:cubicBezTo>
                  <a:cubicBezTo>
                    <a:pt x="11547" y="2702"/>
                    <a:pt x="11397" y="2866"/>
                    <a:pt x="11199" y="3044"/>
                  </a:cubicBezTo>
                  <a:cubicBezTo>
                    <a:pt x="10973" y="2986"/>
                    <a:pt x="10953" y="3005"/>
                    <a:pt x="11010" y="3371"/>
                  </a:cubicBezTo>
                  <a:cubicBezTo>
                    <a:pt x="10903" y="3317"/>
                    <a:pt x="10817" y="3275"/>
                    <a:pt x="10731" y="3232"/>
                  </a:cubicBezTo>
                  <a:cubicBezTo>
                    <a:pt x="10500" y="3457"/>
                    <a:pt x="10282" y="3668"/>
                    <a:pt x="10092" y="3853"/>
                  </a:cubicBezTo>
                  <a:cubicBezTo>
                    <a:pt x="9996" y="4254"/>
                    <a:pt x="10353" y="4250"/>
                    <a:pt x="10532" y="4411"/>
                  </a:cubicBezTo>
                  <a:cubicBezTo>
                    <a:pt x="10450" y="4561"/>
                    <a:pt x="10384" y="4665"/>
                    <a:pt x="10204" y="4535"/>
                  </a:cubicBezTo>
                  <a:cubicBezTo>
                    <a:pt x="10148" y="4495"/>
                    <a:pt x="9996" y="4483"/>
                    <a:pt x="9977" y="4514"/>
                  </a:cubicBezTo>
                  <a:cubicBezTo>
                    <a:pt x="9849" y="4719"/>
                    <a:pt x="9699" y="4536"/>
                    <a:pt x="9547" y="4547"/>
                  </a:cubicBezTo>
                  <a:cubicBezTo>
                    <a:pt x="9401" y="4895"/>
                    <a:pt x="9256" y="5243"/>
                    <a:pt x="9110" y="5591"/>
                  </a:cubicBezTo>
                  <a:cubicBezTo>
                    <a:pt x="9096" y="5549"/>
                    <a:pt x="9082" y="5507"/>
                    <a:pt x="9068" y="5466"/>
                  </a:cubicBezTo>
                  <a:cubicBezTo>
                    <a:pt x="8914" y="5599"/>
                    <a:pt x="8770" y="5758"/>
                    <a:pt x="8596" y="5858"/>
                  </a:cubicBezTo>
                  <a:cubicBezTo>
                    <a:pt x="8510" y="5906"/>
                    <a:pt x="8364" y="5854"/>
                    <a:pt x="8244" y="5848"/>
                  </a:cubicBezTo>
                  <a:cubicBezTo>
                    <a:pt x="8253" y="5742"/>
                    <a:pt x="8261" y="5636"/>
                    <a:pt x="8274" y="5489"/>
                  </a:cubicBezTo>
                  <a:cubicBezTo>
                    <a:pt x="8119" y="5562"/>
                    <a:pt x="7966" y="5627"/>
                    <a:pt x="7820" y="5705"/>
                  </a:cubicBezTo>
                  <a:cubicBezTo>
                    <a:pt x="7464" y="5895"/>
                    <a:pt x="7453" y="5961"/>
                    <a:pt x="7702" y="6310"/>
                  </a:cubicBezTo>
                  <a:cubicBezTo>
                    <a:pt x="7811" y="6294"/>
                    <a:pt x="7916" y="6280"/>
                    <a:pt x="8057" y="6259"/>
                  </a:cubicBezTo>
                  <a:cubicBezTo>
                    <a:pt x="7942" y="6435"/>
                    <a:pt x="7860" y="6561"/>
                    <a:pt x="7770" y="6700"/>
                  </a:cubicBezTo>
                  <a:cubicBezTo>
                    <a:pt x="7615" y="6671"/>
                    <a:pt x="7586" y="6328"/>
                    <a:pt x="7342" y="6474"/>
                  </a:cubicBezTo>
                  <a:cubicBezTo>
                    <a:pt x="7290" y="6506"/>
                    <a:pt x="7306" y="6651"/>
                    <a:pt x="7292" y="6743"/>
                  </a:cubicBezTo>
                  <a:cubicBezTo>
                    <a:pt x="7215" y="6747"/>
                    <a:pt x="7142" y="6749"/>
                    <a:pt x="7055" y="6754"/>
                  </a:cubicBezTo>
                  <a:cubicBezTo>
                    <a:pt x="7048" y="6962"/>
                    <a:pt x="7042" y="7141"/>
                    <a:pt x="7036" y="7329"/>
                  </a:cubicBezTo>
                  <a:cubicBezTo>
                    <a:pt x="6953" y="7279"/>
                    <a:pt x="6871" y="7228"/>
                    <a:pt x="6770" y="7165"/>
                  </a:cubicBezTo>
                  <a:cubicBezTo>
                    <a:pt x="6650" y="7451"/>
                    <a:pt x="6605" y="7766"/>
                    <a:pt x="6425" y="7937"/>
                  </a:cubicBezTo>
                  <a:cubicBezTo>
                    <a:pt x="6175" y="8173"/>
                    <a:pt x="6238" y="8345"/>
                    <a:pt x="6415" y="8571"/>
                  </a:cubicBezTo>
                  <a:cubicBezTo>
                    <a:pt x="6122" y="8542"/>
                    <a:pt x="5867" y="8655"/>
                    <a:pt x="5853" y="8797"/>
                  </a:cubicBezTo>
                  <a:cubicBezTo>
                    <a:pt x="5927" y="8884"/>
                    <a:pt x="6002" y="8972"/>
                    <a:pt x="6082" y="9069"/>
                  </a:cubicBezTo>
                  <a:cubicBezTo>
                    <a:pt x="5936" y="9209"/>
                    <a:pt x="5814" y="9323"/>
                    <a:pt x="5697" y="9443"/>
                  </a:cubicBezTo>
                  <a:cubicBezTo>
                    <a:pt x="5625" y="9517"/>
                    <a:pt x="5535" y="9592"/>
                    <a:pt x="5502" y="9684"/>
                  </a:cubicBezTo>
                  <a:cubicBezTo>
                    <a:pt x="5330" y="10163"/>
                    <a:pt x="4966" y="10459"/>
                    <a:pt x="4555" y="10713"/>
                  </a:cubicBezTo>
                  <a:cubicBezTo>
                    <a:pt x="4253" y="10899"/>
                    <a:pt x="3952" y="11084"/>
                    <a:pt x="3654" y="11277"/>
                  </a:cubicBezTo>
                  <a:cubicBezTo>
                    <a:pt x="3605" y="11309"/>
                    <a:pt x="3538" y="11375"/>
                    <a:pt x="3541" y="11418"/>
                  </a:cubicBezTo>
                  <a:cubicBezTo>
                    <a:pt x="3564" y="11679"/>
                    <a:pt x="3373" y="11798"/>
                    <a:pt x="3236" y="11967"/>
                  </a:cubicBezTo>
                  <a:cubicBezTo>
                    <a:pt x="3103" y="12127"/>
                    <a:pt x="3044" y="12348"/>
                    <a:pt x="2952" y="12543"/>
                  </a:cubicBezTo>
                  <a:cubicBezTo>
                    <a:pt x="2783" y="12507"/>
                    <a:pt x="2636" y="12479"/>
                    <a:pt x="2424" y="12434"/>
                  </a:cubicBezTo>
                  <a:cubicBezTo>
                    <a:pt x="2310" y="12808"/>
                    <a:pt x="2204" y="13166"/>
                    <a:pt x="2086" y="13554"/>
                  </a:cubicBezTo>
                  <a:cubicBezTo>
                    <a:pt x="2233" y="13659"/>
                    <a:pt x="2529" y="13655"/>
                    <a:pt x="2436" y="13992"/>
                  </a:cubicBezTo>
                  <a:cubicBezTo>
                    <a:pt x="2272" y="13979"/>
                    <a:pt x="2144" y="14345"/>
                    <a:pt x="1909" y="14027"/>
                  </a:cubicBezTo>
                  <a:cubicBezTo>
                    <a:pt x="1900" y="14015"/>
                    <a:pt x="1726" y="14072"/>
                    <a:pt x="1699" y="14131"/>
                  </a:cubicBezTo>
                  <a:cubicBezTo>
                    <a:pt x="1516" y="14518"/>
                    <a:pt x="1350" y="14916"/>
                    <a:pt x="1184" y="15312"/>
                  </a:cubicBezTo>
                  <a:cubicBezTo>
                    <a:pt x="1154" y="15382"/>
                    <a:pt x="1116" y="15506"/>
                    <a:pt x="1146" y="15534"/>
                  </a:cubicBezTo>
                  <a:cubicBezTo>
                    <a:pt x="1332" y="15710"/>
                    <a:pt x="1164" y="15922"/>
                    <a:pt x="1251" y="16095"/>
                  </a:cubicBezTo>
                  <a:cubicBezTo>
                    <a:pt x="967" y="16190"/>
                    <a:pt x="839" y="16376"/>
                    <a:pt x="855" y="16677"/>
                  </a:cubicBezTo>
                  <a:cubicBezTo>
                    <a:pt x="861" y="16826"/>
                    <a:pt x="878" y="16941"/>
                    <a:pt x="690" y="17006"/>
                  </a:cubicBezTo>
                  <a:cubicBezTo>
                    <a:pt x="616" y="17032"/>
                    <a:pt x="574" y="17182"/>
                    <a:pt x="540" y="17283"/>
                  </a:cubicBezTo>
                  <a:cubicBezTo>
                    <a:pt x="448" y="17552"/>
                    <a:pt x="367" y="17823"/>
                    <a:pt x="283" y="18094"/>
                  </a:cubicBezTo>
                  <a:cubicBezTo>
                    <a:pt x="259" y="18168"/>
                    <a:pt x="198" y="18277"/>
                    <a:pt x="226" y="18313"/>
                  </a:cubicBezTo>
                  <a:cubicBezTo>
                    <a:pt x="396" y="18522"/>
                    <a:pt x="257" y="18745"/>
                    <a:pt x="183" y="18884"/>
                  </a:cubicBezTo>
                  <a:cubicBezTo>
                    <a:pt x="0" y="19228"/>
                    <a:pt x="94" y="19471"/>
                    <a:pt x="320" y="19685"/>
                  </a:cubicBezTo>
                  <a:cubicBezTo>
                    <a:pt x="137" y="20025"/>
                    <a:pt x="326" y="20315"/>
                    <a:pt x="345" y="20617"/>
                  </a:cubicBezTo>
                  <a:cubicBezTo>
                    <a:pt x="375" y="21100"/>
                    <a:pt x="834" y="21025"/>
                    <a:pt x="1037" y="21264"/>
                  </a:cubicBezTo>
                  <a:cubicBezTo>
                    <a:pt x="939" y="21543"/>
                    <a:pt x="689" y="21778"/>
                    <a:pt x="783" y="22112"/>
                  </a:cubicBezTo>
                  <a:cubicBezTo>
                    <a:pt x="919" y="22135"/>
                    <a:pt x="1040" y="22155"/>
                    <a:pt x="1219" y="22186"/>
                  </a:cubicBezTo>
                  <a:cubicBezTo>
                    <a:pt x="1183" y="22378"/>
                    <a:pt x="1158" y="22554"/>
                    <a:pt x="1117" y="22723"/>
                  </a:cubicBezTo>
                  <a:cubicBezTo>
                    <a:pt x="1037" y="23064"/>
                    <a:pt x="1324" y="23578"/>
                    <a:pt x="1658" y="23602"/>
                  </a:cubicBezTo>
                  <a:cubicBezTo>
                    <a:pt x="1919" y="23619"/>
                    <a:pt x="2040" y="23776"/>
                    <a:pt x="2190" y="23913"/>
                  </a:cubicBezTo>
                  <a:cubicBezTo>
                    <a:pt x="2141" y="24076"/>
                    <a:pt x="2098" y="24217"/>
                    <a:pt x="2055" y="24359"/>
                  </a:cubicBezTo>
                  <a:cubicBezTo>
                    <a:pt x="2305" y="24396"/>
                    <a:pt x="2221" y="24614"/>
                    <a:pt x="2252" y="24754"/>
                  </a:cubicBezTo>
                  <a:cubicBezTo>
                    <a:pt x="2459" y="24758"/>
                    <a:pt x="2645" y="24762"/>
                    <a:pt x="2868" y="24766"/>
                  </a:cubicBezTo>
                  <a:cubicBezTo>
                    <a:pt x="2758" y="24904"/>
                    <a:pt x="2678" y="25004"/>
                    <a:pt x="2549" y="25166"/>
                  </a:cubicBezTo>
                  <a:cubicBezTo>
                    <a:pt x="2704" y="25128"/>
                    <a:pt x="2782" y="25109"/>
                    <a:pt x="2902" y="25081"/>
                  </a:cubicBezTo>
                  <a:cubicBezTo>
                    <a:pt x="2835" y="25416"/>
                    <a:pt x="2902" y="25719"/>
                    <a:pt x="3189" y="25853"/>
                  </a:cubicBezTo>
                  <a:cubicBezTo>
                    <a:pt x="3546" y="26020"/>
                    <a:pt x="3748" y="26328"/>
                    <a:pt x="3970" y="26609"/>
                  </a:cubicBezTo>
                  <a:cubicBezTo>
                    <a:pt x="4144" y="26829"/>
                    <a:pt x="4451" y="26952"/>
                    <a:pt x="4498" y="27281"/>
                  </a:cubicBezTo>
                  <a:cubicBezTo>
                    <a:pt x="4503" y="27313"/>
                    <a:pt x="4690" y="27318"/>
                    <a:pt x="4799" y="27338"/>
                  </a:cubicBezTo>
                  <a:cubicBezTo>
                    <a:pt x="4914" y="27535"/>
                    <a:pt x="5009" y="27779"/>
                    <a:pt x="5171" y="27961"/>
                  </a:cubicBezTo>
                  <a:cubicBezTo>
                    <a:pt x="5410" y="28225"/>
                    <a:pt x="5710" y="28435"/>
                    <a:pt x="5959" y="28691"/>
                  </a:cubicBezTo>
                  <a:cubicBezTo>
                    <a:pt x="6099" y="28832"/>
                    <a:pt x="6200" y="29014"/>
                    <a:pt x="6278" y="29203"/>
                  </a:cubicBezTo>
                  <a:cubicBezTo>
                    <a:pt x="6323" y="29313"/>
                    <a:pt x="6371" y="29430"/>
                    <a:pt x="6447" y="29517"/>
                  </a:cubicBezTo>
                  <a:cubicBezTo>
                    <a:pt x="6558" y="29646"/>
                    <a:pt x="6697" y="29753"/>
                    <a:pt x="6816" y="29861"/>
                  </a:cubicBezTo>
                  <a:cubicBezTo>
                    <a:pt x="6976" y="29854"/>
                    <a:pt x="7127" y="29848"/>
                    <a:pt x="7286" y="29842"/>
                  </a:cubicBezTo>
                  <a:cubicBezTo>
                    <a:pt x="7270" y="29927"/>
                    <a:pt x="7259" y="29983"/>
                    <a:pt x="7244" y="30066"/>
                  </a:cubicBezTo>
                  <a:cubicBezTo>
                    <a:pt x="7364" y="30012"/>
                    <a:pt x="7453" y="29973"/>
                    <a:pt x="7510" y="29947"/>
                  </a:cubicBezTo>
                  <a:cubicBezTo>
                    <a:pt x="7693" y="30222"/>
                    <a:pt x="7856" y="30468"/>
                    <a:pt x="8034" y="30735"/>
                  </a:cubicBezTo>
                  <a:cubicBezTo>
                    <a:pt x="7921" y="30750"/>
                    <a:pt x="7852" y="30760"/>
                    <a:pt x="7789" y="30767"/>
                  </a:cubicBezTo>
                  <a:cubicBezTo>
                    <a:pt x="7775" y="30885"/>
                    <a:pt x="7764" y="30990"/>
                    <a:pt x="7751" y="31097"/>
                  </a:cubicBezTo>
                  <a:cubicBezTo>
                    <a:pt x="7746" y="31144"/>
                    <a:pt x="7734" y="31233"/>
                    <a:pt x="7737" y="31234"/>
                  </a:cubicBezTo>
                  <a:cubicBezTo>
                    <a:pt x="7930" y="31270"/>
                    <a:pt x="7861" y="31422"/>
                    <a:pt x="7874" y="31537"/>
                  </a:cubicBezTo>
                  <a:cubicBezTo>
                    <a:pt x="7901" y="31776"/>
                    <a:pt x="7979" y="31975"/>
                    <a:pt x="8142" y="32172"/>
                  </a:cubicBezTo>
                  <a:cubicBezTo>
                    <a:pt x="8396" y="32478"/>
                    <a:pt x="8589" y="32835"/>
                    <a:pt x="8821" y="33193"/>
                  </a:cubicBezTo>
                  <a:cubicBezTo>
                    <a:pt x="8861" y="33202"/>
                    <a:pt x="9027" y="33195"/>
                    <a:pt x="9058" y="33256"/>
                  </a:cubicBezTo>
                  <a:cubicBezTo>
                    <a:pt x="9188" y="33504"/>
                    <a:pt x="9276" y="33772"/>
                    <a:pt x="9391" y="34063"/>
                  </a:cubicBezTo>
                  <a:cubicBezTo>
                    <a:pt x="9417" y="34067"/>
                    <a:pt x="9502" y="34080"/>
                    <a:pt x="9624" y="34099"/>
                  </a:cubicBezTo>
                  <a:cubicBezTo>
                    <a:pt x="9537" y="34313"/>
                    <a:pt x="9547" y="34471"/>
                    <a:pt x="9691" y="34647"/>
                  </a:cubicBezTo>
                  <a:cubicBezTo>
                    <a:pt x="9871" y="34867"/>
                    <a:pt x="9764" y="35177"/>
                    <a:pt x="9830" y="35437"/>
                  </a:cubicBezTo>
                  <a:cubicBezTo>
                    <a:pt x="9983" y="36042"/>
                    <a:pt x="10147" y="36646"/>
                    <a:pt x="10323" y="37245"/>
                  </a:cubicBezTo>
                  <a:cubicBezTo>
                    <a:pt x="10360" y="37372"/>
                    <a:pt x="10455" y="37496"/>
                    <a:pt x="10554" y="37590"/>
                  </a:cubicBezTo>
                  <a:cubicBezTo>
                    <a:pt x="10713" y="37738"/>
                    <a:pt x="10887" y="37787"/>
                    <a:pt x="10984" y="37493"/>
                  </a:cubicBezTo>
                  <a:cubicBezTo>
                    <a:pt x="11125" y="37620"/>
                    <a:pt x="11240" y="37722"/>
                    <a:pt x="11354" y="37825"/>
                  </a:cubicBezTo>
                  <a:cubicBezTo>
                    <a:pt x="11353" y="37737"/>
                    <a:pt x="11350" y="37647"/>
                    <a:pt x="11349" y="37557"/>
                  </a:cubicBezTo>
                  <a:cubicBezTo>
                    <a:pt x="11475" y="37660"/>
                    <a:pt x="11572" y="37764"/>
                    <a:pt x="11353" y="37816"/>
                  </a:cubicBezTo>
                  <a:cubicBezTo>
                    <a:pt x="11302" y="37893"/>
                    <a:pt x="11251" y="37970"/>
                    <a:pt x="11204" y="38043"/>
                  </a:cubicBezTo>
                  <a:cubicBezTo>
                    <a:pt x="11155" y="38026"/>
                    <a:pt x="11124" y="38021"/>
                    <a:pt x="11099" y="38005"/>
                  </a:cubicBezTo>
                  <a:cubicBezTo>
                    <a:pt x="10830" y="37839"/>
                    <a:pt x="10562" y="37855"/>
                    <a:pt x="10585" y="38049"/>
                  </a:cubicBezTo>
                  <a:cubicBezTo>
                    <a:pt x="10660" y="38113"/>
                    <a:pt x="10741" y="38184"/>
                    <a:pt x="10823" y="38253"/>
                  </a:cubicBezTo>
                  <a:cubicBezTo>
                    <a:pt x="10647" y="38532"/>
                    <a:pt x="10801" y="38688"/>
                    <a:pt x="11017" y="38794"/>
                  </a:cubicBezTo>
                  <a:cubicBezTo>
                    <a:pt x="10808" y="39350"/>
                    <a:pt x="11084" y="39912"/>
                    <a:pt x="11656" y="40152"/>
                  </a:cubicBezTo>
                  <a:cubicBezTo>
                    <a:pt x="11627" y="40292"/>
                    <a:pt x="11599" y="40433"/>
                    <a:pt x="11570" y="40575"/>
                  </a:cubicBezTo>
                  <a:cubicBezTo>
                    <a:pt x="11598" y="40595"/>
                    <a:pt x="11625" y="40613"/>
                    <a:pt x="11652" y="40634"/>
                  </a:cubicBezTo>
                  <a:cubicBezTo>
                    <a:pt x="11796" y="40530"/>
                    <a:pt x="11940" y="40425"/>
                    <a:pt x="12088" y="40319"/>
                  </a:cubicBezTo>
                  <a:cubicBezTo>
                    <a:pt x="12282" y="40611"/>
                    <a:pt x="11917" y="40637"/>
                    <a:pt x="11839" y="40801"/>
                  </a:cubicBezTo>
                  <a:cubicBezTo>
                    <a:pt x="11934" y="41273"/>
                    <a:pt x="12405" y="41153"/>
                    <a:pt x="12682" y="41338"/>
                  </a:cubicBezTo>
                  <a:cubicBezTo>
                    <a:pt x="12729" y="41515"/>
                    <a:pt x="12766" y="41645"/>
                    <a:pt x="12989" y="41744"/>
                  </a:cubicBezTo>
                  <a:cubicBezTo>
                    <a:pt x="13312" y="41889"/>
                    <a:pt x="13479" y="42305"/>
                    <a:pt x="13890" y="42356"/>
                  </a:cubicBezTo>
                  <a:cubicBezTo>
                    <a:pt x="13903" y="42357"/>
                    <a:pt x="13904" y="42413"/>
                    <a:pt x="13923" y="42436"/>
                  </a:cubicBezTo>
                  <a:cubicBezTo>
                    <a:pt x="13974" y="42503"/>
                    <a:pt x="14018" y="42577"/>
                    <a:pt x="14083" y="42628"/>
                  </a:cubicBezTo>
                  <a:cubicBezTo>
                    <a:pt x="14216" y="42734"/>
                    <a:pt x="14352" y="42845"/>
                    <a:pt x="14505" y="42916"/>
                  </a:cubicBezTo>
                  <a:cubicBezTo>
                    <a:pt x="14687" y="43003"/>
                    <a:pt x="14848" y="43212"/>
                    <a:pt x="15092" y="43071"/>
                  </a:cubicBezTo>
                  <a:cubicBezTo>
                    <a:pt x="15109" y="42950"/>
                    <a:pt x="15126" y="42830"/>
                    <a:pt x="15141" y="42720"/>
                  </a:cubicBezTo>
                  <a:cubicBezTo>
                    <a:pt x="14898" y="42574"/>
                    <a:pt x="14602" y="42548"/>
                    <a:pt x="14500" y="42254"/>
                  </a:cubicBezTo>
                  <a:cubicBezTo>
                    <a:pt x="14486" y="42217"/>
                    <a:pt x="14433" y="42169"/>
                    <a:pt x="14397" y="42166"/>
                  </a:cubicBezTo>
                  <a:cubicBezTo>
                    <a:pt x="13908" y="42134"/>
                    <a:pt x="13614" y="41803"/>
                    <a:pt x="13315" y="41476"/>
                  </a:cubicBezTo>
                  <a:cubicBezTo>
                    <a:pt x="13286" y="41444"/>
                    <a:pt x="13236" y="41410"/>
                    <a:pt x="13194" y="41409"/>
                  </a:cubicBezTo>
                  <a:cubicBezTo>
                    <a:pt x="12845" y="41398"/>
                    <a:pt x="12729" y="41118"/>
                    <a:pt x="12589" y="40878"/>
                  </a:cubicBezTo>
                  <a:cubicBezTo>
                    <a:pt x="12412" y="40576"/>
                    <a:pt x="12258" y="40261"/>
                    <a:pt x="12079" y="39921"/>
                  </a:cubicBezTo>
                  <a:cubicBezTo>
                    <a:pt x="12152" y="39917"/>
                    <a:pt x="12229" y="39889"/>
                    <a:pt x="12282" y="39914"/>
                  </a:cubicBezTo>
                  <a:cubicBezTo>
                    <a:pt x="12325" y="39936"/>
                    <a:pt x="12343" y="40018"/>
                    <a:pt x="12365" y="40076"/>
                  </a:cubicBezTo>
                  <a:cubicBezTo>
                    <a:pt x="12473" y="40361"/>
                    <a:pt x="12619" y="40220"/>
                    <a:pt x="12819" y="40050"/>
                  </a:cubicBezTo>
                  <a:cubicBezTo>
                    <a:pt x="12758" y="40252"/>
                    <a:pt x="12718" y="40384"/>
                    <a:pt x="12683" y="40503"/>
                  </a:cubicBezTo>
                  <a:cubicBezTo>
                    <a:pt x="12930" y="40706"/>
                    <a:pt x="13148" y="40912"/>
                    <a:pt x="13392" y="41082"/>
                  </a:cubicBezTo>
                  <a:cubicBezTo>
                    <a:pt x="13927" y="41455"/>
                    <a:pt x="14315" y="41998"/>
                    <a:pt x="14997" y="42208"/>
                  </a:cubicBezTo>
                  <a:cubicBezTo>
                    <a:pt x="15433" y="42342"/>
                    <a:pt x="15788" y="42738"/>
                    <a:pt x="16185" y="43007"/>
                  </a:cubicBezTo>
                  <a:cubicBezTo>
                    <a:pt x="16378" y="43138"/>
                    <a:pt x="16589" y="43247"/>
                    <a:pt x="16834" y="43392"/>
                  </a:cubicBezTo>
                  <a:cubicBezTo>
                    <a:pt x="16664" y="43500"/>
                    <a:pt x="16581" y="43481"/>
                    <a:pt x="16456" y="43406"/>
                  </a:cubicBezTo>
                  <a:cubicBezTo>
                    <a:pt x="16092" y="43191"/>
                    <a:pt x="15712" y="43007"/>
                    <a:pt x="15325" y="42804"/>
                  </a:cubicBezTo>
                  <a:cubicBezTo>
                    <a:pt x="15231" y="42910"/>
                    <a:pt x="15161" y="42989"/>
                    <a:pt x="15090" y="43070"/>
                  </a:cubicBezTo>
                  <a:cubicBezTo>
                    <a:pt x="15570" y="43425"/>
                    <a:pt x="16044" y="43791"/>
                    <a:pt x="16613" y="43986"/>
                  </a:cubicBezTo>
                  <a:cubicBezTo>
                    <a:pt x="16690" y="43859"/>
                    <a:pt x="16763" y="43739"/>
                    <a:pt x="16870" y="43566"/>
                  </a:cubicBezTo>
                  <a:cubicBezTo>
                    <a:pt x="16914" y="43696"/>
                    <a:pt x="16940" y="43738"/>
                    <a:pt x="16940" y="43781"/>
                  </a:cubicBezTo>
                  <a:cubicBezTo>
                    <a:pt x="16940" y="44122"/>
                    <a:pt x="16943" y="44107"/>
                    <a:pt x="17279" y="44091"/>
                  </a:cubicBezTo>
                  <a:cubicBezTo>
                    <a:pt x="17446" y="44083"/>
                    <a:pt x="17667" y="44077"/>
                    <a:pt x="17690" y="44353"/>
                  </a:cubicBezTo>
                  <a:cubicBezTo>
                    <a:pt x="17694" y="44400"/>
                    <a:pt x="17773" y="44461"/>
                    <a:pt x="17829" y="44481"/>
                  </a:cubicBezTo>
                  <a:cubicBezTo>
                    <a:pt x="17935" y="44519"/>
                    <a:pt x="18054" y="44523"/>
                    <a:pt x="18162" y="44559"/>
                  </a:cubicBezTo>
                  <a:cubicBezTo>
                    <a:pt x="18384" y="44634"/>
                    <a:pt x="18602" y="44727"/>
                    <a:pt x="18825" y="44806"/>
                  </a:cubicBezTo>
                  <a:cubicBezTo>
                    <a:pt x="19244" y="44956"/>
                    <a:pt x="19746" y="44957"/>
                    <a:pt x="19962" y="45468"/>
                  </a:cubicBezTo>
                  <a:cubicBezTo>
                    <a:pt x="19992" y="45539"/>
                    <a:pt x="20105" y="45591"/>
                    <a:pt x="20191" y="45618"/>
                  </a:cubicBezTo>
                  <a:cubicBezTo>
                    <a:pt x="20401" y="45687"/>
                    <a:pt x="20613" y="45747"/>
                    <a:pt x="20828" y="45791"/>
                  </a:cubicBezTo>
                  <a:cubicBezTo>
                    <a:pt x="21142" y="45854"/>
                    <a:pt x="21434" y="45862"/>
                    <a:pt x="21763" y="45743"/>
                  </a:cubicBezTo>
                  <a:cubicBezTo>
                    <a:pt x="22137" y="45608"/>
                    <a:pt x="22588" y="45500"/>
                    <a:pt x="22883" y="45920"/>
                  </a:cubicBezTo>
                  <a:cubicBezTo>
                    <a:pt x="23144" y="45869"/>
                    <a:pt x="23370" y="45797"/>
                    <a:pt x="23601" y="45785"/>
                  </a:cubicBezTo>
                  <a:cubicBezTo>
                    <a:pt x="23954" y="45765"/>
                    <a:pt x="24310" y="45792"/>
                    <a:pt x="24662" y="45785"/>
                  </a:cubicBezTo>
                  <a:cubicBezTo>
                    <a:pt x="24736" y="45783"/>
                    <a:pt x="24806" y="45719"/>
                    <a:pt x="24878" y="45684"/>
                  </a:cubicBezTo>
                  <a:cubicBezTo>
                    <a:pt x="24870" y="45651"/>
                    <a:pt x="24864" y="45620"/>
                    <a:pt x="24859" y="45588"/>
                  </a:cubicBezTo>
                  <a:cubicBezTo>
                    <a:pt x="24702" y="45570"/>
                    <a:pt x="24545" y="45552"/>
                    <a:pt x="24362" y="45531"/>
                  </a:cubicBezTo>
                  <a:cubicBezTo>
                    <a:pt x="24373" y="45462"/>
                    <a:pt x="24361" y="45368"/>
                    <a:pt x="24400" y="45330"/>
                  </a:cubicBezTo>
                  <a:cubicBezTo>
                    <a:pt x="24572" y="45165"/>
                    <a:pt x="24758" y="45221"/>
                    <a:pt x="24940" y="45327"/>
                  </a:cubicBezTo>
                  <a:cubicBezTo>
                    <a:pt x="25012" y="45369"/>
                    <a:pt x="25087" y="45417"/>
                    <a:pt x="25166" y="45429"/>
                  </a:cubicBezTo>
                  <a:cubicBezTo>
                    <a:pt x="25358" y="45458"/>
                    <a:pt x="25553" y="45469"/>
                    <a:pt x="25750" y="45488"/>
                  </a:cubicBezTo>
                  <a:cubicBezTo>
                    <a:pt x="25886" y="45446"/>
                    <a:pt x="26050" y="45395"/>
                    <a:pt x="26175" y="45357"/>
                  </a:cubicBezTo>
                  <a:cubicBezTo>
                    <a:pt x="26104" y="45092"/>
                    <a:pt x="26052" y="44898"/>
                    <a:pt x="25990" y="44671"/>
                  </a:cubicBezTo>
                  <a:cubicBezTo>
                    <a:pt x="25910" y="44646"/>
                    <a:pt x="25798" y="44612"/>
                    <a:pt x="25619" y="44559"/>
                  </a:cubicBezTo>
                  <a:cubicBezTo>
                    <a:pt x="25763" y="44447"/>
                    <a:pt x="25862" y="44370"/>
                    <a:pt x="25934" y="44314"/>
                  </a:cubicBezTo>
                  <a:cubicBezTo>
                    <a:pt x="26186" y="44403"/>
                    <a:pt x="26060" y="44722"/>
                    <a:pt x="26311" y="44753"/>
                  </a:cubicBezTo>
                  <a:cubicBezTo>
                    <a:pt x="26436" y="44333"/>
                    <a:pt x="26593" y="44275"/>
                    <a:pt x="27099" y="44479"/>
                  </a:cubicBezTo>
                  <a:cubicBezTo>
                    <a:pt x="27068" y="44531"/>
                    <a:pt x="27024" y="44628"/>
                    <a:pt x="27013" y="44624"/>
                  </a:cubicBezTo>
                  <a:cubicBezTo>
                    <a:pt x="26754" y="44535"/>
                    <a:pt x="26583" y="44963"/>
                    <a:pt x="26306" y="44744"/>
                  </a:cubicBezTo>
                  <a:cubicBezTo>
                    <a:pt x="26277" y="44948"/>
                    <a:pt x="26438" y="44993"/>
                    <a:pt x="26571" y="45081"/>
                  </a:cubicBezTo>
                  <a:cubicBezTo>
                    <a:pt x="26690" y="45161"/>
                    <a:pt x="26864" y="45291"/>
                    <a:pt x="26863" y="45398"/>
                  </a:cubicBezTo>
                  <a:cubicBezTo>
                    <a:pt x="26861" y="45667"/>
                    <a:pt x="27015" y="45680"/>
                    <a:pt x="27219" y="45739"/>
                  </a:cubicBezTo>
                  <a:cubicBezTo>
                    <a:pt x="27159" y="45530"/>
                    <a:pt x="27112" y="45368"/>
                    <a:pt x="27065" y="45203"/>
                  </a:cubicBezTo>
                  <a:lnTo>
                    <a:pt x="27181" y="45156"/>
                  </a:lnTo>
                  <a:cubicBezTo>
                    <a:pt x="27232" y="45252"/>
                    <a:pt x="27264" y="45373"/>
                    <a:pt x="27342" y="45434"/>
                  </a:cubicBezTo>
                  <a:cubicBezTo>
                    <a:pt x="27408" y="45488"/>
                    <a:pt x="27539" y="45507"/>
                    <a:pt x="27623" y="45482"/>
                  </a:cubicBezTo>
                  <a:cubicBezTo>
                    <a:pt x="27711" y="45456"/>
                    <a:pt x="27744" y="45380"/>
                    <a:pt x="27654" y="45266"/>
                  </a:cubicBezTo>
                  <a:cubicBezTo>
                    <a:pt x="27563" y="45150"/>
                    <a:pt x="27618" y="45021"/>
                    <a:pt x="27795" y="45044"/>
                  </a:cubicBezTo>
                  <a:cubicBezTo>
                    <a:pt x="28044" y="45075"/>
                    <a:pt x="28154" y="44942"/>
                    <a:pt x="28242" y="44738"/>
                  </a:cubicBezTo>
                  <a:cubicBezTo>
                    <a:pt x="28003" y="44562"/>
                    <a:pt x="27779" y="44398"/>
                    <a:pt x="27555" y="44232"/>
                  </a:cubicBezTo>
                  <a:cubicBezTo>
                    <a:pt x="27560" y="44435"/>
                    <a:pt x="27667" y="44661"/>
                    <a:pt x="27375" y="44861"/>
                  </a:cubicBezTo>
                  <a:cubicBezTo>
                    <a:pt x="27372" y="44594"/>
                    <a:pt x="27233" y="44361"/>
                    <a:pt x="27565" y="44248"/>
                  </a:cubicBezTo>
                  <a:cubicBezTo>
                    <a:pt x="27629" y="44176"/>
                    <a:pt x="27695" y="44107"/>
                    <a:pt x="27761" y="44038"/>
                  </a:cubicBezTo>
                  <a:cubicBezTo>
                    <a:pt x="27646" y="44031"/>
                    <a:pt x="27531" y="44024"/>
                    <a:pt x="27399" y="44015"/>
                  </a:cubicBezTo>
                  <a:cubicBezTo>
                    <a:pt x="27655" y="43789"/>
                    <a:pt x="27655" y="43789"/>
                    <a:pt x="27744" y="44047"/>
                  </a:cubicBezTo>
                  <a:cubicBezTo>
                    <a:pt x="27837" y="44030"/>
                    <a:pt x="27940" y="43979"/>
                    <a:pt x="28019" y="44005"/>
                  </a:cubicBezTo>
                  <a:cubicBezTo>
                    <a:pt x="28092" y="44029"/>
                    <a:pt x="28139" y="44133"/>
                    <a:pt x="28187" y="44190"/>
                  </a:cubicBezTo>
                  <a:cubicBezTo>
                    <a:pt x="28464" y="44072"/>
                    <a:pt x="28280" y="43879"/>
                    <a:pt x="28258" y="43729"/>
                  </a:cubicBezTo>
                  <a:cubicBezTo>
                    <a:pt x="28542" y="43549"/>
                    <a:pt x="28759" y="43686"/>
                    <a:pt x="28950" y="43820"/>
                  </a:cubicBezTo>
                  <a:cubicBezTo>
                    <a:pt x="29133" y="43743"/>
                    <a:pt x="29286" y="43679"/>
                    <a:pt x="29404" y="43629"/>
                  </a:cubicBezTo>
                  <a:cubicBezTo>
                    <a:pt x="29430" y="43504"/>
                    <a:pt x="29446" y="43419"/>
                    <a:pt x="29445" y="43426"/>
                  </a:cubicBezTo>
                  <a:cubicBezTo>
                    <a:pt x="29743" y="43285"/>
                    <a:pt x="29968" y="43180"/>
                    <a:pt x="30225" y="43059"/>
                  </a:cubicBezTo>
                  <a:cubicBezTo>
                    <a:pt x="30300" y="43356"/>
                    <a:pt x="30530" y="43398"/>
                    <a:pt x="30802" y="43372"/>
                  </a:cubicBezTo>
                  <a:cubicBezTo>
                    <a:pt x="30681" y="43546"/>
                    <a:pt x="30572" y="43705"/>
                    <a:pt x="30506" y="43799"/>
                  </a:cubicBezTo>
                  <a:cubicBezTo>
                    <a:pt x="30199" y="43872"/>
                    <a:pt x="29953" y="43930"/>
                    <a:pt x="29708" y="43988"/>
                  </a:cubicBezTo>
                  <a:lnTo>
                    <a:pt x="29707" y="43987"/>
                  </a:lnTo>
                  <a:cubicBezTo>
                    <a:pt x="29803" y="44039"/>
                    <a:pt x="29911" y="44080"/>
                    <a:pt x="29994" y="44148"/>
                  </a:cubicBezTo>
                  <a:cubicBezTo>
                    <a:pt x="30234" y="44341"/>
                    <a:pt x="30454" y="44374"/>
                    <a:pt x="30698" y="44142"/>
                  </a:cubicBezTo>
                  <a:cubicBezTo>
                    <a:pt x="30751" y="44092"/>
                    <a:pt x="30900" y="44104"/>
                    <a:pt x="30985" y="44138"/>
                  </a:cubicBezTo>
                  <a:cubicBezTo>
                    <a:pt x="31071" y="44171"/>
                    <a:pt x="31129" y="44267"/>
                    <a:pt x="31239" y="44373"/>
                  </a:cubicBezTo>
                  <a:cubicBezTo>
                    <a:pt x="31271" y="43781"/>
                    <a:pt x="31421" y="43341"/>
                    <a:pt x="32037" y="43278"/>
                  </a:cubicBezTo>
                  <a:cubicBezTo>
                    <a:pt x="32171" y="43351"/>
                    <a:pt x="32313" y="43427"/>
                    <a:pt x="32452" y="43504"/>
                  </a:cubicBezTo>
                  <a:cubicBezTo>
                    <a:pt x="32374" y="43661"/>
                    <a:pt x="32123" y="43718"/>
                    <a:pt x="32188" y="43992"/>
                  </a:cubicBezTo>
                  <a:cubicBezTo>
                    <a:pt x="32573" y="43882"/>
                    <a:pt x="32788" y="43597"/>
                    <a:pt x="33001" y="43300"/>
                  </a:cubicBezTo>
                  <a:cubicBezTo>
                    <a:pt x="32943" y="43196"/>
                    <a:pt x="32889" y="43102"/>
                    <a:pt x="32834" y="43007"/>
                  </a:cubicBezTo>
                  <a:cubicBezTo>
                    <a:pt x="32856" y="42983"/>
                    <a:pt x="32876" y="42958"/>
                    <a:pt x="32897" y="42935"/>
                  </a:cubicBezTo>
                  <a:cubicBezTo>
                    <a:pt x="33015" y="42999"/>
                    <a:pt x="33131" y="43065"/>
                    <a:pt x="33255" y="43135"/>
                  </a:cubicBezTo>
                  <a:cubicBezTo>
                    <a:pt x="33388" y="42982"/>
                    <a:pt x="33329" y="42854"/>
                    <a:pt x="33224" y="42721"/>
                  </a:cubicBezTo>
                  <a:cubicBezTo>
                    <a:pt x="33206" y="42697"/>
                    <a:pt x="33236" y="42635"/>
                    <a:pt x="33246" y="42569"/>
                  </a:cubicBezTo>
                  <a:cubicBezTo>
                    <a:pt x="33338" y="42596"/>
                    <a:pt x="33416" y="42619"/>
                    <a:pt x="33491" y="42643"/>
                  </a:cubicBezTo>
                  <a:cubicBezTo>
                    <a:pt x="33527" y="42588"/>
                    <a:pt x="33559" y="42536"/>
                    <a:pt x="33593" y="42484"/>
                  </a:cubicBezTo>
                  <a:cubicBezTo>
                    <a:pt x="33857" y="42081"/>
                    <a:pt x="33855" y="42083"/>
                    <a:pt x="33536" y="41683"/>
                  </a:cubicBezTo>
                  <a:cubicBezTo>
                    <a:pt x="33505" y="41644"/>
                    <a:pt x="33538" y="41551"/>
                    <a:pt x="33548" y="41378"/>
                  </a:cubicBezTo>
                  <a:cubicBezTo>
                    <a:pt x="33756" y="41658"/>
                    <a:pt x="33901" y="41853"/>
                    <a:pt x="34109" y="42137"/>
                  </a:cubicBezTo>
                  <a:cubicBezTo>
                    <a:pt x="34142" y="41683"/>
                    <a:pt x="34254" y="41393"/>
                    <a:pt x="34474" y="41136"/>
                  </a:cubicBezTo>
                  <a:cubicBezTo>
                    <a:pt x="34703" y="40871"/>
                    <a:pt x="34901" y="40576"/>
                    <a:pt x="35120" y="40285"/>
                  </a:cubicBezTo>
                  <a:cubicBezTo>
                    <a:pt x="35036" y="40252"/>
                    <a:pt x="34973" y="40226"/>
                    <a:pt x="34906" y="40199"/>
                  </a:cubicBezTo>
                  <a:cubicBezTo>
                    <a:pt x="34934" y="40153"/>
                    <a:pt x="35224" y="39342"/>
                    <a:pt x="35223" y="39294"/>
                  </a:cubicBezTo>
                  <a:cubicBezTo>
                    <a:pt x="35267" y="39298"/>
                    <a:pt x="35308" y="39306"/>
                    <a:pt x="35349" y="39305"/>
                  </a:cubicBezTo>
                  <a:cubicBezTo>
                    <a:pt x="35402" y="39304"/>
                    <a:pt x="35455" y="39294"/>
                    <a:pt x="35501" y="39289"/>
                  </a:cubicBezTo>
                  <a:cubicBezTo>
                    <a:pt x="35501" y="39022"/>
                    <a:pt x="35193" y="38800"/>
                    <a:pt x="35468" y="38561"/>
                  </a:cubicBezTo>
                  <a:cubicBezTo>
                    <a:pt x="35616" y="38606"/>
                    <a:pt x="35746" y="38646"/>
                    <a:pt x="35880" y="38686"/>
                  </a:cubicBezTo>
                  <a:cubicBezTo>
                    <a:pt x="35964" y="38528"/>
                    <a:pt x="36039" y="38389"/>
                    <a:pt x="36114" y="38248"/>
                  </a:cubicBezTo>
                  <a:cubicBezTo>
                    <a:pt x="35961" y="38261"/>
                    <a:pt x="35864" y="38325"/>
                    <a:pt x="35778" y="38403"/>
                  </a:cubicBezTo>
                  <a:cubicBezTo>
                    <a:pt x="35643" y="38528"/>
                    <a:pt x="35539" y="38482"/>
                    <a:pt x="35423" y="38377"/>
                  </a:cubicBezTo>
                  <a:cubicBezTo>
                    <a:pt x="35617" y="38157"/>
                    <a:pt x="35794" y="37955"/>
                    <a:pt x="35980" y="37745"/>
                  </a:cubicBezTo>
                  <a:cubicBezTo>
                    <a:pt x="35942" y="37542"/>
                    <a:pt x="35730" y="37318"/>
                    <a:pt x="36012" y="37123"/>
                  </a:cubicBezTo>
                  <a:lnTo>
                    <a:pt x="35994" y="37132"/>
                  </a:lnTo>
                  <a:cubicBezTo>
                    <a:pt x="36069" y="37036"/>
                    <a:pt x="36151" y="36944"/>
                    <a:pt x="36221" y="36844"/>
                  </a:cubicBezTo>
                  <a:cubicBezTo>
                    <a:pt x="36412" y="36571"/>
                    <a:pt x="36558" y="36252"/>
                    <a:pt x="36797" y="36034"/>
                  </a:cubicBezTo>
                  <a:cubicBezTo>
                    <a:pt x="36991" y="35859"/>
                    <a:pt x="37028" y="35692"/>
                    <a:pt x="37018" y="35557"/>
                  </a:cubicBezTo>
                  <a:cubicBezTo>
                    <a:pt x="36914" y="35442"/>
                    <a:pt x="36843" y="35387"/>
                    <a:pt x="36802" y="35313"/>
                  </a:cubicBezTo>
                  <a:cubicBezTo>
                    <a:pt x="36739" y="35195"/>
                    <a:pt x="36844" y="35003"/>
                    <a:pt x="36616" y="34947"/>
                  </a:cubicBezTo>
                  <a:cubicBezTo>
                    <a:pt x="36573" y="34937"/>
                    <a:pt x="36571" y="34750"/>
                    <a:pt x="36545" y="34616"/>
                  </a:cubicBezTo>
                  <a:cubicBezTo>
                    <a:pt x="36824" y="34586"/>
                    <a:pt x="36895" y="34413"/>
                    <a:pt x="36949" y="34174"/>
                  </a:cubicBezTo>
                  <a:cubicBezTo>
                    <a:pt x="37003" y="33945"/>
                    <a:pt x="36980" y="33656"/>
                    <a:pt x="37210" y="33564"/>
                  </a:cubicBezTo>
                  <a:cubicBezTo>
                    <a:pt x="37101" y="33440"/>
                    <a:pt x="37006" y="33330"/>
                    <a:pt x="36909" y="33221"/>
                  </a:cubicBezTo>
                  <a:cubicBezTo>
                    <a:pt x="37029" y="33117"/>
                    <a:pt x="37096" y="33048"/>
                    <a:pt x="37173" y="32994"/>
                  </a:cubicBezTo>
                  <a:cubicBezTo>
                    <a:pt x="37283" y="32917"/>
                    <a:pt x="37006" y="32726"/>
                    <a:pt x="37268" y="32681"/>
                  </a:cubicBezTo>
                  <a:cubicBezTo>
                    <a:pt x="37293" y="32677"/>
                    <a:pt x="37267" y="32429"/>
                    <a:pt x="37278" y="32296"/>
                  </a:cubicBezTo>
                  <a:cubicBezTo>
                    <a:pt x="37282" y="32236"/>
                    <a:pt x="37315" y="32181"/>
                    <a:pt x="37334" y="32127"/>
                  </a:cubicBezTo>
                  <a:cubicBezTo>
                    <a:pt x="37234" y="32054"/>
                    <a:pt x="37148" y="31993"/>
                    <a:pt x="37055" y="31926"/>
                  </a:cubicBezTo>
                  <a:cubicBezTo>
                    <a:pt x="37185" y="31540"/>
                    <a:pt x="37319" y="31158"/>
                    <a:pt x="37075" y="30792"/>
                  </a:cubicBezTo>
                  <a:cubicBezTo>
                    <a:pt x="36926" y="30566"/>
                    <a:pt x="36876" y="30360"/>
                    <a:pt x="36995" y="30099"/>
                  </a:cubicBezTo>
                  <a:cubicBezTo>
                    <a:pt x="37088" y="29895"/>
                    <a:pt x="36859" y="29620"/>
                    <a:pt x="37075" y="29496"/>
                  </a:cubicBezTo>
                  <a:cubicBezTo>
                    <a:pt x="36984" y="29307"/>
                    <a:pt x="36904" y="29161"/>
                    <a:pt x="36839" y="29008"/>
                  </a:cubicBezTo>
                  <a:cubicBezTo>
                    <a:pt x="36762" y="28826"/>
                    <a:pt x="36692" y="28639"/>
                    <a:pt x="36636" y="28449"/>
                  </a:cubicBezTo>
                  <a:cubicBezTo>
                    <a:pt x="36622" y="28404"/>
                    <a:pt x="36664" y="28306"/>
                    <a:pt x="36706" y="28286"/>
                  </a:cubicBezTo>
                  <a:cubicBezTo>
                    <a:pt x="37013" y="28138"/>
                    <a:pt x="36890" y="27849"/>
                    <a:pt x="36907" y="27628"/>
                  </a:cubicBezTo>
                  <a:cubicBezTo>
                    <a:pt x="36945" y="27129"/>
                    <a:pt x="36550" y="26854"/>
                    <a:pt x="36049" y="26994"/>
                  </a:cubicBezTo>
                  <a:cubicBezTo>
                    <a:pt x="35675" y="26348"/>
                    <a:pt x="35675" y="26348"/>
                    <a:pt x="35933" y="26097"/>
                  </a:cubicBezTo>
                  <a:cubicBezTo>
                    <a:pt x="35986" y="26254"/>
                    <a:pt x="36037" y="26411"/>
                    <a:pt x="36091" y="26581"/>
                  </a:cubicBezTo>
                  <a:cubicBezTo>
                    <a:pt x="36242" y="26551"/>
                    <a:pt x="36361" y="26531"/>
                    <a:pt x="36464" y="26511"/>
                  </a:cubicBezTo>
                  <a:cubicBezTo>
                    <a:pt x="36490" y="26310"/>
                    <a:pt x="36513" y="26133"/>
                    <a:pt x="36539" y="25929"/>
                  </a:cubicBezTo>
                  <a:cubicBezTo>
                    <a:pt x="36270" y="25936"/>
                    <a:pt x="36015" y="25900"/>
                    <a:pt x="35974" y="25566"/>
                  </a:cubicBezTo>
                  <a:cubicBezTo>
                    <a:pt x="36132" y="25524"/>
                    <a:pt x="36291" y="25483"/>
                    <a:pt x="36421" y="25450"/>
                  </a:cubicBezTo>
                  <a:cubicBezTo>
                    <a:pt x="36349" y="25281"/>
                    <a:pt x="36291" y="25145"/>
                    <a:pt x="36211" y="24957"/>
                  </a:cubicBezTo>
                  <a:cubicBezTo>
                    <a:pt x="36121" y="25055"/>
                    <a:pt x="36057" y="25129"/>
                    <a:pt x="35990" y="25198"/>
                  </a:cubicBezTo>
                  <a:cubicBezTo>
                    <a:pt x="35922" y="25268"/>
                    <a:pt x="35849" y="25331"/>
                    <a:pt x="35778" y="25398"/>
                  </a:cubicBezTo>
                  <a:cubicBezTo>
                    <a:pt x="35793" y="25503"/>
                    <a:pt x="35807" y="25608"/>
                    <a:pt x="35822" y="25712"/>
                  </a:cubicBezTo>
                  <a:cubicBezTo>
                    <a:pt x="35535" y="25518"/>
                    <a:pt x="35535" y="25518"/>
                    <a:pt x="35515" y="25119"/>
                  </a:cubicBezTo>
                  <a:cubicBezTo>
                    <a:pt x="35641" y="25255"/>
                    <a:pt x="35713" y="25333"/>
                    <a:pt x="35786" y="25414"/>
                  </a:cubicBezTo>
                  <a:cubicBezTo>
                    <a:pt x="35794" y="25250"/>
                    <a:pt x="35802" y="25086"/>
                    <a:pt x="35808" y="24961"/>
                  </a:cubicBezTo>
                  <a:cubicBezTo>
                    <a:pt x="36028" y="24885"/>
                    <a:pt x="36220" y="24820"/>
                    <a:pt x="36482" y="24729"/>
                  </a:cubicBezTo>
                  <a:cubicBezTo>
                    <a:pt x="36314" y="24593"/>
                    <a:pt x="36223" y="24519"/>
                    <a:pt x="36126" y="24440"/>
                  </a:cubicBezTo>
                  <a:cubicBezTo>
                    <a:pt x="36184" y="24404"/>
                    <a:pt x="36242" y="24368"/>
                    <a:pt x="36315" y="24321"/>
                  </a:cubicBezTo>
                  <a:cubicBezTo>
                    <a:pt x="36252" y="24211"/>
                    <a:pt x="36195" y="24113"/>
                    <a:pt x="36140" y="24017"/>
                  </a:cubicBezTo>
                  <a:cubicBezTo>
                    <a:pt x="35798" y="24154"/>
                    <a:pt x="35804" y="24406"/>
                    <a:pt x="35882" y="24650"/>
                  </a:cubicBezTo>
                  <a:cubicBezTo>
                    <a:pt x="35520" y="24801"/>
                    <a:pt x="35575" y="24429"/>
                    <a:pt x="35419" y="24356"/>
                  </a:cubicBezTo>
                  <a:cubicBezTo>
                    <a:pt x="35241" y="24273"/>
                    <a:pt x="35026" y="24259"/>
                    <a:pt x="34948" y="23989"/>
                  </a:cubicBezTo>
                  <a:cubicBezTo>
                    <a:pt x="35052" y="23946"/>
                    <a:pt x="35151" y="23904"/>
                    <a:pt x="35262" y="23857"/>
                  </a:cubicBezTo>
                  <a:cubicBezTo>
                    <a:pt x="35271" y="23976"/>
                    <a:pt x="35276" y="24051"/>
                    <a:pt x="35282" y="24144"/>
                  </a:cubicBezTo>
                  <a:cubicBezTo>
                    <a:pt x="35350" y="24116"/>
                    <a:pt x="35429" y="24091"/>
                    <a:pt x="35428" y="24085"/>
                  </a:cubicBezTo>
                  <a:cubicBezTo>
                    <a:pt x="35386" y="23890"/>
                    <a:pt x="35416" y="23672"/>
                    <a:pt x="35155" y="23573"/>
                  </a:cubicBezTo>
                  <a:cubicBezTo>
                    <a:pt x="34933" y="23489"/>
                    <a:pt x="34735" y="23342"/>
                    <a:pt x="34439" y="23175"/>
                  </a:cubicBezTo>
                  <a:cubicBezTo>
                    <a:pt x="34629" y="23144"/>
                    <a:pt x="34729" y="23128"/>
                    <a:pt x="34881" y="23103"/>
                  </a:cubicBezTo>
                  <a:cubicBezTo>
                    <a:pt x="34780" y="23035"/>
                    <a:pt x="34703" y="22940"/>
                    <a:pt x="34641" y="22949"/>
                  </a:cubicBezTo>
                  <a:cubicBezTo>
                    <a:pt x="34455" y="22978"/>
                    <a:pt x="34372" y="22885"/>
                    <a:pt x="34333" y="22738"/>
                  </a:cubicBezTo>
                  <a:cubicBezTo>
                    <a:pt x="34236" y="22380"/>
                    <a:pt x="34152" y="22018"/>
                    <a:pt x="34048" y="21596"/>
                  </a:cubicBezTo>
                  <a:cubicBezTo>
                    <a:pt x="33980" y="21556"/>
                    <a:pt x="33849" y="21482"/>
                    <a:pt x="33717" y="21407"/>
                  </a:cubicBezTo>
                  <a:cubicBezTo>
                    <a:pt x="33918" y="21121"/>
                    <a:pt x="33801" y="20652"/>
                    <a:pt x="34285" y="20553"/>
                  </a:cubicBezTo>
                  <a:cubicBezTo>
                    <a:pt x="34327" y="20730"/>
                    <a:pt x="34365" y="20894"/>
                    <a:pt x="34411" y="21084"/>
                  </a:cubicBezTo>
                  <a:cubicBezTo>
                    <a:pt x="34536" y="21054"/>
                    <a:pt x="34651" y="21025"/>
                    <a:pt x="34754" y="21001"/>
                  </a:cubicBezTo>
                  <a:cubicBezTo>
                    <a:pt x="34794" y="21088"/>
                    <a:pt x="34827" y="21158"/>
                    <a:pt x="34859" y="21227"/>
                  </a:cubicBezTo>
                  <a:cubicBezTo>
                    <a:pt x="34893" y="20718"/>
                    <a:pt x="34662" y="20343"/>
                    <a:pt x="34291" y="20042"/>
                  </a:cubicBezTo>
                  <a:cubicBezTo>
                    <a:pt x="34137" y="20340"/>
                    <a:pt x="34030" y="20674"/>
                    <a:pt x="33681" y="20862"/>
                  </a:cubicBezTo>
                  <a:cubicBezTo>
                    <a:pt x="33546" y="20779"/>
                    <a:pt x="33406" y="20691"/>
                    <a:pt x="33249" y="20592"/>
                  </a:cubicBezTo>
                  <a:cubicBezTo>
                    <a:pt x="33298" y="20485"/>
                    <a:pt x="33344" y="20388"/>
                    <a:pt x="33390" y="20290"/>
                  </a:cubicBezTo>
                  <a:cubicBezTo>
                    <a:pt x="33347" y="20169"/>
                    <a:pt x="33220" y="20037"/>
                    <a:pt x="33418" y="19939"/>
                  </a:cubicBezTo>
                  <a:cubicBezTo>
                    <a:pt x="33446" y="19925"/>
                    <a:pt x="33526" y="19954"/>
                    <a:pt x="33538" y="19980"/>
                  </a:cubicBezTo>
                  <a:cubicBezTo>
                    <a:pt x="33609" y="20141"/>
                    <a:pt x="33541" y="20244"/>
                    <a:pt x="33377" y="20293"/>
                  </a:cubicBezTo>
                  <a:cubicBezTo>
                    <a:pt x="33511" y="20306"/>
                    <a:pt x="33629" y="20414"/>
                    <a:pt x="33787" y="20277"/>
                  </a:cubicBezTo>
                  <a:cubicBezTo>
                    <a:pt x="33922" y="20159"/>
                    <a:pt x="34126" y="20124"/>
                    <a:pt x="34299" y="20053"/>
                  </a:cubicBezTo>
                  <a:cubicBezTo>
                    <a:pt x="34283" y="19928"/>
                    <a:pt x="34267" y="19803"/>
                    <a:pt x="34246" y="19631"/>
                  </a:cubicBezTo>
                  <a:cubicBezTo>
                    <a:pt x="33851" y="20002"/>
                    <a:pt x="33702" y="19962"/>
                    <a:pt x="33574" y="19524"/>
                  </a:cubicBezTo>
                  <a:cubicBezTo>
                    <a:pt x="33384" y="19479"/>
                    <a:pt x="33137" y="19730"/>
                    <a:pt x="32980" y="19397"/>
                  </a:cubicBezTo>
                  <a:close/>
                  <a:moveTo>
                    <a:pt x="17742" y="43959"/>
                  </a:moveTo>
                  <a:cubicBezTo>
                    <a:pt x="17414" y="44023"/>
                    <a:pt x="17418" y="43842"/>
                    <a:pt x="17414" y="43669"/>
                  </a:cubicBezTo>
                  <a:cubicBezTo>
                    <a:pt x="17298" y="43634"/>
                    <a:pt x="17140" y="43673"/>
                    <a:pt x="17153" y="43438"/>
                  </a:cubicBezTo>
                  <a:cubicBezTo>
                    <a:pt x="17235" y="43516"/>
                    <a:pt x="17315" y="43595"/>
                    <a:pt x="17397" y="43675"/>
                  </a:cubicBezTo>
                  <a:cubicBezTo>
                    <a:pt x="17503" y="43757"/>
                    <a:pt x="17602" y="43841"/>
                    <a:pt x="17742" y="43959"/>
                  </a:cubicBezTo>
                  <a:close/>
                  <a:moveTo>
                    <a:pt x="10180" y="35937"/>
                  </a:moveTo>
                  <a:cubicBezTo>
                    <a:pt x="10328" y="36004"/>
                    <a:pt x="10506" y="35729"/>
                    <a:pt x="10541" y="36075"/>
                  </a:cubicBezTo>
                  <a:cubicBezTo>
                    <a:pt x="10621" y="36192"/>
                    <a:pt x="10718" y="36303"/>
                    <a:pt x="10702" y="36506"/>
                  </a:cubicBezTo>
                  <a:cubicBezTo>
                    <a:pt x="10470" y="36381"/>
                    <a:pt x="10522" y="36223"/>
                    <a:pt x="10552" y="36070"/>
                  </a:cubicBezTo>
                  <a:cubicBezTo>
                    <a:pt x="10430" y="36095"/>
                    <a:pt x="10291" y="36195"/>
                    <a:pt x="10180" y="35937"/>
                  </a:cubicBezTo>
                  <a:close/>
                  <a:moveTo>
                    <a:pt x="9859" y="34262"/>
                  </a:moveTo>
                  <a:cubicBezTo>
                    <a:pt x="9775" y="34038"/>
                    <a:pt x="9701" y="33811"/>
                    <a:pt x="9623" y="33579"/>
                  </a:cubicBezTo>
                  <a:cubicBezTo>
                    <a:pt x="9947" y="33689"/>
                    <a:pt x="10031" y="33873"/>
                    <a:pt x="9968" y="34321"/>
                  </a:cubicBezTo>
                  <a:cubicBezTo>
                    <a:pt x="10057" y="34382"/>
                    <a:pt x="10147" y="34441"/>
                    <a:pt x="10234" y="34505"/>
                  </a:cubicBezTo>
                  <a:cubicBezTo>
                    <a:pt x="10352" y="34590"/>
                    <a:pt x="10462" y="34681"/>
                    <a:pt x="10376" y="34882"/>
                  </a:cubicBezTo>
                  <a:cubicBezTo>
                    <a:pt x="10256" y="34837"/>
                    <a:pt x="10135" y="34790"/>
                    <a:pt x="10016" y="34745"/>
                  </a:cubicBezTo>
                  <a:cubicBezTo>
                    <a:pt x="10004" y="34590"/>
                    <a:pt x="9992" y="34452"/>
                    <a:pt x="9980" y="34314"/>
                  </a:cubicBezTo>
                  <a:cubicBezTo>
                    <a:pt x="9938" y="34297"/>
                    <a:pt x="9870" y="34291"/>
                    <a:pt x="9859" y="34262"/>
                  </a:cubicBezTo>
                  <a:close/>
                  <a:moveTo>
                    <a:pt x="6519" y="11068"/>
                  </a:moveTo>
                  <a:cubicBezTo>
                    <a:pt x="6383" y="11271"/>
                    <a:pt x="6285" y="11417"/>
                    <a:pt x="6190" y="11562"/>
                  </a:cubicBezTo>
                  <a:cubicBezTo>
                    <a:pt x="6172" y="11338"/>
                    <a:pt x="6155" y="11139"/>
                    <a:pt x="6138" y="10939"/>
                  </a:cubicBezTo>
                  <a:cubicBezTo>
                    <a:pt x="5950" y="11132"/>
                    <a:pt x="6013" y="11478"/>
                    <a:pt x="5680" y="11674"/>
                  </a:cubicBezTo>
                  <a:cubicBezTo>
                    <a:pt x="5697" y="11426"/>
                    <a:pt x="5666" y="11220"/>
                    <a:pt x="5734" y="11056"/>
                  </a:cubicBezTo>
                  <a:cubicBezTo>
                    <a:pt x="5789" y="10920"/>
                    <a:pt x="5931" y="10745"/>
                    <a:pt x="6138" y="10917"/>
                  </a:cubicBezTo>
                  <a:cubicBezTo>
                    <a:pt x="6244" y="10961"/>
                    <a:pt x="6349" y="11002"/>
                    <a:pt x="6519" y="11068"/>
                  </a:cubicBezTo>
                  <a:close/>
                  <a:moveTo>
                    <a:pt x="25540" y="22780"/>
                  </a:moveTo>
                  <a:cubicBezTo>
                    <a:pt x="25628" y="22783"/>
                    <a:pt x="25715" y="22787"/>
                    <a:pt x="25786" y="22789"/>
                  </a:cubicBezTo>
                  <a:cubicBezTo>
                    <a:pt x="25860" y="23516"/>
                    <a:pt x="25606" y="24213"/>
                    <a:pt x="25843" y="24908"/>
                  </a:cubicBezTo>
                  <a:cubicBezTo>
                    <a:pt x="25671" y="24999"/>
                    <a:pt x="25519" y="24973"/>
                    <a:pt x="25559" y="24820"/>
                  </a:cubicBezTo>
                  <a:cubicBezTo>
                    <a:pt x="25606" y="24635"/>
                    <a:pt x="25514" y="24552"/>
                    <a:pt x="25443" y="24429"/>
                  </a:cubicBezTo>
                  <a:cubicBezTo>
                    <a:pt x="25385" y="24323"/>
                    <a:pt x="25336" y="24197"/>
                    <a:pt x="25332" y="24079"/>
                  </a:cubicBezTo>
                  <a:cubicBezTo>
                    <a:pt x="25318" y="23756"/>
                    <a:pt x="25313" y="23430"/>
                    <a:pt x="25343" y="23110"/>
                  </a:cubicBezTo>
                  <a:cubicBezTo>
                    <a:pt x="25355" y="22992"/>
                    <a:pt x="25479" y="22887"/>
                    <a:pt x="25551" y="22776"/>
                  </a:cubicBezTo>
                  <a:cubicBezTo>
                    <a:pt x="25515" y="22701"/>
                    <a:pt x="25479" y="22629"/>
                    <a:pt x="25443" y="22555"/>
                  </a:cubicBezTo>
                  <a:cubicBezTo>
                    <a:pt x="25506" y="22540"/>
                    <a:pt x="25570" y="22524"/>
                    <a:pt x="25633" y="22511"/>
                  </a:cubicBezTo>
                  <a:cubicBezTo>
                    <a:pt x="25264" y="22154"/>
                    <a:pt x="25570" y="21855"/>
                    <a:pt x="25719" y="21538"/>
                  </a:cubicBezTo>
                  <a:cubicBezTo>
                    <a:pt x="25832" y="21830"/>
                    <a:pt x="25838" y="22133"/>
                    <a:pt x="25803" y="22435"/>
                  </a:cubicBezTo>
                  <a:cubicBezTo>
                    <a:pt x="25800" y="22464"/>
                    <a:pt x="25687" y="22477"/>
                    <a:pt x="25626" y="22500"/>
                  </a:cubicBezTo>
                  <a:cubicBezTo>
                    <a:pt x="25597" y="22591"/>
                    <a:pt x="25569" y="22685"/>
                    <a:pt x="25540" y="22780"/>
                  </a:cubicBezTo>
                  <a:close/>
                  <a:moveTo>
                    <a:pt x="32759" y="39974"/>
                  </a:moveTo>
                  <a:lnTo>
                    <a:pt x="32277" y="40450"/>
                  </a:lnTo>
                  <a:cubicBezTo>
                    <a:pt x="32256" y="40433"/>
                    <a:pt x="32238" y="40418"/>
                    <a:pt x="32217" y="40401"/>
                  </a:cubicBezTo>
                  <a:cubicBezTo>
                    <a:pt x="32355" y="40174"/>
                    <a:pt x="32495" y="39946"/>
                    <a:pt x="32636" y="39719"/>
                  </a:cubicBezTo>
                  <a:cubicBezTo>
                    <a:pt x="32875" y="39497"/>
                    <a:pt x="32962" y="39208"/>
                    <a:pt x="32979" y="38883"/>
                  </a:cubicBezTo>
                  <a:cubicBezTo>
                    <a:pt x="33074" y="38895"/>
                    <a:pt x="33147" y="38904"/>
                    <a:pt x="33286" y="38921"/>
                  </a:cubicBezTo>
                  <a:cubicBezTo>
                    <a:pt x="33199" y="39205"/>
                    <a:pt x="33149" y="39490"/>
                    <a:pt x="33028" y="39742"/>
                  </a:cubicBezTo>
                  <a:cubicBezTo>
                    <a:pt x="32923" y="39959"/>
                    <a:pt x="32766" y="39762"/>
                    <a:pt x="32635" y="39718"/>
                  </a:cubicBezTo>
                  <a:cubicBezTo>
                    <a:pt x="32675" y="39802"/>
                    <a:pt x="32715" y="39885"/>
                    <a:pt x="32759" y="39974"/>
                  </a:cubicBezTo>
                  <a:close/>
                  <a:moveTo>
                    <a:pt x="23125" y="42998"/>
                  </a:moveTo>
                  <a:cubicBezTo>
                    <a:pt x="23268" y="43000"/>
                    <a:pt x="23410" y="42995"/>
                    <a:pt x="23651" y="42991"/>
                  </a:cubicBezTo>
                  <a:cubicBezTo>
                    <a:pt x="23372" y="43211"/>
                    <a:pt x="23184" y="43358"/>
                    <a:pt x="22993" y="43509"/>
                  </a:cubicBezTo>
                  <a:cubicBezTo>
                    <a:pt x="22784" y="43361"/>
                    <a:pt x="22568" y="43207"/>
                    <a:pt x="22330" y="43038"/>
                  </a:cubicBezTo>
                  <a:cubicBezTo>
                    <a:pt x="22463" y="43022"/>
                    <a:pt x="22602" y="43007"/>
                    <a:pt x="22738" y="42990"/>
                  </a:cubicBezTo>
                  <a:cubicBezTo>
                    <a:pt x="22744" y="42850"/>
                    <a:pt x="22750" y="42710"/>
                    <a:pt x="22758" y="42497"/>
                  </a:cubicBezTo>
                  <a:cubicBezTo>
                    <a:pt x="22852" y="42595"/>
                    <a:pt x="22891" y="42636"/>
                    <a:pt x="22930" y="42677"/>
                  </a:cubicBezTo>
                  <a:cubicBezTo>
                    <a:pt x="22960" y="42710"/>
                    <a:pt x="22990" y="42742"/>
                    <a:pt x="23025" y="42782"/>
                  </a:cubicBezTo>
                  <a:cubicBezTo>
                    <a:pt x="22926" y="42851"/>
                    <a:pt x="22831" y="42920"/>
                    <a:pt x="22736" y="42988"/>
                  </a:cubicBezTo>
                  <a:cubicBezTo>
                    <a:pt x="22862" y="42992"/>
                    <a:pt x="22994" y="42998"/>
                    <a:pt x="23125" y="42998"/>
                  </a:cubicBezTo>
                  <a:close/>
                  <a:moveTo>
                    <a:pt x="20729" y="8894"/>
                  </a:moveTo>
                  <a:cubicBezTo>
                    <a:pt x="20562" y="8918"/>
                    <a:pt x="20484" y="8804"/>
                    <a:pt x="20499" y="8677"/>
                  </a:cubicBezTo>
                  <a:cubicBezTo>
                    <a:pt x="20557" y="8233"/>
                    <a:pt x="20639" y="7791"/>
                    <a:pt x="20717" y="7351"/>
                  </a:cubicBezTo>
                  <a:cubicBezTo>
                    <a:pt x="20727" y="7295"/>
                    <a:pt x="20780" y="7249"/>
                    <a:pt x="20814" y="7196"/>
                  </a:cubicBezTo>
                  <a:cubicBezTo>
                    <a:pt x="20835" y="6863"/>
                    <a:pt x="20857" y="6529"/>
                    <a:pt x="20882" y="6154"/>
                  </a:cubicBezTo>
                  <a:cubicBezTo>
                    <a:pt x="20957" y="6098"/>
                    <a:pt x="21062" y="6020"/>
                    <a:pt x="21199" y="5921"/>
                  </a:cubicBezTo>
                  <a:cubicBezTo>
                    <a:pt x="21319" y="6461"/>
                    <a:pt x="20984" y="6809"/>
                    <a:pt x="20804" y="7203"/>
                  </a:cubicBezTo>
                  <a:cubicBezTo>
                    <a:pt x="20896" y="7633"/>
                    <a:pt x="20861" y="8463"/>
                    <a:pt x="20729" y="8894"/>
                  </a:cubicBezTo>
                  <a:close/>
                  <a:moveTo>
                    <a:pt x="16077" y="6157"/>
                  </a:moveTo>
                  <a:cubicBezTo>
                    <a:pt x="15805" y="6358"/>
                    <a:pt x="15596" y="6425"/>
                    <a:pt x="15349" y="6312"/>
                  </a:cubicBezTo>
                  <a:cubicBezTo>
                    <a:pt x="15152" y="6521"/>
                    <a:pt x="14979" y="6202"/>
                    <a:pt x="14760" y="6253"/>
                  </a:cubicBezTo>
                  <a:cubicBezTo>
                    <a:pt x="14819" y="6206"/>
                    <a:pt x="14877" y="6157"/>
                    <a:pt x="14947" y="6101"/>
                  </a:cubicBezTo>
                  <a:cubicBezTo>
                    <a:pt x="14872" y="6019"/>
                    <a:pt x="14797" y="5936"/>
                    <a:pt x="14718" y="5849"/>
                  </a:cubicBezTo>
                  <a:cubicBezTo>
                    <a:pt x="15082" y="5596"/>
                    <a:pt x="15595" y="5865"/>
                    <a:pt x="15892" y="5394"/>
                  </a:cubicBezTo>
                  <a:cubicBezTo>
                    <a:pt x="15929" y="5519"/>
                    <a:pt x="15958" y="5612"/>
                    <a:pt x="15985" y="5703"/>
                  </a:cubicBezTo>
                  <a:cubicBezTo>
                    <a:pt x="16129" y="5540"/>
                    <a:pt x="16120" y="5541"/>
                    <a:pt x="16083" y="5346"/>
                  </a:cubicBezTo>
                  <a:cubicBezTo>
                    <a:pt x="16070" y="5281"/>
                    <a:pt x="16089" y="5181"/>
                    <a:pt x="16133" y="5144"/>
                  </a:cubicBezTo>
                  <a:cubicBezTo>
                    <a:pt x="16211" y="5077"/>
                    <a:pt x="16319" y="5047"/>
                    <a:pt x="16487" y="4968"/>
                  </a:cubicBezTo>
                  <a:cubicBezTo>
                    <a:pt x="16450" y="5234"/>
                    <a:pt x="16422" y="5446"/>
                    <a:pt x="16386" y="5706"/>
                  </a:cubicBezTo>
                  <a:cubicBezTo>
                    <a:pt x="16456" y="5744"/>
                    <a:pt x="16570" y="5808"/>
                    <a:pt x="16685" y="5870"/>
                  </a:cubicBezTo>
                  <a:cubicBezTo>
                    <a:pt x="16681" y="5879"/>
                    <a:pt x="16679" y="5889"/>
                    <a:pt x="16674" y="5898"/>
                  </a:cubicBezTo>
                  <a:cubicBezTo>
                    <a:pt x="16446" y="5829"/>
                    <a:pt x="16219" y="5762"/>
                    <a:pt x="15992" y="5692"/>
                  </a:cubicBezTo>
                  <a:cubicBezTo>
                    <a:pt x="15721" y="5702"/>
                    <a:pt x="15717" y="5950"/>
                    <a:pt x="15612" y="6107"/>
                  </a:cubicBezTo>
                  <a:cubicBezTo>
                    <a:pt x="15741" y="6119"/>
                    <a:pt x="15870" y="6134"/>
                    <a:pt x="16077" y="6157"/>
                  </a:cubicBezTo>
                  <a:close/>
                  <a:moveTo>
                    <a:pt x="14505" y="2834"/>
                  </a:moveTo>
                  <a:cubicBezTo>
                    <a:pt x="13934" y="2929"/>
                    <a:pt x="13371" y="3022"/>
                    <a:pt x="12734" y="3128"/>
                  </a:cubicBezTo>
                  <a:cubicBezTo>
                    <a:pt x="12873" y="2924"/>
                    <a:pt x="12978" y="2770"/>
                    <a:pt x="13079" y="2622"/>
                  </a:cubicBezTo>
                  <a:cubicBezTo>
                    <a:pt x="13304" y="2655"/>
                    <a:pt x="13509" y="2727"/>
                    <a:pt x="13700" y="2700"/>
                  </a:cubicBezTo>
                  <a:cubicBezTo>
                    <a:pt x="13907" y="2672"/>
                    <a:pt x="13979" y="2479"/>
                    <a:pt x="13900" y="2182"/>
                  </a:cubicBezTo>
                  <a:cubicBezTo>
                    <a:pt x="14057" y="2311"/>
                    <a:pt x="14135" y="2374"/>
                    <a:pt x="14247" y="2466"/>
                  </a:cubicBezTo>
                  <a:cubicBezTo>
                    <a:pt x="14380" y="2389"/>
                    <a:pt x="14525" y="2306"/>
                    <a:pt x="14721" y="2191"/>
                  </a:cubicBezTo>
                  <a:cubicBezTo>
                    <a:pt x="14742" y="2290"/>
                    <a:pt x="14787" y="2395"/>
                    <a:pt x="14781" y="2499"/>
                  </a:cubicBezTo>
                  <a:cubicBezTo>
                    <a:pt x="14768" y="2712"/>
                    <a:pt x="14845" y="2770"/>
                    <a:pt x="15056" y="2758"/>
                  </a:cubicBezTo>
                  <a:cubicBezTo>
                    <a:pt x="15458" y="2733"/>
                    <a:pt x="15852" y="2689"/>
                    <a:pt x="16224" y="2518"/>
                  </a:cubicBezTo>
                  <a:cubicBezTo>
                    <a:pt x="16243" y="2509"/>
                    <a:pt x="16281" y="2539"/>
                    <a:pt x="16356" y="2571"/>
                  </a:cubicBezTo>
                  <a:cubicBezTo>
                    <a:pt x="16268" y="2697"/>
                    <a:pt x="16186" y="2817"/>
                    <a:pt x="16095" y="2952"/>
                  </a:cubicBezTo>
                  <a:cubicBezTo>
                    <a:pt x="15933" y="2924"/>
                    <a:pt x="15781" y="2899"/>
                    <a:pt x="15595" y="2868"/>
                  </a:cubicBezTo>
                  <a:cubicBezTo>
                    <a:pt x="15580" y="3022"/>
                    <a:pt x="15583" y="3154"/>
                    <a:pt x="15769" y="3175"/>
                  </a:cubicBezTo>
                  <a:cubicBezTo>
                    <a:pt x="16102" y="3213"/>
                    <a:pt x="16358" y="3387"/>
                    <a:pt x="16595" y="3629"/>
                  </a:cubicBezTo>
                  <a:cubicBezTo>
                    <a:pt x="16801" y="3603"/>
                    <a:pt x="17011" y="3576"/>
                    <a:pt x="17221" y="3550"/>
                  </a:cubicBezTo>
                  <a:cubicBezTo>
                    <a:pt x="17228" y="3524"/>
                    <a:pt x="17233" y="3499"/>
                    <a:pt x="17240" y="3473"/>
                  </a:cubicBezTo>
                  <a:cubicBezTo>
                    <a:pt x="17064" y="3373"/>
                    <a:pt x="16887" y="3274"/>
                    <a:pt x="16659" y="3144"/>
                  </a:cubicBezTo>
                  <a:cubicBezTo>
                    <a:pt x="16830" y="3044"/>
                    <a:pt x="16960" y="2968"/>
                    <a:pt x="17204" y="2825"/>
                  </a:cubicBezTo>
                  <a:cubicBezTo>
                    <a:pt x="17210" y="2909"/>
                    <a:pt x="17220" y="2986"/>
                    <a:pt x="17220" y="3062"/>
                  </a:cubicBezTo>
                  <a:cubicBezTo>
                    <a:pt x="17221" y="3278"/>
                    <a:pt x="17471" y="3316"/>
                    <a:pt x="17507" y="3265"/>
                  </a:cubicBezTo>
                  <a:cubicBezTo>
                    <a:pt x="17698" y="2986"/>
                    <a:pt x="17996" y="3294"/>
                    <a:pt x="18201" y="3056"/>
                  </a:cubicBezTo>
                  <a:cubicBezTo>
                    <a:pt x="18230" y="3208"/>
                    <a:pt x="18252" y="3312"/>
                    <a:pt x="18267" y="3416"/>
                  </a:cubicBezTo>
                  <a:cubicBezTo>
                    <a:pt x="18320" y="3767"/>
                    <a:pt x="18294" y="3784"/>
                    <a:pt x="17912" y="3786"/>
                  </a:cubicBezTo>
                  <a:cubicBezTo>
                    <a:pt x="17745" y="3788"/>
                    <a:pt x="17543" y="3726"/>
                    <a:pt x="17475" y="4014"/>
                  </a:cubicBezTo>
                  <a:cubicBezTo>
                    <a:pt x="17455" y="4098"/>
                    <a:pt x="17166" y="4119"/>
                    <a:pt x="16937" y="4186"/>
                  </a:cubicBezTo>
                  <a:cubicBezTo>
                    <a:pt x="16787" y="4009"/>
                    <a:pt x="16494" y="3977"/>
                    <a:pt x="16215" y="3930"/>
                  </a:cubicBezTo>
                  <a:cubicBezTo>
                    <a:pt x="16137" y="4083"/>
                    <a:pt x="16060" y="4237"/>
                    <a:pt x="15981" y="4393"/>
                  </a:cubicBezTo>
                  <a:cubicBezTo>
                    <a:pt x="15949" y="4375"/>
                    <a:pt x="15917" y="4358"/>
                    <a:pt x="15884" y="4343"/>
                  </a:cubicBezTo>
                  <a:cubicBezTo>
                    <a:pt x="15914" y="4285"/>
                    <a:pt x="15944" y="4227"/>
                    <a:pt x="15970" y="4176"/>
                  </a:cubicBezTo>
                  <a:cubicBezTo>
                    <a:pt x="15789" y="4102"/>
                    <a:pt x="15610" y="4026"/>
                    <a:pt x="15398" y="3940"/>
                  </a:cubicBezTo>
                  <a:cubicBezTo>
                    <a:pt x="15491" y="3840"/>
                    <a:pt x="15560" y="3764"/>
                    <a:pt x="15632" y="3685"/>
                  </a:cubicBezTo>
                  <a:cubicBezTo>
                    <a:pt x="15516" y="3603"/>
                    <a:pt x="15408" y="3528"/>
                    <a:pt x="15274" y="3434"/>
                  </a:cubicBezTo>
                  <a:cubicBezTo>
                    <a:pt x="15373" y="3354"/>
                    <a:pt x="15441" y="3300"/>
                    <a:pt x="15576" y="3192"/>
                  </a:cubicBezTo>
                  <a:cubicBezTo>
                    <a:pt x="15368" y="3216"/>
                    <a:pt x="15229" y="3231"/>
                    <a:pt x="15130" y="3242"/>
                  </a:cubicBezTo>
                  <a:cubicBezTo>
                    <a:pt x="14904" y="3008"/>
                    <a:pt x="14700" y="2794"/>
                    <a:pt x="14496" y="2581"/>
                  </a:cubicBezTo>
                  <a:lnTo>
                    <a:pt x="14425" y="2592"/>
                  </a:lnTo>
                  <a:cubicBezTo>
                    <a:pt x="14448" y="2657"/>
                    <a:pt x="14469" y="2724"/>
                    <a:pt x="14505" y="2834"/>
                  </a:cubicBezTo>
                  <a:close/>
                  <a:moveTo>
                    <a:pt x="12776" y="4504"/>
                  </a:moveTo>
                  <a:cubicBezTo>
                    <a:pt x="13077" y="4511"/>
                    <a:pt x="13350" y="4518"/>
                    <a:pt x="13681" y="4524"/>
                  </a:cubicBezTo>
                  <a:cubicBezTo>
                    <a:pt x="13723" y="4460"/>
                    <a:pt x="13797" y="4346"/>
                    <a:pt x="13871" y="4231"/>
                  </a:cubicBezTo>
                  <a:cubicBezTo>
                    <a:pt x="14064" y="4206"/>
                    <a:pt x="14132" y="4295"/>
                    <a:pt x="14173" y="4644"/>
                  </a:cubicBezTo>
                  <a:cubicBezTo>
                    <a:pt x="14290" y="4666"/>
                    <a:pt x="14423" y="4736"/>
                    <a:pt x="14418" y="4511"/>
                  </a:cubicBezTo>
                  <a:cubicBezTo>
                    <a:pt x="14413" y="4346"/>
                    <a:pt x="14499" y="4249"/>
                    <a:pt x="14666" y="4231"/>
                  </a:cubicBezTo>
                  <a:cubicBezTo>
                    <a:pt x="14708" y="4439"/>
                    <a:pt x="14750" y="4643"/>
                    <a:pt x="14791" y="4836"/>
                  </a:cubicBezTo>
                  <a:cubicBezTo>
                    <a:pt x="15151" y="4929"/>
                    <a:pt x="14932" y="4643"/>
                    <a:pt x="15068" y="4506"/>
                  </a:cubicBezTo>
                  <a:cubicBezTo>
                    <a:pt x="15306" y="4499"/>
                    <a:pt x="15599" y="4491"/>
                    <a:pt x="15931" y="4481"/>
                  </a:cubicBezTo>
                  <a:cubicBezTo>
                    <a:pt x="15619" y="4846"/>
                    <a:pt x="14452" y="5322"/>
                    <a:pt x="13984" y="5279"/>
                  </a:cubicBezTo>
                  <a:cubicBezTo>
                    <a:pt x="14130" y="5149"/>
                    <a:pt x="14251" y="5041"/>
                    <a:pt x="14372" y="4933"/>
                  </a:cubicBezTo>
                  <a:cubicBezTo>
                    <a:pt x="14364" y="4912"/>
                    <a:pt x="14356" y="4890"/>
                    <a:pt x="14350" y="4869"/>
                  </a:cubicBezTo>
                  <a:cubicBezTo>
                    <a:pt x="14233" y="4910"/>
                    <a:pt x="14082" y="4921"/>
                    <a:pt x="14005" y="5001"/>
                  </a:cubicBezTo>
                  <a:cubicBezTo>
                    <a:pt x="13790" y="5223"/>
                    <a:pt x="13573" y="5362"/>
                    <a:pt x="13238" y="5363"/>
                  </a:cubicBezTo>
                  <a:cubicBezTo>
                    <a:pt x="13041" y="5364"/>
                    <a:pt x="12844" y="5530"/>
                    <a:pt x="12629" y="5634"/>
                  </a:cubicBezTo>
                  <a:cubicBezTo>
                    <a:pt x="12526" y="5595"/>
                    <a:pt x="12401" y="5548"/>
                    <a:pt x="12253" y="5491"/>
                  </a:cubicBezTo>
                  <a:cubicBezTo>
                    <a:pt x="12231" y="5751"/>
                    <a:pt x="12213" y="5975"/>
                    <a:pt x="12192" y="6227"/>
                  </a:cubicBezTo>
                  <a:cubicBezTo>
                    <a:pt x="11703" y="5764"/>
                    <a:pt x="11644" y="5767"/>
                    <a:pt x="11511" y="6269"/>
                  </a:cubicBezTo>
                  <a:cubicBezTo>
                    <a:pt x="11439" y="6191"/>
                    <a:pt x="11331" y="6093"/>
                    <a:pt x="11342" y="6078"/>
                  </a:cubicBezTo>
                  <a:cubicBezTo>
                    <a:pt x="11436" y="5942"/>
                    <a:pt x="11545" y="5720"/>
                    <a:pt x="11661" y="5712"/>
                  </a:cubicBezTo>
                  <a:cubicBezTo>
                    <a:pt x="11948" y="5694"/>
                    <a:pt x="12094" y="5491"/>
                    <a:pt x="12301" y="5367"/>
                  </a:cubicBezTo>
                  <a:cubicBezTo>
                    <a:pt x="12589" y="5195"/>
                    <a:pt x="12899" y="5056"/>
                    <a:pt x="13196" y="4906"/>
                  </a:cubicBezTo>
                  <a:cubicBezTo>
                    <a:pt x="13061" y="4784"/>
                    <a:pt x="12818" y="4767"/>
                    <a:pt x="12776" y="4504"/>
                  </a:cubicBezTo>
                  <a:close/>
                  <a:moveTo>
                    <a:pt x="23801" y="15019"/>
                  </a:moveTo>
                  <a:cubicBezTo>
                    <a:pt x="23727" y="15188"/>
                    <a:pt x="23640" y="15353"/>
                    <a:pt x="23534" y="15567"/>
                  </a:cubicBezTo>
                  <a:cubicBezTo>
                    <a:pt x="23404" y="15306"/>
                    <a:pt x="23290" y="15082"/>
                    <a:pt x="23185" y="14854"/>
                  </a:cubicBezTo>
                  <a:cubicBezTo>
                    <a:pt x="23168" y="14814"/>
                    <a:pt x="23197" y="14754"/>
                    <a:pt x="23206" y="14703"/>
                  </a:cubicBezTo>
                  <a:cubicBezTo>
                    <a:pt x="23241" y="14522"/>
                    <a:pt x="23263" y="14340"/>
                    <a:pt x="23314" y="14166"/>
                  </a:cubicBezTo>
                  <a:cubicBezTo>
                    <a:pt x="23341" y="14073"/>
                    <a:pt x="23404" y="13943"/>
                    <a:pt x="23476" y="13926"/>
                  </a:cubicBezTo>
                  <a:cubicBezTo>
                    <a:pt x="23549" y="13908"/>
                    <a:pt x="23668" y="13990"/>
                    <a:pt x="23737" y="14058"/>
                  </a:cubicBezTo>
                  <a:cubicBezTo>
                    <a:pt x="23847" y="14166"/>
                    <a:pt x="23935" y="14297"/>
                    <a:pt x="24040" y="14432"/>
                  </a:cubicBezTo>
                  <a:cubicBezTo>
                    <a:pt x="23951" y="14651"/>
                    <a:pt x="23882" y="14838"/>
                    <a:pt x="23801" y="15019"/>
                  </a:cubicBezTo>
                  <a:close/>
                  <a:moveTo>
                    <a:pt x="20334" y="12337"/>
                  </a:moveTo>
                  <a:cubicBezTo>
                    <a:pt x="20184" y="13386"/>
                    <a:pt x="20132" y="13521"/>
                    <a:pt x="19887" y="13768"/>
                  </a:cubicBezTo>
                  <a:cubicBezTo>
                    <a:pt x="19928" y="13474"/>
                    <a:pt x="19975" y="13231"/>
                    <a:pt x="19992" y="12989"/>
                  </a:cubicBezTo>
                  <a:cubicBezTo>
                    <a:pt x="20003" y="12817"/>
                    <a:pt x="19988" y="12639"/>
                    <a:pt x="19962" y="12469"/>
                  </a:cubicBezTo>
                  <a:cubicBezTo>
                    <a:pt x="19894" y="12039"/>
                    <a:pt x="20081" y="11656"/>
                    <a:pt x="20175" y="11256"/>
                  </a:cubicBezTo>
                  <a:cubicBezTo>
                    <a:pt x="20186" y="11213"/>
                    <a:pt x="20263" y="11184"/>
                    <a:pt x="20338" y="11128"/>
                  </a:cubicBezTo>
                  <a:cubicBezTo>
                    <a:pt x="20550" y="11555"/>
                    <a:pt x="20388" y="11952"/>
                    <a:pt x="20334" y="12337"/>
                  </a:cubicBezTo>
                  <a:close/>
                  <a:moveTo>
                    <a:pt x="20925" y="1380"/>
                  </a:moveTo>
                  <a:cubicBezTo>
                    <a:pt x="20928" y="1659"/>
                    <a:pt x="21315" y="1862"/>
                    <a:pt x="21003" y="2198"/>
                  </a:cubicBezTo>
                  <a:cubicBezTo>
                    <a:pt x="20909" y="2027"/>
                    <a:pt x="20846" y="1866"/>
                    <a:pt x="20742" y="1736"/>
                  </a:cubicBezTo>
                  <a:cubicBezTo>
                    <a:pt x="20633" y="1599"/>
                    <a:pt x="20486" y="1493"/>
                    <a:pt x="20316" y="1341"/>
                  </a:cubicBezTo>
                  <a:cubicBezTo>
                    <a:pt x="20320" y="1252"/>
                    <a:pt x="20325" y="1116"/>
                    <a:pt x="20329" y="1011"/>
                  </a:cubicBezTo>
                  <a:cubicBezTo>
                    <a:pt x="20439" y="882"/>
                    <a:pt x="20779" y="1048"/>
                    <a:pt x="21301" y="1453"/>
                  </a:cubicBezTo>
                  <a:cubicBezTo>
                    <a:pt x="21152" y="1423"/>
                    <a:pt x="21056" y="1404"/>
                    <a:pt x="20925" y="1380"/>
                  </a:cubicBezTo>
                  <a:close/>
                  <a:moveTo>
                    <a:pt x="10847" y="6592"/>
                  </a:moveTo>
                  <a:cubicBezTo>
                    <a:pt x="10902" y="6664"/>
                    <a:pt x="10967" y="6743"/>
                    <a:pt x="10993" y="6778"/>
                  </a:cubicBezTo>
                  <a:cubicBezTo>
                    <a:pt x="10801" y="6866"/>
                    <a:pt x="10614" y="6951"/>
                    <a:pt x="10428" y="7038"/>
                  </a:cubicBezTo>
                  <a:cubicBezTo>
                    <a:pt x="10239" y="6621"/>
                    <a:pt x="10334" y="6468"/>
                    <a:pt x="11172" y="6036"/>
                  </a:cubicBezTo>
                  <a:cubicBezTo>
                    <a:pt x="11031" y="6277"/>
                    <a:pt x="10944" y="6426"/>
                    <a:pt x="10847" y="6592"/>
                  </a:cubicBezTo>
                  <a:close/>
                  <a:moveTo>
                    <a:pt x="12689" y="39579"/>
                  </a:moveTo>
                  <a:cubicBezTo>
                    <a:pt x="12272" y="39425"/>
                    <a:pt x="11962" y="39862"/>
                    <a:pt x="11663" y="39524"/>
                  </a:cubicBezTo>
                  <a:cubicBezTo>
                    <a:pt x="11852" y="39344"/>
                    <a:pt x="12037" y="39166"/>
                    <a:pt x="12262" y="38950"/>
                  </a:cubicBezTo>
                  <a:cubicBezTo>
                    <a:pt x="12373" y="39114"/>
                    <a:pt x="12501" y="39304"/>
                    <a:pt x="12689" y="39579"/>
                  </a:cubicBezTo>
                  <a:close/>
                  <a:moveTo>
                    <a:pt x="13990" y="40545"/>
                  </a:moveTo>
                  <a:cubicBezTo>
                    <a:pt x="14095" y="40776"/>
                    <a:pt x="14179" y="40963"/>
                    <a:pt x="14264" y="41151"/>
                  </a:cubicBezTo>
                  <a:cubicBezTo>
                    <a:pt x="13975" y="41323"/>
                    <a:pt x="13942" y="41313"/>
                    <a:pt x="13557" y="40934"/>
                  </a:cubicBezTo>
                  <a:cubicBezTo>
                    <a:pt x="13686" y="40818"/>
                    <a:pt x="13814" y="40703"/>
                    <a:pt x="13990" y="40545"/>
                  </a:cubicBezTo>
                  <a:close/>
                  <a:moveTo>
                    <a:pt x="17928" y="9581"/>
                  </a:moveTo>
                  <a:cubicBezTo>
                    <a:pt x="18110" y="9938"/>
                    <a:pt x="17907" y="10240"/>
                    <a:pt x="17817" y="10629"/>
                  </a:cubicBezTo>
                  <a:cubicBezTo>
                    <a:pt x="17487" y="10140"/>
                    <a:pt x="17524" y="9891"/>
                    <a:pt x="17928" y="9581"/>
                  </a:cubicBezTo>
                  <a:close/>
                  <a:moveTo>
                    <a:pt x="15153" y="2074"/>
                  </a:moveTo>
                  <a:cubicBezTo>
                    <a:pt x="15362" y="2059"/>
                    <a:pt x="15532" y="1996"/>
                    <a:pt x="15668" y="1819"/>
                  </a:cubicBezTo>
                  <a:cubicBezTo>
                    <a:pt x="15803" y="1642"/>
                    <a:pt x="15955" y="1673"/>
                    <a:pt x="16093" y="1882"/>
                  </a:cubicBezTo>
                  <a:cubicBezTo>
                    <a:pt x="15761" y="2128"/>
                    <a:pt x="15376" y="2242"/>
                    <a:pt x="14979" y="2318"/>
                  </a:cubicBezTo>
                  <a:cubicBezTo>
                    <a:pt x="14940" y="2325"/>
                    <a:pt x="14881" y="2232"/>
                    <a:pt x="14798" y="2152"/>
                  </a:cubicBezTo>
                  <a:cubicBezTo>
                    <a:pt x="14955" y="2117"/>
                    <a:pt x="15053" y="2082"/>
                    <a:pt x="15153" y="2074"/>
                  </a:cubicBezTo>
                  <a:close/>
                  <a:moveTo>
                    <a:pt x="28602" y="36262"/>
                  </a:moveTo>
                  <a:cubicBezTo>
                    <a:pt x="28678" y="36458"/>
                    <a:pt x="28751" y="36640"/>
                    <a:pt x="28838" y="36859"/>
                  </a:cubicBezTo>
                  <a:cubicBezTo>
                    <a:pt x="28620" y="36850"/>
                    <a:pt x="28450" y="36843"/>
                    <a:pt x="28266" y="36833"/>
                  </a:cubicBezTo>
                  <a:cubicBezTo>
                    <a:pt x="28260" y="36594"/>
                    <a:pt x="28242" y="36350"/>
                    <a:pt x="28602" y="36262"/>
                  </a:cubicBezTo>
                  <a:close/>
                  <a:moveTo>
                    <a:pt x="35916" y="30245"/>
                  </a:moveTo>
                  <a:cubicBezTo>
                    <a:pt x="36067" y="30108"/>
                    <a:pt x="36233" y="29906"/>
                    <a:pt x="36510" y="30089"/>
                  </a:cubicBezTo>
                  <a:cubicBezTo>
                    <a:pt x="36495" y="30374"/>
                    <a:pt x="36306" y="30502"/>
                    <a:pt x="35995" y="30589"/>
                  </a:cubicBezTo>
                  <a:cubicBezTo>
                    <a:pt x="35964" y="30469"/>
                    <a:pt x="35872" y="30284"/>
                    <a:pt x="35916" y="30245"/>
                  </a:cubicBezTo>
                  <a:close/>
                  <a:moveTo>
                    <a:pt x="24799" y="12374"/>
                  </a:moveTo>
                  <a:cubicBezTo>
                    <a:pt x="24710" y="12241"/>
                    <a:pt x="24614" y="12104"/>
                    <a:pt x="24494" y="11929"/>
                  </a:cubicBezTo>
                  <a:cubicBezTo>
                    <a:pt x="24670" y="11891"/>
                    <a:pt x="24811" y="11861"/>
                    <a:pt x="24931" y="11835"/>
                  </a:cubicBezTo>
                  <a:cubicBezTo>
                    <a:pt x="25072" y="11963"/>
                    <a:pt x="24697" y="12079"/>
                    <a:pt x="24971" y="12177"/>
                  </a:cubicBezTo>
                  <a:cubicBezTo>
                    <a:pt x="25083" y="12218"/>
                    <a:pt x="25190" y="12273"/>
                    <a:pt x="25300" y="12323"/>
                  </a:cubicBezTo>
                  <a:cubicBezTo>
                    <a:pt x="25295" y="12348"/>
                    <a:pt x="25291" y="12374"/>
                    <a:pt x="25288" y="12398"/>
                  </a:cubicBezTo>
                  <a:cubicBezTo>
                    <a:pt x="25130" y="12392"/>
                    <a:pt x="24971" y="12382"/>
                    <a:pt x="24799" y="12374"/>
                  </a:cubicBezTo>
                  <a:close/>
                  <a:moveTo>
                    <a:pt x="36294" y="27827"/>
                  </a:moveTo>
                  <a:cubicBezTo>
                    <a:pt x="36339" y="28021"/>
                    <a:pt x="36375" y="28181"/>
                    <a:pt x="36419" y="28370"/>
                  </a:cubicBezTo>
                  <a:cubicBezTo>
                    <a:pt x="36098" y="28440"/>
                    <a:pt x="35997" y="28227"/>
                    <a:pt x="35862" y="27927"/>
                  </a:cubicBezTo>
                  <a:cubicBezTo>
                    <a:pt x="36047" y="27884"/>
                    <a:pt x="36173" y="27856"/>
                    <a:pt x="36294" y="27827"/>
                  </a:cubicBezTo>
                  <a:close/>
                  <a:moveTo>
                    <a:pt x="7261" y="9070"/>
                  </a:moveTo>
                  <a:cubicBezTo>
                    <a:pt x="7448" y="9076"/>
                    <a:pt x="7468" y="9216"/>
                    <a:pt x="7394" y="9318"/>
                  </a:cubicBezTo>
                  <a:cubicBezTo>
                    <a:pt x="7281" y="9471"/>
                    <a:pt x="7125" y="9594"/>
                    <a:pt x="6973" y="9712"/>
                  </a:cubicBezTo>
                  <a:cubicBezTo>
                    <a:pt x="6943" y="9735"/>
                    <a:pt x="6847" y="9671"/>
                    <a:pt x="6781" y="9646"/>
                  </a:cubicBezTo>
                  <a:cubicBezTo>
                    <a:pt x="7067" y="9525"/>
                    <a:pt x="7080" y="9222"/>
                    <a:pt x="7261" y="9070"/>
                  </a:cubicBezTo>
                  <a:close/>
                  <a:moveTo>
                    <a:pt x="23564" y="36657"/>
                  </a:moveTo>
                  <a:cubicBezTo>
                    <a:pt x="23824" y="36564"/>
                    <a:pt x="23905" y="36713"/>
                    <a:pt x="23963" y="36945"/>
                  </a:cubicBezTo>
                  <a:cubicBezTo>
                    <a:pt x="23836" y="37000"/>
                    <a:pt x="23704" y="37058"/>
                    <a:pt x="23518" y="37140"/>
                  </a:cubicBezTo>
                  <a:cubicBezTo>
                    <a:pt x="23539" y="36926"/>
                    <a:pt x="23550" y="36792"/>
                    <a:pt x="23564" y="36657"/>
                  </a:cubicBezTo>
                  <a:close/>
                  <a:moveTo>
                    <a:pt x="24736" y="16231"/>
                  </a:moveTo>
                  <a:cubicBezTo>
                    <a:pt x="24565" y="16018"/>
                    <a:pt x="24562" y="16016"/>
                    <a:pt x="24539" y="15844"/>
                  </a:cubicBezTo>
                  <a:cubicBezTo>
                    <a:pt x="24518" y="15693"/>
                    <a:pt x="24453" y="15521"/>
                    <a:pt x="24781" y="15481"/>
                  </a:cubicBezTo>
                  <a:cubicBezTo>
                    <a:pt x="24765" y="15742"/>
                    <a:pt x="24751" y="15973"/>
                    <a:pt x="24736" y="16231"/>
                  </a:cubicBezTo>
                  <a:close/>
                  <a:moveTo>
                    <a:pt x="16934" y="37601"/>
                  </a:moveTo>
                  <a:cubicBezTo>
                    <a:pt x="16756" y="37448"/>
                    <a:pt x="16593" y="37276"/>
                    <a:pt x="16424" y="37109"/>
                  </a:cubicBezTo>
                  <a:cubicBezTo>
                    <a:pt x="16449" y="37080"/>
                    <a:pt x="16475" y="37052"/>
                    <a:pt x="16500" y="37025"/>
                  </a:cubicBezTo>
                  <a:cubicBezTo>
                    <a:pt x="16715" y="37177"/>
                    <a:pt x="16930" y="37330"/>
                    <a:pt x="17192" y="37517"/>
                  </a:cubicBezTo>
                  <a:cubicBezTo>
                    <a:pt x="17064" y="37562"/>
                    <a:pt x="16961" y="37625"/>
                    <a:pt x="16934" y="37601"/>
                  </a:cubicBezTo>
                  <a:close/>
                  <a:moveTo>
                    <a:pt x="1900" y="14984"/>
                  </a:moveTo>
                  <a:cubicBezTo>
                    <a:pt x="1822" y="15197"/>
                    <a:pt x="1892" y="15394"/>
                    <a:pt x="1637" y="15470"/>
                  </a:cubicBezTo>
                  <a:cubicBezTo>
                    <a:pt x="1551" y="15356"/>
                    <a:pt x="1465" y="15241"/>
                    <a:pt x="1324" y="15051"/>
                  </a:cubicBezTo>
                  <a:cubicBezTo>
                    <a:pt x="1544" y="15024"/>
                    <a:pt x="1691" y="15009"/>
                    <a:pt x="1900" y="14984"/>
                  </a:cubicBezTo>
                  <a:close/>
                  <a:moveTo>
                    <a:pt x="20146" y="1758"/>
                  </a:moveTo>
                  <a:cubicBezTo>
                    <a:pt x="20297" y="1715"/>
                    <a:pt x="20428" y="1674"/>
                    <a:pt x="20563" y="1647"/>
                  </a:cubicBezTo>
                  <a:cubicBezTo>
                    <a:pt x="20570" y="1646"/>
                    <a:pt x="20633" y="1778"/>
                    <a:pt x="20613" y="1802"/>
                  </a:cubicBezTo>
                  <a:cubicBezTo>
                    <a:pt x="20530" y="1903"/>
                    <a:pt x="20425" y="1988"/>
                    <a:pt x="20295" y="2111"/>
                  </a:cubicBezTo>
                  <a:cubicBezTo>
                    <a:pt x="20227" y="1953"/>
                    <a:pt x="20193" y="1871"/>
                    <a:pt x="20146" y="1758"/>
                  </a:cubicBezTo>
                  <a:close/>
                  <a:moveTo>
                    <a:pt x="11593" y="39078"/>
                  </a:moveTo>
                  <a:cubicBezTo>
                    <a:pt x="11493" y="39047"/>
                    <a:pt x="11391" y="39016"/>
                    <a:pt x="11270" y="38980"/>
                  </a:cubicBezTo>
                  <a:cubicBezTo>
                    <a:pt x="11571" y="38648"/>
                    <a:pt x="11749" y="38664"/>
                    <a:pt x="11866" y="38992"/>
                  </a:cubicBezTo>
                  <a:cubicBezTo>
                    <a:pt x="11782" y="39042"/>
                    <a:pt x="11623" y="38854"/>
                    <a:pt x="11593" y="39078"/>
                  </a:cubicBezTo>
                  <a:close/>
                  <a:moveTo>
                    <a:pt x="8072" y="23579"/>
                  </a:moveTo>
                  <a:cubicBezTo>
                    <a:pt x="7578" y="23675"/>
                    <a:pt x="7749" y="23263"/>
                    <a:pt x="7638" y="23084"/>
                  </a:cubicBezTo>
                  <a:cubicBezTo>
                    <a:pt x="7989" y="23079"/>
                    <a:pt x="7936" y="23377"/>
                    <a:pt x="8072" y="23579"/>
                  </a:cubicBezTo>
                  <a:close/>
                  <a:moveTo>
                    <a:pt x="22753" y="5018"/>
                  </a:moveTo>
                  <a:cubicBezTo>
                    <a:pt x="22546" y="4890"/>
                    <a:pt x="22387" y="4791"/>
                    <a:pt x="22170" y="4657"/>
                  </a:cubicBezTo>
                  <a:cubicBezTo>
                    <a:pt x="22600" y="4504"/>
                    <a:pt x="22622" y="4519"/>
                    <a:pt x="22753" y="5018"/>
                  </a:cubicBezTo>
                  <a:close/>
                  <a:moveTo>
                    <a:pt x="19871" y="2287"/>
                  </a:moveTo>
                  <a:cubicBezTo>
                    <a:pt x="20225" y="2131"/>
                    <a:pt x="20431" y="2289"/>
                    <a:pt x="20638" y="2441"/>
                  </a:cubicBezTo>
                  <a:cubicBezTo>
                    <a:pt x="20627" y="2476"/>
                    <a:pt x="20616" y="2511"/>
                    <a:pt x="20606" y="2545"/>
                  </a:cubicBezTo>
                  <a:cubicBezTo>
                    <a:pt x="20381" y="2466"/>
                    <a:pt x="20155" y="2387"/>
                    <a:pt x="19871" y="2287"/>
                  </a:cubicBezTo>
                  <a:close/>
                  <a:moveTo>
                    <a:pt x="21293" y="35098"/>
                  </a:moveTo>
                  <a:cubicBezTo>
                    <a:pt x="21259" y="34999"/>
                    <a:pt x="21221" y="34886"/>
                    <a:pt x="21158" y="34696"/>
                  </a:cubicBezTo>
                  <a:cubicBezTo>
                    <a:pt x="21391" y="34766"/>
                    <a:pt x="21550" y="34814"/>
                    <a:pt x="21710" y="34863"/>
                  </a:cubicBezTo>
                  <a:cubicBezTo>
                    <a:pt x="21705" y="34891"/>
                    <a:pt x="21700" y="34918"/>
                    <a:pt x="21694" y="34947"/>
                  </a:cubicBezTo>
                  <a:cubicBezTo>
                    <a:pt x="21592" y="34986"/>
                    <a:pt x="21491" y="35024"/>
                    <a:pt x="21293" y="35098"/>
                  </a:cubicBezTo>
                  <a:close/>
                  <a:moveTo>
                    <a:pt x="30896" y="41847"/>
                  </a:moveTo>
                  <a:cubicBezTo>
                    <a:pt x="31020" y="41643"/>
                    <a:pt x="31022" y="41448"/>
                    <a:pt x="31228" y="41412"/>
                  </a:cubicBezTo>
                  <a:cubicBezTo>
                    <a:pt x="31303" y="41398"/>
                    <a:pt x="31397" y="41490"/>
                    <a:pt x="31569" y="41578"/>
                  </a:cubicBezTo>
                  <a:cubicBezTo>
                    <a:pt x="31298" y="41688"/>
                    <a:pt x="31145" y="41748"/>
                    <a:pt x="30896" y="41847"/>
                  </a:cubicBezTo>
                  <a:close/>
                  <a:moveTo>
                    <a:pt x="9508" y="4924"/>
                  </a:moveTo>
                  <a:cubicBezTo>
                    <a:pt x="9644" y="5015"/>
                    <a:pt x="9787" y="5060"/>
                    <a:pt x="9801" y="5129"/>
                  </a:cubicBezTo>
                  <a:cubicBezTo>
                    <a:pt x="9831" y="5295"/>
                    <a:pt x="9709" y="5363"/>
                    <a:pt x="9484" y="5362"/>
                  </a:cubicBezTo>
                  <a:cubicBezTo>
                    <a:pt x="9490" y="5220"/>
                    <a:pt x="9495" y="5119"/>
                    <a:pt x="9508" y="4924"/>
                  </a:cubicBezTo>
                  <a:close/>
                  <a:moveTo>
                    <a:pt x="13801" y="7085"/>
                  </a:moveTo>
                  <a:cubicBezTo>
                    <a:pt x="13844" y="6927"/>
                    <a:pt x="13672" y="6663"/>
                    <a:pt x="14070" y="6706"/>
                  </a:cubicBezTo>
                  <a:cubicBezTo>
                    <a:pt x="13980" y="6832"/>
                    <a:pt x="13889" y="6958"/>
                    <a:pt x="13801" y="7085"/>
                  </a:cubicBezTo>
                  <a:close/>
                  <a:moveTo>
                    <a:pt x="17533" y="9848"/>
                  </a:moveTo>
                  <a:cubicBezTo>
                    <a:pt x="17489" y="9848"/>
                    <a:pt x="17443" y="9847"/>
                    <a:pt x="17399" y="9847"/>
                  </a:cubicBezTo>
                  <a:cubicBezTo>
                    <a:pt x="17393" y="9725"/>
                    <a:pt x="17387" y="9604"/>
                    <a:pt x="17382" y="9483"/>
                  </a:cubicBezTo>
                  <a:cubicBezTo>
                    <a:pt x="17443" y="9487"/>
                    <a:pt x="17505" y="9489"/>
                    <a:pt x="17564" y="9492"/>
                  </a:cubicBezTo>
                  <a:cubicBezTo>
                    <a:pt x="17555" y="9610"/>
                    <a:pt x="17543" y="9729"/>
                    <a:pt x="17533" y="9848"/>
                  </a:cubicBezTo>
                  <a:close/>
                  <a:moveTo>
                    <a:pt x="21465" y="4955"/>
                  </a:moveTo>
                  <a:cubicBezTo>
                    <a:pt x="21484" y="5003"/>
                    <a:pt x="21421" y="5084"/>
                    <a:pt x="21395" y="5150"/>
                  </a:cubicBezTo>
                  <a:cubicBezTo>
                    <a:pt x="21298" y="5075"/>
                    <a:pt x="21202" y="5001"/>
                    <a:pt x="21074" y="4902"/>
                  </a:cubicBezTo>
                  <a:cubicBezTo>
                    <a:pt x="21321" y="4699"/>
                    <a:pt x="21410" y="4819"/>
                    <a:pt x="21465" y="4955"/>
                  </a:cubicBezTo>
                  <a:close/>
                  <a:moveTo>
                    <a:pt x="15719" y="35408"/>
                  </a:moveTo>
                  <a:cubicBezTo>
                    <a:pt x="15487" y="35270"/>
                    <a:pt x="15504" y="35105"/>
                    <a:pt x="15493" y="34952"/>
                  </a:cubicBezTo>
                  <a:cubicBezTo>
                    <a:pt x="15674" y="35040"/>
                    <a:pt x="15777" y="35160"/>
                    <a:pt x="15719" y="35408"/>
                  </a:cubicBezTo>
                  <a:close/>
                  <a:moveTo>
                    <a:pt x="31274" y="13059"/>
                  </a:moveTo>
                  <a:cubicBezTo>
                    <a:pt x="31396" y="13280"/>
                    <a:pt x="31467" y="13406"/>
                    <a:pt x="31567" y="13585"/>
                  </a:cubicBezTo>
                  <a:cubicBezTo>
                    <a:pt x="31265" y="13511"/>
                    <a:pt x="31265" y="13511"/>
                    <a:pt x="31274" y="13059"/>
                  </a:cubicBezTo>
                  <a:close/>
                  <a:moveTo>
                    <a:pt x="12569" y="7328"/>
                  </a:moveTo>
                  <a:cubicBezTo>
                    <a:pt x="12348" y="7226"/>
                    <a:pt x="12198" y="7155"/>
                    <a:pt x="12048" y="7085"/>
                  </a:cubicBezTo>
                  <a:cubicBezTo>
                    <a:pt x="12313" y="6938"/>
                    <a:pt x="12457" y="7020"/>
                    <a:pt x="12569" y="7328"/>
                  </a:cubicBezTo>
                  <a:close/>
                  <a:moveTo>
                    <a:pt x="3570" y="25530"/>
                  </a:moveTo>
                  <a:cubicBezTo>
                    <a:pt x="3894" y="25770"/>
                    <a:pt x="3894" y="25770"/>
                    <a:pt x="3835" y="26167"/>
                  </a:cubicBezTo>
                  <a:cubicBezTo>
                    <a:pt x="3730" y="25916"/>
                    <a:pt x="3661" y="25751"/>
                    <a:pt x="3570" y="25530"/>
                  </a:cubicBezTo>
                  <a:close/>
                  <a:moveTo>
                    <a:pt x="24271" y="45018"/>
                  </a:moveTo>
                  <a:cubicBezTo>
                    <a:pt x="24383" y="44866"/>
                    <a:pt x="24450" y="44626"/>
                    <a:pt x="24810" y="44848"/>
                  </a:cubicBezTo>
                  <a:cubicBezTo>
                    <a:pt x="24564" y="44926"/>
                    <a:pt x="24418" y="44972"/>
                    <a:pt x="24271" y="45018"/>
                  </a:cubicBezTo>
                  <a:close/>
                  <a:moveTo>
                    <a:pt x="19322" y="44556"/>
                  </a:moveTo>
                  <a:cubicBezTo>
                    <a:pt x="19255" y="44410"/>
                    <a:pt x="19189" y="44264"/>
                    <a:pt x="19121" y="44118"/>
                  </a:cubicBezTo>
                  <a:cubicBezTo>
                    <a:pt x="19153" y="44104"/>
                    <a:pt x="19185" y="44088"/>
                    <a:pt x="19220" y="44075"/>
                  </a:cubicBezTo>
                  <a:cubicBezTo>
                    <a:pt x="19350" y="44200"/>
                    <a:pt x="19480" y="44322"/>
                    <a:pt x="19322" y="44556"/>
                  </a:cubicBezTo>
                  <a:close/>
                  <a:moveTo>
                    <a:pt x="18185" y="44132"/>
                  </a:moveTo>
                  <a:cubicBezTo>
                    <a:pt x="18336" y="44117"/>
                    <a:pt x="18487" y="44102"/>
                    <a:pt x="18721" y="44079"/>
                  </a:cubicBezTo>
                  <a:cubicBezTo>
                    <a:pt x="18412" y="44283"/>
                    <a:pt x="18412" y="44283"/>
                    <a:pt x="18185" y="44132"/>
                  </a:cubicBezTo>
                  <a:close/>
                  <a:moveTo>
                    <a:pt x="10984" y="37285"/>
                  </a:moveTo>
                  <a:cubicBezTo>
                    <a:pt x="10802" y="37150"/>
                    <a:pt x="10802" y="37150"/>
                    <a:pt x="10810" y="36764"/>
                  </a:cubicBezTo>
                  <a:cubicBezTo>
                    <a:pt x="10866" y="36931"/>
                    <a:pt x="10922" y="37099"/>
                    <a:pt x="10984" y="37285"/>
                  </a:cubicBezTo>
                  <a:close/>
                  <a:moveTo>
                    <a:pt x="23880" y="13676"/>
                  </a:moveTo>
                  <a:cubicBezTo>
                    <a:pt x="23853" y="13694"/>
                    <a:pt x="23827" y="13713"/>
                    <a:pt x="23800" y="13730"/>
                  </a:cubicBezTo>
                  <a:cubicBezTo>
                    <a:pt x="23707" y="13604"/>
                    <a:pt x="23617" y="13479"/>
                    <a:pt x="23524" y="13353"/>
                  </a:cubicBezTo>
                  <a:cubicBezTo>
                    <a:pt x="23561" y="13328"/>
                    <a:pt x="23597" y="13305"/>
                    <a:pt x="23633" y="13280"/>
                  </a:cubicBezTo>
                  <a:cubicBezTo>
                    <a:pt x="23717" y="13412"/>
                    <a:pt x="23799" y="13545"/>
                    <a:pt x="23880" y="13676"/>
                  </a:cubicBezTo>
                  <a:close/>
                  <a:moveTo>
                    <a:pt x="33121" y="18458"/>
                  </a:moveTo>
                  <a:cubicBezTo>
                    <a:pt x="32849" y="18338"/>
                    <a:pt x="32767" y="18225"/>
                    <a:pt x="32844" y="18041"/>
                  </a:cubicBezTo>
                  <a:cubicBezTo>
                    <a:pt x="32883" y="18032"/>
                    <a:pt x="32921" y="18021"/>
                    <a:pt x="32960" y="18011"/>
                  </a:cubicBezTo>
                  <a:cubicBezTo>
                    <a:pt x="33006" y="18135"/>
                    <a:pt x="33049" y="18258"/>
                    <a:pt x="33121" y="18458"/>
                  </a:cubicBezTo>
                  <a:close/>
                  <a:moveTo>
                    <a:pt x="15568" y="1356"/>
                  </a:moveTo>
                  <a:cubicBezTo>
                    <a:pt x="15563" y="1279"/>
                    <a:pt x="15542" y="1215"/>
                    <a:pt x="15560" y="1200"/>
                  </a:cubicBezTo>
                  <a:cubicBezTo>
                    <a:pt x="15692" y="1095"/>
                    <a:pt x="15825" y="1048"/>
                    <a:pt x="15978" y="1308"/>
                  </a:cubicBezTo>
                  <a:cubicBezTo>
                    <a:pt x="15812" y="1328"/>
                    <a:pt x="15697" y="1341"/>
                    <a:pt x="15568" y="1356"/>
                  </a:cubicBezTo>
                  <a:close/>
                  <a:moveTo>
                    <a:pt x="8280" y="6324"/>
                  </a:moveTo>
                  <a:cubicBezTo>
                    <a:pt x="8306" y="6342"/>
                    <a:pt x="8332" y="6362"/>
                    <a:pt x="8358" y="6380"/>
                  </a:cubicBezTo>
                  <a:cubicBezTo>
                    <a:pt x="8268" y="6504"/>
                    <a:pt x="8177" y="6628"/>
                    <a:pt x="8089" y="6752"/>
                  </a:cubicBezTo>
                  <a:cubicBezTo>
                    <a:pt x="8063" y="6732"/>
                    <a:pt x="8037" y="6713"/>
                    <a:pt x="8011" y="6694"/>
                  </a:cubicBezTo>
                  <a:cubicBezTo>
                    <a:pt x="8099" y="6571"/>
                    <a:pt x="8190" y="6447"/>
                    <a:pt x="8280" y="6324"/>
                  </a:cubicBezTo>
                  <a:close/>
                  <a:moveTo>
                    <a:pt x="10369" y="8570"/>
                  </a:moveTo>
                  <a:cubicBezTo>
                    <a:pt x="10345" y="8567"/>
                    <a:pt x="10321" y="8564"/>
                    <a:pt x="10297" y="8561"/>
                  </a:cubicBezTo>
                  <a:cubicBezTo>
                    <a:pt x="10308" y="8451"/>
                    <a:pt x="10322" y="8340"/>
                    <a:pt x="10333" y="8231"/>
                  </a:cubicBezTo>
                  <a:cubicBezTo>
                    <a:pt x="10376" y="8238"/>
                    <a:pt x="10421" y="8247"/>
                    <a:pt x="10464" y="8253"/>
                  </a:cubicBezTo>
                  <a:cubicBezTo>
                    <a:pt x="10432" y="8358"/>
                    <a:pt x="10401" y="8463"/>
                    <a:pt x="10369" y="8570"/>
                  </a:cubicBezTo>
                  <a:close/>
                  <a:moveTo>
                    <a:pt x="26529" y="6847"/>
                  </a:moveTo>
                  <a:cubicBezTo>
                    <a:pt x="26325" y="6760"/>
                    <a:pt x="26327" y="6599"/>
                    <a:pt x="26297" y="6332"/>
                  </a:cubicBezTo>
                  <a:cubicBezTo>
                    <a:pt x="26472" y="6524"/>
                    <a:pt x="26613" y="6621"/>
                    <a:pt x="26529" y="6847"/>
                  </a:cubicBezTo>
                  <a:close/>
                  <a:moveTo>
                    <a:pt x="7083" y="8281"/>
                  </a:moveTo>
                  <a:cubicBezTo>
                    <a:pt x="6915" y="8405"/>
                    <a:pt x="6811" y="8479"/>
                    <a:pt x="6708" y="8555"/>
                  </a:cubicBezTo>
                  <a:cubicBezTo>
                    <a:pt x="6707" y="8301"/>
                    <a:pt x="6809" y="8229"/>
                    <a:pt x="7083" y="8281"/>
                  </a:cubicBezTo>
                  <a:close/>
                  <a:moveTo>
                    <a:pt x="28214" y="37334"/>
                  </a:moveTo>
                  <a:cubicBezTo>
                    <a:pt x="28108" y="37319"/>
                    <a:pt x="28028" y="37307"/>
                    <a:pt x="27879" y="37285"/>
                  </a:cubicBezTo>
                  <a:cubicBezTo>
                    <a:pt x="28078" y="37064"/>
                    <a:pt x="28162" y="37084"/>
                    <a:pt x="28214" y="37334"/>
                  </a:cubicBezTo>
                  <a:close/>
                  <a:moveTo>
                    <a:pt x="10270" y="7632"/>
                  </a:moveTo>
                  <a:cubicBezTo>
                    <a:pt x="10270" y="7872"/>
                    <a:pt x="10152" y="7924"/>
                    <a:pt x="9938" y="7914"/>
                  </a:cubicBezTo>
                  <a:cubicBezTo>
                    <a:pt x="9962" y="7692"/>
                    <a:pt x="10077" y="7638"/>
                    <a:pt x="10270" y="7632"/>
                  </a:cubicBezTo>
                  <a:close/>
                  <a:moveTo>
                    <a:pt x="16971" y="4981"/>
                  </a:moveTo>
                  <a:cubicBezTo>
                    <a:pt x="16897" y="4946"/>
                    <a:pt x="16854" y="4936"/>
                    <a:pt x="16849" y="4921"/>
                  </a:cubicBezTo>
                  <a:cubicBezTo>
                    <a:pt x="16824" y="4796"/>
                    <a:pt x="16808" y="4671"/>
                    <a:pt x="17008" y="4622"/>
                  </a:cubicBezTo>
                  <a:cubicBezTo>
                    <a:pt x="16996" y="4746"/>
                    <a:pt x="16985" y="4853"/>
                    <a:pt x="16971" y="4981"/>
                  </a:cubicBezTo>
                  <a:close/>
                  <a:moveTo>
                    <a:pt x="18361" y="7299"/>
                  </a:moveTo>
                  <a:cubicBezTo>
                    <a:pt x="18335" y="7289"/>
                    <a:pt x="18308" y="7280"/>
                    <a:pt x="18282" y="7270"/>
                  </a:cubicBezTo>
                  <a:cubicBezTo>
                    <a:pt x="18312" y="7170"/>
                    <a:pt x="18341" y="7070"/>
                    <a:pt x="18373" y="6971"/>
                  </a:cubicBezTo>
                  <a:cubicBezTo>
                    <a:pt x="18407" y="6983"/>
                    <a:pt x="18439" y="6993"/>
                    <a:pt x="18474" y="7005"/>
                  </a:cubicBezTo>
                  <a:cubicBezTo>
                    <a:pt x="18435" y="7103"/>
                    <a:pt x="18399" y="7201"/>
                    <a:pt x="18361" y="7299"/>
                  </a:cubicBezTo>
                  <a:close/>
                  <a:moveTo>
                    <a:pt x="5138" y="10992"/>
                  </a:moveTo>
                  <a:cubicBezTo>
                    <a:pt x="5252" y="10730"/>
                    <a:pt x="5367" y="10709"/>
                    <a:pt x="5601" y="10849"/>
                  </a:cubicBezTo>
                  <a:cubicBezTo>
                    <a:pt x="5427" y="10904"/>
                    <a:pt x="5315" y="10938"/>
                    <a:pt x="5138" y="10992"/>
                  </a:cubicBezTo>
                  <a:close/>
                  <a:moveTo>
                    <a:pt x="10972" y="36000"/>
                  </a:moveTo>
                  <a:cubicBezTo>
                    <a:pt x="10781" y="36000"/>
                    <a:pt x="10654" y="35967"/>
                    <a:pt x="10807" y="35665"/>
                  </a:cubicBezTo>
                  <a:cubicBezTo>
                    <a:pt x="10885" y="35824"/>
                    <a:pt x="10928" y="35911"/>
                    <a:pt x="10972" y="36000"/>
                  </a:cubicBezTo>
                  <a:close/>
                  <a:moveTo>
                    <a:pt x="19605" y="2151"/>
                  </a:moveTo>
                  <a:lnTo>
                    <a:pt x="19586" y="2245"/>
                  </a:lnTo>
                  <a:cubicBezTo>
                    <a:pt x="19462" y="2222"/>
                    <a:pt x="19339" y="2201"/>
                    <a:pt x="19215" y="2179"/>
                  </a:cubicBezTo>
                  <a:cubicBezTo>
                    <a:pt x="19222" y="2142"/>
                    <a:pt x="19229" y="2106"/>
                    <a:pt x="19236" y="2068"/>
                  </a:cubicBezTo>
                  <a:cubicBezTo>
                    <a:pt x="19360" y="2096"/>
                    <a:pt x="19482" y="2123"/>
                    <a:pt x="19605" y="2151"/>
                  </a:cubicBezTo>
                  <a:close/>
                  <a:moveTo>
                    <a:pt x="25592" y="39204"/>
                  </a:moveTo>
                  <a:cubicBezTo>
                    <a:pt x="25550" y="39182"/>
                    <a:pt x="25533" y="39111"/>
                    <a:pt x="25505" y="39062"/>
                  </a:cubicBezTo>
                  <a:cubicBezTo>
                    <a:pt x="25566" y="39037"/>
                    <a:pt x="25628" y="38995"/>
                    <a:pt x="25689" y="38994"/>
                  </a:cubicBezTo>
                  <a:cubicBezTo>
                    <a:pt x="25712" y="38992"/>
                    <a:pt x="25738" y="39084"/>
                    <a:pt x="25780" y="39166"/>
                  </a:cubicBezTo>
                  <a:cubicBezTo>
                    <a:pt x="25694" y="39185"/>
                    <a:pt x="25629" y="39221"/>
                    <a:pt x="25592" y="39204"/>
                  </a:cubicBezTo>
                  <a:close/>
                  <a:moveTo>
                    <a:pt x="32124" y="43075"/>
                  </a:moveTo>
                  <a:cubicBezTo>
                    <a:pt x="32170" y="43018"/>
                    <a:pt x="32209" y="42955"/>
                    <a:pt x="32219" y="42960"/>
                  </a:cubicBezTo>
                  <a:cubicBezTo>
                    <a:pt x="32321" y="43002"/>
                    <a:pt x="32416" y="43055"/>
                    <a:pt x="32514" y="43106"/>
                  </a:cubicBezTo>
                  <a:cubicBezTo>
                    <a:pt x="32501" y="43132"/>
                    <a:pt x="32489" y="43158"/>
                    <a:pt x="32477" y="43184"/>
                  </a:cubicBezTo>
                  <a:cubicBezTo>
                    <a:pt x="32366" y="43148"/>
                    <a:pt x="32256" y="43116"/>
                    <a:pt x="32124" y="43075"/>
                  </a:cubicBezTo>
                  <a:close/>
                  <a:moveTo>
                    <a:pt x="36463" y="35975"/>
                  </a:moveTo>
                  <a:cubicBezTo>
                    <a:pt x="36434" y="35943"/>
                    <a:pt x="36377" y="35891"/>
                    <a:pt x="36383" y="35884"/>
                  </a:cubicBezTo>
                  <a:cubicBezTo>
                    <a:pt x="36430" y="35818"/>
                    <a:pt x="36490" y="35760"/>
                    <a:pt x="36544" y="35700"/>
                  </a:cubicBezTo>
                  <a:cubicBezTo>
                    <a:pt x="36575" y="35736"/>
                    <a:pt x="36607" y="35773"/>
                    <a:pt x="36637" y="35809"/>
                  </a:cubicBezTo>
                  <a:cubicBezTo>
                    <a:pt x="36578" y="35864"/>
                    <a:pt x="36521" y="35918"/>
                    <a:pt x="36463" y="35975"/>
                  </a:cubicBezTo>
                  <a:close/>
                  <a:moveTo>
                    <a:pt x="16428" y="1698"/>
                  </a:moveTo>
                  <a:cubicBezTo>
                    <a:pt x="16559" y="1467"/>
                    <a:pt x="16658" y="1485"/>
                    <a:pt x="16762" y="1695"/>
                  </a:cubicBezTo>
                  <a:cubicBezTo>
                    <a:pt x="16664" y="1696"/>
                    <a:pt x="16568" y="1698"/>
                    <a:pt x="16428" y="1698"/>
                  </a:cubicBezTo>
                  <a:close/>
                  <a:moveTo>
                    <a:pt x="25919" y="11141"/>
                  </a:moveTo>
                  <a:cubicBezTo>
                    <a:pt x="25986" y="10812"/>
                    <a:pt x="26185" y="11037"/>
                    <a:pt x="26312" y="11027"/>
                  </a:cubicBezTo>
                  <a:cubicBezTo>
                    <a:pt x="26192" y="11062"/>
                    <a:pt x="26073" y="11097"/>
                    <a:pt x="25919" y="11141"/>
                  </a:cubicBezTo>
                  <a:close/>
                  <a:moveTo>
                    <a:pt x="26232" y="38809"/>
                  </a:moveTo>
                  <a:cubicBezTo>
                    <a:pt x="26196" y="38783"/>
                    <a:pt x="26165" y="38706"/>
                    <a:pt x="26178" y="38666"/>
                  </a:cubicBezTo>
                  <a:cubicBezTo>
                    <a:pt x="26188" y="38633"/>
                    <a:pt x="26272" y="38595"/>
                    <a:pt x="26312" y="38606"/>
                  </a:cubicBezTo>
                  <a:cubicBezTo>
                    <a:pt x="26366" y="38618"/>
                    <a:pt x="26409" y="38675"/>
                    <a:pt x="26527" y="38772"/>
                  </a:cubicBezTo>
                  <a:cubicBezTo>
                    <a:pt x="26328" y="38799"/>
                    <a:pt x="26262" y="38830"/>
                    <a:pt x="26232" y="38809"/>
                  </a:cubicBezTo>
                  <a:close/>
                  <a:moveTo>
                    <a:pt x="9895" y="7572"/>
                  </a:moveTo>
                  <a:cubicBezTo>
                    <a:pt x="9831" y="7824"/>
                    <a:pt x="9764" y="7920"/>
                    <a:pt x="9513" y="7791"/>
                  </a:cubicBezTo>
                  <a:cubicBezTo>
                    <a:pt x="9647" y="7715"/>
                    <a:pt x="9738" y="7663"/>
                    <a:pt x="9895" y="7572"/>
                  </a:cubicBezTo>
                  <a:close/>
                  <a:moveTo>
                    <a:pt x="5617" y="11957"/>
                  </a:moveTo>
                  <a:cubicBezTo>
                    <a:pt x="5567" y="11917"/>
                    <a:pt x="5539" y="11854"/>
                    <a:pt x="5502" y="11801"/>
                  </a:cubicBezTo>
                  <a:cubicBezTo>
                    <a:pt x="5538" y="11786"/>
                    <a:pt x="5587" y="11749"/>
                    <a:pt x="5609" y="11760"/>
                  </a:cubicBezTo>
                  <a:cubicBezTo>
                    <a:pt x="5659" y="11786"/>
                    <a:pt x="5692" y="11838"/>
                    <a:pt x="5774" y="11922"/>
                  </a:cubicBezTo>
                  <a:cubicBezTo>
                    <a:pt x="5701" y="11939"/>
                    <a:pt x="5639" y="11974"/>
                    <a:pt x="5617" y="11957"/>
                  </a:cubicBezTo>
                  <a:close/>
                  <a:moveTo>
                    <a:pt x="33965" y="23110"/>
                  </a:moveTo>
                  <a:cubicBezTo>
                    <a:pt x="33964" y="23117"/>
                    <a:pt x="33853" y="23113"/>
                    <a:pt x="33853" y="23110"/>
                  </a:cubicBezTo>
                  <a:cubicBezTo>
                    <a:pt x="33844" y="23022"/>
                    <a:pt x="33844" y="22935"/>
                    <a:pt x="33843" y="22847"/>
                  </a:cubicBezTo>
                  <a:cubicBezTo>
                    <a:pt x="33894" y="22849"/>
                    <a:pt x="33944" y="22852"/>
                    <a:pt x="33994" y="22853"/>
                  </a:cubicBezTo>
                  <a:cubicBezTo>
                    <a:pt x="33986" y="22938"/>
                    <a:pt x="33983" y="23024"/>
                    <a:pt x="33965" y="23110"/>
                  </a:cubicBezTo>
                  <a:close/>
                  <a:moveTo>
                    <a:pt x="10501" y="7462"/>
                  </a:moveTo>
                  <a:cubicBezTo>
                    <a:pt x="10516" y="7431"/>
                    <a:pt x="10567" y="7416"/>
                    <a:pt x="10603" y="7395"/>
                  </a:cubicBezTo>
                  <a:cubicBezTo>
                    <a:pt x="10620" y="7433"/>
                    <a:pt x="10656" y="7477"/>
                    <a:pt x="10647" y="7507"/>
                  </a:cubicBezTo>
                  <a:cubicBezTo>
                    <a:pt x="10636" y="7539"/>
                    <a:pt x="10584" y="7559"/>
                    <a:pt x="10530" y="7598"/>
                  </a:cubicBezTo>
                  <a:cubicBezTo>
                    <a:pt x="10516" y="7537"/>
                    <a:pt x="10488" y="7491"/>
                    <a:pt x="10501" y="7462"/>
                  </a:cubicBezTo>
                  <a:close/>
                  <a:moveTo>
                    <a:pt x="15961" y="36281"/>
                  </a:moveTo>
                  <a:cubicBezTo>
                    <a:pt x="16053" y="36219"/>
                    <a:pt x="16121" y="36173"/>
                    <a:pt x="16249" y="36085"/>
                  </a:cubicBezTo>
                  <a:cubicBezTo>
                    <a:pt x="16203" y="36236"/>
                    <a:pt x="16179" y="36314"/>
                    <a:pt x="16150" y="36412"/>
                  </a:cubicBezTo>
                  <a:cubicBezTo>
                    <a:pt x="16084" y="36366"/>
                    <a:pt x="16037" y="36333"/>
                    <a:pt x="15961" y="36281"/>
                  </a:cubicBezTo>
                  <a:close/>
                  <a:moveTo>
                    <a:pt x="15152" y="1741"/>
                  </a:moveTo>
                  <a:cubicBezTo>
                    <a:pt x="15117" y="1746"/>
                    <a:pt x="15082" y="1750"/>
                    <a:pt x="15047" y="1755"/>
                  </a:cubicBezTo>
                  <a:cubicBezTo>
                    <a:pt x="15035" y="1665"/>
                    <a:pt x="15023" y="1576"/>
                    <a:pt x="15011" y="1487"/>
                  </a:cubicBezTo>
                  <a:cubicBezTo>
                    <a:pt x="15052" y="1481"/>
                    <a:pt x="15091" y="1477"/>
                    <a:pt x="15131" y="1472"/>
                  </a:cubicBezTo>
                  <a:cubicBezTo>
                    <a:pt x="15138" y="1561"/>
                    <a:pt x="15145" y="1651"/>
                    <a:pt x="15152" y="1741"/>
                  </a:cubicBezTo>
                  <a:close/>
                  <a:moveTo>
                    <a:pt x="36189" y="29761"/>
                  </a:moveTo>
                  <a:cubicBezTo>
                    <a:pt x="36174" y="29728"/>
                    <a:pt x="36161" y="29696"/>
                    <a:pt x="36147" y="29665"/>
                  </a:cubicBezTo>
                  <a:cubicBezTo>
                    <a:pt x="36249" y="29623"/>
                    <a:pt x="36349" y="29581"/>
                    <a:pt x="36450" y="29541"/>
                  </a:cubicBezTo>
                  <a:cubicBezTo>
                    <a:pt x="36468" y="29577"/>
                    <a:pt x="36484" y="29613"/>
                    <a:pt x="36499" y="29649"/>
                  </a:cubicBezTo>
                  <a:cubicBezTo>
                    <a:pt x="36395" y="29686"/>
                    <a:pt x="36292" y="29723"/>
                    <a:pt x="36189" y="29761"/>
                  </a:cubicBezTo>
                  <a:close/>
                  <a:moveTo>
                    <a:pt x="31110" y="42896"/>
                  </a:moveTo>
                  <a:cubicBezTo>
                    <a:pt x="31332" y="42966"/>
                    <a:pt x="31324" y="43053"/>
                    <a:pt x="31129" y="43172"/>
                  </a:cubicBezTo>
                  <a:cubicBezTo>
                    <a:pt x="31124" y="43091"/>
                    <a:pt x="31119" y="43012"/>
                    <a:pt x="31110" y="42896"/>
                  </a:cubicBezTo>
                  <a:close/>
                  <a:moveTo>
                    <a:pt x="14515" y="6583"/>
                  </a:moveTo>
                  <a:cubicBezTo>
                    <a:pt x="14531" y="6595"/>
                    <a:pt x="14547" y="6608"/>
                    <a:pt x="14562" y="6619"/>
                  </a:cubicBezTo>
                  <a:cubicBezTo>
                    <a:pt x="14538" y="6663"/>
                    <a:pt x="14525" y="6717"/>
                    <a:pt x="14489" y="6744"/>
                  </a:cubicBezTo>
                  <a:cubicBezTo>
                    <a:pt x="14465" y="6763"/>
                    <a:pt x="14412" y="6743"/>
                    <a:pt x="14299" y="6734"/>
                  </a:cubicBezTo>
                  <a:cubicBezTo>
                    <a:pt x="14407" y="6660"/>
                    <a:pt x="14462" y="6621"/>
                    <a:pt x="14515" y="6583"/>
                  </a:cubicBezTo>
                  <a:close/>
                  <a:moveTo>
                    <a:pt x="35525" y="24946"/>
                  </a:moveTo>
                  <a:cubicBezTo>
                    <a:pt x="35523" y="24975"/>
                    <a:pt x="35459" y="25027"/>
                    <a:pt x="35445" y="25020"/>
                  </a:cubicBezTo>
                  <a:cubicBezTo>
                    <a:pt x="35401" y="25001"/>
                    <a:pt x="35332" y="24954"/>
                    <a:pt x="35334" y="24925"/>
                  </a:cubicBezTo>
                  <a:cubicBezTo>
                    <a:pt x="35341" y="24881"/>
                    <a:pt x="35397" y="24842"/>
                    <a:pt x="35467" y="24760"/>
                  </a:cubicBezTo>
                  <a:cubicBezTo>
                    <a:pt x="35497" y="24852"/>
                    <a:pt x="35527" y="24900"/>
                    <a:pt x="35525" y="24946"/>
                  </a:cubicBezTo>
                  <a:close/>
                  <a:moveTo>
                    <a:pt x="32630" y="40984"/>
                  </a:moveTo>
                  <a:cubicBezTo>
                    <a:pt x="32630" y="41018"/>
                    <a:pt x="32631" y="41050"/>
                    <a:pt x="32631" y="41084"/>
                  </a:cubicBezTo>
                  <a:lnTo>
                    <a:pt x="32369" y="41080"/>
                  </a:lnTo>
                  <a:cubicBezTo>
                    <a:pt x="32369" y="41052"/>
                    <a:pt x="32368" y="41023"/>
                    <a:pt x="32368" y="40996"/>
                  </a:cubicBezTo>
                  <a:close/>
                  <a:moveTo>
                    <a:pt x="26227" y="43245"/>
                  </a:moveTo>
                  <a:cubicBezTo>
                    <a:pt x="26259" y="43230"/>
                    <a:pt x="26290" y="43215"/>
                    <a:pt x="26323" y="43199"/>
                  </a:cubicBezTo>
                  <a:cubicBezTo>
                    <a:pt x="26355" y="43279"/>
                    <a:pt x="26389" y="43358"/>
                    <a:pt x="26422" y="43436"/>
                  </a:cubicBezTo>
                  <a:cubicBezTo>
                    <a:pt x="26395" y="43450"/>
                    <a:pt x="26366" y="43464"/>
                    <a:pt x="26337" y="43477"/>
                  </a:cubicBezTo>
                  <a:cubicBezTo>
                    <a:pt x="26301" y="43400"/>
                    <a:pt x="26263" y="43323"/>
                    <a:pt x="26227" y="43245"/>
                  </a:cubicBezTo>
                  <a:close/>
                  <a:moveTo>
                    <a:pt x="13626" y="40408"/>
                  </a:moveTo>
                  <a:cubicBezTo>
                    <a:pt x="13566" y="40438"/>
                    <a:pt x="13507" y="40470"/>
                    <a:pt x="13449" y="40500"/>
                  </a:cubicBezTo>
                  <a:cubicBezTo>
                    <a:pt x="13432" y="40464"/>
                    <a:pt x="13390" y="40408"/>
                    <a:pt x="13401" y="40397"/>
                  </a:cubicBezTo>
                  <a:cubicBezTo>
                    <a:pt x="13437" y="40355"/>
                    <a:pt x="13490" y="40328"/>
                    <a:pt x="13549" y="40288"/>
                  </a:cubicBezTo>
                  <a:cubicBezTo>
                    <a:pt x="13582" y="40338"/>
                    <a:pt x="13604" y="40373"/>
                    <a:pt x="13626" y="40408"/>
                  </a:cubicBezTo>
                  <a:close/>
                  <a:moveTo>
                    <a:pt x="25290" y="5015"/>
                  </a:moveTo>
                  <a:cubicBezTo>
                    <a:pt x="25278" y="5018"/>
                    <a:pt x="25253" y="4957"/>
                    <a:pt x="25233" y="4926"/>
                  </a:cubicBezTo>
                  <a:cubicBezTo>
                    <a:pt x="25274" y="4909"/>
                    <a:pt x="25315" y="4889"/>
                    <a:pt x="25357" y="4879"/>
                  </a:cubicBezTo>
                  <a:cubicBezTo>
                    <a:pt x="25366" y="4878"/>
                    <a:pt x="25384" y="4921"/>
                    <a:pt x="25404" y="4953"/>
                  </a:cubicBezTo>
                  <a:cubicBezTo>
                    <a:pt x="25365" y="4976"/>
                    <a:pt x="25331" y="5007"/>
                    <a:pt x="25290" y="50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6"/>
            <p:cNvSpPr/>
            <p:nvPr/>
          </p:nvSpPr>
          <p:spPr>
            <a:xfrm>
              <a:off x="2531298" y="965718"/>
              <a:ext cx="43746" cy="40531"/>
            </a:xfrm>
            <a:custGeom>
              <a:avLst/>
              <a:gdLst/>
              <a:ahLst/>
              <a:cxnLst/>
              <a:rect l="l" t="t" r="r" b="b"/>
              <a:pathLst>
                <a:path w="1034" h="958" extrusionOk="0">
                  <a:moveTo>
                    <a:pt x="293" y="16"/>
                  </a:moveTo>
                  <a:cubicBezTo>
                    <a:pt x="447" y="11"/>
                    <a:pt x="602" y="6"/>
                    <a:pt x="784" y="0"/>
                  </a:cubicBezTo>
                  <a:cubicBezTo>
                    <a:pt x="868" y="247"/>
                    <a:pt x="953" y="490"/>
                    <a:pt x="1034" y="727"/>
                  </a:cubicBezTo>
                  <a:cubicBezTo>
                    <a:pt x="603" y="958"/>
                    <a:pt x="510" y="872"/>
                    <a:pt x="477" y="239"/>
                  </a:cubicBezTo>
                  <a:cubicBezTo>
                    <a:pt x="413" y="232"/>
                    <a:pt x="343" y="224"/>
                    <a:pt x="274" y="216"/>
                  </a:cubicBezTo>
                  <a:cubicBezTo>
                    <a:pt x="205" y="210"/>
                    <a:pt x="134" y="204"/>
                    <a:pt x="0" y="192"/>
                  </a:cubicBezTo>
                  <a:cubicBezTo>
                    <a:pt x="140" y="107"/>
                    <a:pt x="217" y="62"/>
                    <a:pt x="292" y="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6"/>
            <p:cNvSpPr/>
            <p:nvPr/>
          </p:nvSpPr>
          <p:spPr>
            <a:xfrm>
              <a:off x="2255911" y="1853228"/>
              <a:ext cx="61050" cy="38077"/>
            </a:xfrm>
            <a:custGeom>
              <a:avLst/>
              <a:gdLst/>
              <a:ahLst/>
              <a:cxnLst/>
              <a:rect l="l" t="t" r="r" b="b"/>
              <a:pathLst>
                <a:path w="1443" h="900" extrusionOk="0">
                  <a:moveTo>
                    <a:pt x="1124" y="2"/>
                  </a:moveTo>
                  <a:cubicBezTo>
                    <a:pt x="1225" y="133"/>
                    <a:pt x="1325" y="264"/>
                    <a:pt x="1442" y="416"/>
                  </a:cubicBezTo>
                  <a:cubicBezTo>
                    <a:pt x="1251" y="540"/>
                    <a:pt x="1124" y="497"/>
                    <a:pt x="1026" y="193"/>
                  </a:cubicBezTo>
                  <a:cubicBezTo>
                    <a:pt x="821" y="646"/>
                    <a:pt x="447" y="784"/>
                    <a:pt x="17" y="900"/>
                  </a:cubicBezTo>
                  <a:cubicBezTo>
                    <a:pt x="11" y="786"/>
                    <a:pt x="5" y="688"/>
                    <a:pt x="0" y="609"/>
                  </a:cubicBezTo>
                  <a:cubicBezTo>
                    <a:pt x="220" y="508"/>
                    <a:pt x="469" y="461"/>
                    <a:pt x="611" y="311"/>
                  </a:cubicBezTo>
                  <a:cubicBezTo>
                    <a:pt x="765" y="151"/>
                    <a:pt x="980" y="144"/>
                    <a:pt x="11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6"/>
            <p:cNvSpPr/>
            <p:nvPr/>
          </p:nvSpPr>
          <p:spPr>
            <a:xfrm>
              <a:off x="2230780" y="1897567"/>
              <a:ext cx="52292" cy="23988"/>
            </a:xfrm>
            <a:custGeom>
              <a:avLst/>
              <a:gdLst/>
              <a:ahLst/>
              <a:cxnLst/>
              <a:rect l="l" t="t" r="r" b="b"/>
              <a:pathLst>
                <a:path w="1236" h="567" extrusionOk="0">
                  <a:moveTo>
                    <a:pt x="11" y="567"/>
                  </a:moveTo>
                  <a:cubicBezTo>
                    <a:pt x="7" y="470"/>
                    <a:pt x="5" y="382"/>
                    <a:pt x="1" y="264"/>
                  </a:cubicBezTo>
                  <a:cubicBezTo>
                    <a:pt x="378" y="176"/>
                    <a:pt x="748" y="92"/>
                    <a:pt x="1135" y="1"/>
                  </a:cubicBezTo>
                  <a:cubicBezTo>
                    <a:pt x="1235" y="187"/>
                    <a:pt x="1233" y="326"/>
                    <a:pt x="988" y="376"/>
                  </a:cubicBezTo>
                  <a:cubicBezTo>
                    <a:pt x="672" y="440"/>
                    <a:pt x="355" y="499"/>
                    <a:pt x="11" y="5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6"/>
            <p:cNvSpPr/>
            <p:nvPr/>
          </p:nvSpPr>
          <p:spPr>
            <a:xfrm>
              <a:off x="2316539" y="1874128"/>
              <a:ext cx="37146" cy="20773"/>
            </a:xfrm>
            <a:custGeom>
              <a:avLst/>
              <a:gdLst/>
              <a:ahLst/>
              <a:cxnLst/>
              <a:rect l="l" t="t" r="r" b="b"/>
              <a:pathLst>
                <a:path w="878" h="491" extrusionOk="0">
                  <a:moveTo>
                    <a:pt x="877" y="149"/>
                  </a:moveTo>
                  <a:cubicBezTo>
                    <a:pt x="641" y="412"/>
                    <a:pt x="186" y="66"/>
                    <a:pt x="0" y="490"/>
                  </a:cubicBezTo>
                  <a:cubicBezTo>
                    <a:pt x="29" y="390"/>
                    <a:pt x="25" y="254"/>
                    <a:pt x="92" y="197"/>
                  </a:cubicBezTo>
                  <a:cubicBezTo>
                    <a:pt x="326" y="1"/>
                    <a:pt x="590" y="67"/>
                    <a:pt x="877" y="1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6"/>
            <p:cNvSpPr/>
            <p:nvPr/>
          </p:nvSpPr>
          <p:spPr>
            <a:xfrm>
              <a:off x="2288235" y="1888640"/>
              <a:ext cx="15738" cy="22465"/>
            </a:xfrm>
            <a:custGeom>
              <a:avLst/>
              <a:gdLst/>
              <a:ahLst/>
              <a:cxnLst/>
              <a:rect l="l" t="t" r="r" b="b"/>
              <a:pathLst>
                <a:path w="372" h="531" extrusionOk="0">
                  <a:moveTo>
                    <a:pt x="0" y="455"/>
                  </a:moveTo>
                  <a:cubicBezTo>
                    <a:pt x="3" y="354"/>
                    <a:pt x="6" y="250"/>
                    <a:pt x="11" y="132"/>
                  </a:cubicBezTo>
                  <a:cubicBezTo>
                    <a:pt x="144" y="144"/>
                    <a:pt x="347" y="0"/>
                    <a:pt x="366" y="254"/>
                  </a:cubicBezTo>
                  <a:cubicBezTo>
                    <a:pt x="371" y="339"/>
                    <a:pt x="179" y="438"/>
                    <a:pt x="78" y="531"/>
                  </a:cubicBezTo>
                  <a:cubicBezTo>
                    <a:pt x="52" y="506"/>
                    <a:pt x="26" y="481"/>
                    <a:pt x="0" y="4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6"/>
            <p:cNvSpPr/>
            <p:nvPr/>
          </p:nvSpPr>
          <p:spPr>
            <a:xfrm>
              <a:off x="2514036" y="942364"/>
              <a:ext cx="21577" cy="14681"/>
            </a:xfrm>
            <a:custGeom>
              <a:avLst/>
              <a:gdLst/>
              <a:ahLst/>
              <a:cxnLst/>
              <a:rect l="l" t="t" r="r" b="b"/>
              <a:pathLst>
                <a:path w="510" h="347" extrusionOk="0">
                  <a:moveTo>
                    <a:pt x="99" y="0"/>
                  </a:moveTo>
                  <a:cubicBezTo>
                    <a:pt x="201" y="114"/>
                    <a:pt x="509" y="46"/>
                    <a:pt x="405" y="346"/>
                  </a:cubicBezTo>
                  <a:cubicBezTo>
                    <a:pt x="1" y="308"/>
                    <a:pt x="1" y="308"/>
                    <a:pt x="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6"/>
            <p:cNvSpPr/>
            <p:nvPr/>
          </p:nvSpPr>
          <p:spPr>
            <a:xfrm>
              <a:off x="2582745" y="1544840"/>
              <a:ext cx="15781" cy="18446"/>
            </a:xfrm>
            <a:custGeom>
              <a:avLst/>
              <a:gdLst/>
              <a:ahLst/>
              <a:cxnLst/>
              <a:rect l="l" t="t" r="r" b="b"/>
              <a:pathLst>
                <a:path w="373" h="436" extrusionOk="0">
                  <a:moveTo>
                    <a:pt x="0" y="436"/>
                  </a:moveTo>
                  <a:cubicBezTo>
                    <a:pt x="12" y="193"/>
                    <a:pt x="21" y="0"/>
                    <a:pt x="372" y="32"/>
                  </a:cubicBezTo>
                  <a:cubicBezTo>
                    <a:pt x="272" y="208"/>
                    <a:pt x="296" y="409"/>
                    <a:pt x="0" y="4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6"/>
            <p:cNvSpPr/>
            <p:nvPr/>
          </p:nvSpPr>
          <p:spPr>
            <a:xfrm>
              <a:off x="1389175" y="186984"/>
              <a:ext cx="23142" cy="21196"/>
            </a:xfrm>
            <a:custGeom>
              <a:avLst/>
              <a:gdLst/>
              <a:ahLst/>
              <a:cxnLst/>
              <a:rect l="l" t="t" r="r" b="b"/>
              <a:pathLst>
                <a:path w="547" h="501" extrusionOk="0">
                  <a:moveTo>
                    <a:pt x="1" y="1"/>
                  </a:moveTo>
                  <a:cubicBezTo>
                    <a:pt x="153" y="100"/>
                    <a:pt x="210" y="136"/>
                    <a:pt x="266" y="174"/>
                  </a:cubicBezTo>
                  <a:cubicBezTo>
                    <a:pt x="344" y="227"/>
                    <a:pt x="547" y="59"/>
                    <a:pt x="508" y="288"/>
                  </a:cubicBezTo>
                  <a:cubicBezTo>
                    <a:pt x="496" y="364"/>
                    <a:pt x="342" y="416"/>
                    <a:pt x="222" y="501"/>
                  </a:cubicBezTo>
                  <a:cubicBezTo>
                    <a:pt x="151" y="339"/>
                    <a:pt x="100" y="22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6"/>
            <p:cNvSpPr/>
            <p:nvPr/>
          </p:nvSpPr>
          <p:spPr>
            <a:xfrm>
              <a:off x="2191729" y="249559"/>
              <a:ext cx="13369" cy="20858"/>
            </a:xfrm>
            <a:custGeom>
              <a:avLst/>
              <a:gdLst/>
              <a:ahLst/>
              <a:cxnLst/>
              <a:rect l="l" t="t" r="r" b="b"/>
              <a:pathLst>
                <a:path w="316" h="493" extrusionOk="0">
                  <a:moveTo>
                    <a:pt x="42" y="337"/>
                  </a:moveTo>
                  <a:cubicBezTo>
                    <a:pt x="27" y="293"/>
                    <a:pt x="13" y="248"/>
                    <a:pt x="0" y="204"/>
                  </a:cubicBezTo>
                  <a:cubicBezTo>
                    <a:pt x="17" y="53"/>
                    <a:pt x="114" y="0"/>
                    <a:pt x="221" y="89"/>
                  </a:cubicBezTo>
                  <a:cubicBezTo>
                    <a:pt x="281" y="136"/>
                    <a:pt x="315" y="288"/>
                    <a:pt x="283" y="352"/>
                  </a:cubicBezTo>
                  <a:cubicBezTo>
                    <a:pt x="226" y="465"/>
                    <a:pt x="114" y="493"/>
                    <a:pt x="42" y="33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6"/>
            <p:cNvSpPr/>
            <p:nvPr/>
          </p:nvSpPr>
          <p:spPr>
            <a:xfrm>
              <a:off x="2569545" y="1562778"/>
              <a:ext cx="18615" cy="15823"/>
            </a:xfrm>
            <a:custGeom>
              <a:avLst/>
              <a:gdLst/>
              <a:ahLst/>
              <a:cxnLst/>
              <a:rect l="l" t="t" r="r" b="b"/>
              <a:pathLst>
                <a:path w="440" h="374" extrusionOk="0">
                  <a:moveTo>
                    <a:pt x="20" y="0"/>
                  </a:moveTo>
                  <a:lnTo>
                    <a:pt x="1" y="9"/>
                  </a:lnTo>
                  <a:cubicBezTo>
                    <a:pt x="145" y="91"/>
                    <a:pt x="287" y="174"/>
                    <a:pt x="439" y="263"/>
                  </a:cubicBezTo>
                  <a:cubicBezTo>
                    <a:pt x="148" y="373"/>
                    <a:pt x="132" y="363"/>
                    <a:pt x="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6"/>
            <p:cNvSpPr/>
            <p:nvPr/>
          </p:nvSpPr>
          <p:spPr>
            <a:xfrm>
              <a:off x="2466397" y="802153"/>
              <a:ext cx="18235" cy="16669"/>
            </a:xfrm>
            <a:custGeom>
              <a:avLst/>
              <a:gdLst/>
              <a:ahLst/>
              <a:cxnLst/>
              <a:rect l="l" t="t" r="r" b="b"/>
              <a:pathLst>
                <a:path w="431" h="394" extrusionOk="0">
                  <a:moveTo>
                    <a:pt x="1" y="394"/>
                  </a:moveTo>
                  <a:lnTo>
                    <a:pt x="1" y="103"/>
                  </a:lnTo>
                  <a:cubicBezTo>
                    <a:pt x="129" y="69"/>
                    <a:pt x="256" y="34"/>
                    <a:pt x="383" y="1"/>
                  </a:cubicBezTo>
                  <a:lnTo>
                    <a:pt x="431" y="63"/>
                  </a:lnTo>
                  <a:cubicBezTo>
                    <a:pt x="287" y="174"/>
                    <a:pt x="144" y="284"/>
                    <a:pt x="1" y="3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6"/>
            <p:cNvSpPr/>
            <p:nvPr/>
          </p:nvSpPr>
          <p:spPr>
            <a:xfrm>
              <a:off x="2277234" y="389389"/>
              <a:ext cx="14681" cy="16500"/>
            </a:xfrm>
            <a:custGeom>
              <a:avLst/>
              <a:gdLst/>
              <a:ahLst/>
              <a:cxnLst/>
              <a:rect l="l" t="t" r="r" b="b"/>
              <a:pathLst>
                <a:path w="347" h="390" extrusionOk="0">
                  <a:moveTo>
                    <a:pt x="347" y="331"/>
                  </a:moveTo>
                  <a:cubicBezTo>
                    <a:pt x="106" y="390"/>
                    <a:pt x="76" y="229"/>
                    <a:pt x="1" y="53"/>
                  </a:cubicBezTo>
                  <a:cubicBezTo>
                    <a:pt x="273" y="0"/>
                    <a:pt x="279" y="204"/>
                    <a:pt x="347" y="3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6"/>
            <p:cNvSpPr/>
            <p:nvPr/>
          </p:nvSpPr>
          <p:spPr>
            <a:xfrm>
              <a:off x="2465339" y="780152"/>
              <a:ext cx="13835" cy="20138"/>
            </a:xfrm>
            <a:custGeom>
              <a:avLst/>
              <a:gdLst/>
              <a:ahLst/>
              <a:cxnLst/>
              <a:rect l="l" t="t" r="r" b="b"/>
              <a:pathLst>
                <a:path w="327" h="476" extrusionOk="0">
                  <a:moveTo>
                    <a:pt x="61" y="476"/>
                  </a:moveTo>
                  <a:cubicBezTo>
                    <a:pt x="41" y="318"/>
                    <a:pt x="20" y="158"/>
                    <a:pt x="1" y="1"/>
                  </a:cubicBezTo>
                  <a:cubicBezTo>
                    <a:pt x="163" y="47"/>
                    <a:pt x="327" y="93"/>
                    <a:pt x="322" y="325"/>
                  </a:cubicBezTo>
                  <a:cubicBezTo>
                    <a:pt x="237" y="375"/>
                    <a:pt x="150" y="426"/>
                    <a:pt x="61" y="47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6"/>
            <p:cNvSpPr/>
            <p:nvPr/>
          </p:nvSpPr>
          <p:spPr>
            <a:xfrm>
              <a:off x="2234926" y="269825"/>
              <a:ext cx="12269" cy="7615"/>
            </a:xfrm>
            <a:custGeom>
              <a:avLst/>
              <a:gdLst/>
              <a:ahLst/>
              <a:cxnLst/>
              <a:rect l="l" t="t" r="r" b="b"/>
              <a:pathLst>
                <a:path w="290" h="180" extrusionOk="0">
                  <a:moveTo>
                    <a:pt x="289" y="139"/>
                  </a:moveTo>
                  <a:cubicBezTo>
                    <a:pt x="201" y="154"/>
                    <a:pt x="111" y="169"/>
                    <a:pt x="22" y="180"/>
                  </a:cubicBezTo>
                  <a:cubicBezTo>
                    <a:pt x="20" y="180"/>
                    <a:pt x="0" y="105"/>
                    <a:pt x="7" y="101"/>
                  </a:cubicBezTo>
                  <a:cubicBezTo>
                    <a:pt x="86" y="64"/>
                    <a:pt x="169" y="33"/>
                    <a:pt x="252" y="0"/>
                  </a:cubicBezTo>
                  <a:cubicBezTo>
                    <a:pt x="263" y="47"/>
                    <a:pt x="277" y="92"/>
                    <a:pt x="289" y="1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6"/>
            <p:cNvSpPr/>
            <p:nvPr/>
          </p:nvSpPr>
          <p:spPr>
            <a:xfrm>
              <a:off x="1825420" y="9838"/>
              <a:ext cx="13623" cy="15188"/>
            </a:xfrm>
            <a:custGeom>
              <a:avLst/>
              <a:gdLst/>
              <a:ahLst/>
              <a:cxnLst/>
              <a:rect l="l" t="t" r="r" b="b"/>
              <a:pathLst>
                <a:path w="322" h="359" extrusionOk="0">
                  <a:moveTo>
                    <a:pt x="314" y="92"/>
                  </a:moveTo>
                  <a:cubicBezTo>
                    <a:pt x="225" y="177"/>
                    <a:pt x="137" y="264"/>
                    <a:pt x="41" y="358"/>
                  </a:cubicBezTo>
                  <a:cubicBezTo>
                    <a:pt x="1" y="115"/>
                    <a:pt x="62" y="0"/>
                    <a:pt x="320" y="104"/>
                  </a:cubicBezTo>
                  <a:cubicBezTo>
                    <a:pt x="322" y="105"/>
                    <a:pt x="314" y="92"/>
                    <a:pt x="314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6"/>
            <p:cNvSpPr/>
            <p:nvPr/>
          </p:nvSpPr>
          <p:spPr>
            <a:xfrm>
              <a:off x="1066529" y="893709"/>
              <a:ext cx="12692" cy="13369"/>
            </a:xfrm>
            <a:custGeom>
              <a:avLst/>
              <a:gdLst/>
              <a:ahLst/>
              <a:cxnLst/>
              <a:rect l="l" t="t" r="r" b="b"/>
              <a:pathLst>
                <a:path w="300" h="316" extrusionOk="0">
                  <a:moveTo>
                    <a:pt x="100" y="1"/>
                  </a:moveTo>
                  <a:cubicBezTo>
                    <a:pt x="200" y="67"/>
                    <a:pt x="299" y="131"/>
                    <a:pt x="130" y="316"/>
                  </a:cubicBezTo>
                  <a:cubicBezTo>
                    <a:pt x="79" y="213"/>
                    <a:pt x="41" y="135"/>
                    <a:pt x="0" y="56"/>
                  </a:cubicBezTo>
                  <a:cubicBezTo>
                    <a:pt x="33" y="37"/>
                    <a:pt x="68" y="20"/>
                    <a:pt x="1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6"/>
            <p:cNvSpPr/>
            <p:nvPr/>
          </p:nvSpPr>
          <p:spPr>
            <a:xfrm>
              <a:off x="2543695" y="953110"/>
              <a:ext cx="12692" cy="13327"/>
            </a:xfrm>
            <a:custGeom>
              <a:avLst/>
              <a:gdLst/>
              <a:ahLst/>
              <a:cxnLst/>
              <a:rect l="l" t="t" r="r" b="b"/>
              <a:pathLst>
                <a:path w="300" h="315" extrusionOk="0">
                  <a:moveTo>
                    <a:pt x="1" y="314"/>
                  </a:moveTo>
                  <a:cubicBezTo>
                    <a:pt x="21" y="214"/>
                    <a:pt x="39" y="113"/>
                    <a:pt x="60" y="0"/>
                  </a:cubicBezTo>
                  <a:cubicBezTo>
                    <a:pt x="111" y="9"/>
                    <a:pt x="169" y="21"/>
                    <a:pt x="299" y="45"/>
                  </a:cubicBezTo>
                  <a:cubicBezTo>
                    <a:pt x="173" y="159"/>
                    <a:pt x="87" y="236"/>
                    <a:pt x="1" y="314"/>
                  </a:cubicBezTo>
                  <a:cubicBezTo>
                    <a:pt x="0" y="314"/>
                    <a:pt x="1" y="314"/>
                    <a:pt x="1" y="3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6"/>
            <p:cNvSpPr/>
            <p:nvPr/>
          </p:nvSpPr>
          <p:spPr>
            <a:xfrm>
              <a:off x="2492036" y="892270"/>
              <a:ext cx="9858" cy="4358"/>
            </a:xfrm>
            <a:custGeom>
              <a:avLst/>
              <a:gdLst/>
              <a:ahLst/>
              <a:cxnLst/>
              <a:rect l="l" t="t" r="r" b="b"/>
              <a:pathLst>
                <a:path w="233" h="103" extrusionOk="0">
                  <a:moveTo>
                    <a:pt x="228" y="103"/>
                  </a:moveTo>
                  <a:cubicBezTo>
                    <a:pt x="153" y="100"/>
                    <a:pt x="76" y="96"/>
                    <a:pt x="0" y="94"/>
                  </a:cubicBezTo>
                  <a:lnTo>
                    <a:pt x="4" y="1"/>
                  </a:lnTo>
                  <a:cubicBezTo>
                    <a:pt x="80" y="4"/>
                    <a:pt x="156" y="8"/>
                    <a:pt x="232" y="12"/>
                  </a:cubicBezTo>
                  <a:cubicBezTo>
                    <a:pt x="229" y="43"/>
                    <a:pt x="228" y="73"/>
                    <a:pt x="228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6"/>
            <p:cNvSpPr/>
            <p:nvPr/>
          </p:nvSpPr>
          <p:spPr>
            <a:xfrm>
              <a:off x="2574664" y="1585964"/>
              <a:ext cx="4908" cy="10661"/>
            </a:xfrm>
            <a:custGeom>
              <a:avLst/>
              <a:gdLst/>
              <a:ahLst/>
              <a:cxnLst/>
              <a:rect l="l" t="t" r="r" b="b"/>
              <a:pathLst>
                <a:path w="116" h="252" extrusionOk="0">
                  <a:moveTo>
                    <a:pt x="70" y="0"/>
                  </a:moveTo>
                  <a:cubicBezTo>
                    <a:pt x="86" y="80"/>
                    <a:pt x="100" y="158"/>
                    <a:pt x="115" y="237"/>
                  </a:cubicBezTo>
                  <a:cubicBezTo>
                    <a:pt x="89" y="242"/>
                    <a:pt x="63" y="246"/>
                    <a:pt x="37" y="252"/>
                  </a:cubicBezTo>
                  <a:cubicBezTo>
                    <a:pt x="26" y="172"/>
                    <a:pt x="14" y="91"/>
                    <a:pt x="1" y="12"/>
                  </a:cubicBezTo>
                  <a:cubicBezTo>
                    <a:pt x="25" y="8"/>
                    <a:pt x="46" y="6"/>
                    <a:pt x="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6"/>
            <p:cNvSpPr/>
            <p:nvPr/>
          </p:nvSpPr>
          <p:spPr>
            <a:xfrm>
              <a:off x="2391806" y="1855597"/>
              <a:ext cx="7150" cy="7996"/>
            </a:xfrm>
            <a:custGeom>
              <a:avLst/>
              <a:gdLst/>
              <a:ahLst/>
              <a:cxnLst/>
              <a:rect l="l" t="t" r="r" b="b"/>
              <a:pathLst>
                <a:path w="169" h="189" extrusionOk="0">
                  <a:moveTo>
                    <a:pt x="1" y="140"/>
                  </a:moveTo>
                  <a:cubicBezTo>
                    <a:pt x="33" y="94"/>
                    <a:pt x="65" y="47"/>
                    <a:pt x="102" y="4"/>
                  </a:cubicBezTo>
                  <a:cubicBezTo>
                    <a:pt x="105" y="1"/>
                    <a:pt x="168" y="46"/>
                    <a:pt x="167" y="48"/>
                  </a:cubicBezTo>
                  <a:cubicBezTo>
                    <a:pt x="141" y="97"/>
                    <a:pt x="110" y="142"/>
                    <a:pt x="79" y="188"/>
                  </a:cubicBezTo>
                  <a:cubicBezTo>
                    <a:pt x="53" y="172"/>
                    <a:pt x="27" y="155"/>
                    <a:pt x="1" y="1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6"/>
            <p:cNvSpPr/>
            <p:nvPr/>
          </p:nvSpPr>
          <p:spPr>
            <a:xfrm>
              <a:off x="2117435" y="1919187"/>
              <a:ext cx="9096" cy="10281"/>
            </a:xfrm>
            <a:custGeom>
              <a:avLst/>
              <a:gdLst/>
              <a:ahLst/>
              <a:cxnLst/>
              <a:rect l="l" t="t" r="r" b="b"/>
              <a:pathLst>
                <a:path w="215" h="243" extrusionOk="0">
                  <a:moveTo>
                    <a:pt x="96" y="242"/>
                  </a:moveTo>
                  <a:cubicBezTo>
                    <a:pt x="53" y="180"/>
                    <a:pt x="1" y="128"/>
                    <a:pt x="9" y="113"/>
                  </a:cubicBezTo>
                  <a:cubicBezTo>
                    <a:pt x="37" y="68"/>
                    <a:pt x="85" y="32"/>
                    <a:pt x="132" y="6"/>
                  </a:cubicBezTo>
                  <a:cubicBezTo>
                    <a:pt x="141" y="0"/>
                    <a:pt x="214" y="70"/>
                    <a:pt x="209" y="85"/>
                  </a:cubicBezTo>
                  <a:cubicBezTo>
                    <a:pt x="188" y="136"/>
                    <a:pt x="143" y="179"/>
                    <a:pt x="96" y="2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6"/>
            <p:cNvSpPr/>
            <p:nvPr/>
          </p:nvSpPr>
          <p:spPr>
            <a:xfrm>
              <a:off x="1685421" y="249686"/>
              <a:ext cx="22761" cy="9731"/>
            </a:xfrm>
            <a:custGeom>
              <a:avLst/>
              <a:gdLst/>
              <a:ahLst/>
              <a:cxnLst/>
              <a:rect l="l" t="t" r="r" b="b"/>
              <a:pathLst>
                <a:path w="538" h="230" extrusionOk="0">
                  <a:moveTo>
                    <a:pt x="537" y="0"/>
                  </a:moveTo>
                  <a:cubicBezTo>
                    <a:pt x="446" y="77"/>
                    <a:pt x="355" y="154"/>
                    <a:pt x="262" y="229"/>
                  </a:cubicBezTo>
                  <a:cubicBezTo>
                    <a:pt x="211" y="200"/>
                    <a:pt x="161" y="170"/>
                    <a:pt x="1" y="77"/>
                  </a:cubicBezTo>
                  <a:cubicBezTo>
                    <a:pt x="253" y="41"/>
                    <a:pt x="396" y="21"/>
                    <a:pt x="5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9" name="Google Shape;629;p26"/>
          <p:cNvSpPr txBox="1">
            <a:spLocks noGrp="1"/>
          </p:cNvSpPr>
          <p:nvPr>
            <p:ph type="subTitle" idx="1"/>
          </p:nvPr>
        </p:nvSpPr>
        <p:spPr>
          <a:xfrm rot="236">
            <a:off x="2390674" y="3158963"/>
            <a:ext cx="43626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26"/>
          <p:cNvSpPr txBox="1">
            <a:spLocks noGrp="1"/>
          </p:cNvSpPr>
          <p:nvPr>
            <p:ph type="title"/>
          </p:nvPr>
        </p:nvSpPr>
        <p:spPr>
          <a:xfrm>
            <a:off x="1971825" y="1239488"/>
            <a:ext cx="5200500" cy="17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5" name="Google Shape;1055;p40"/>
          <p:cNvGrpSpPr/>
          <p:nvPr/>
        </p:nvGrpSpPr>
        <p:grpSpPr>
          <a:xfrm rot="-624432">
            <a:off x="5368203" y="-1147169"/>
            <a:ext cx="3551067" cy="5707446"/>
            <a:chOff x="3808047" y="101944"/>
            <a:chExt cx="987796" cy="1587589"/>
          </a:xfrm>
        </p:grpSpPr>
        <p:sp>
          <p:nvSpPr>
            <p:cNvPr id="1056" name="Google Shape;1056;p40"/>
            <p:cNvSpPr/>
            <p:nvPr/>
          </p:nvSpPr>
          <p:spPr>
            <a:xfrm>
              <a:off x="4421819" y="1652727"/>
              <a:ext cx="85" cy="254"/>
            </a:xfrm>
            <a:custGeom>
              <a:avLst/>
              <a:gdLst/>
              <a:ahLst/>
              <a:cxnLst/>
              <a:rect l="l" t="t" r="r" b="b"/>
              <a:pathLst>
                <a:path w="2" h="6" extrusionOk="0">
                  <a:moveTo>
                    <a:pt x="1" y="1"/>
                  </a:moveTo>
                  <a:lnTo>
                    <a:pt x="1" y="5"/>
                  </a:lnTo>
                  <a:cubicBezTo>
                    <a:pt x="1" y="3"/>
                    <a:pt x="1" y="2"/>
                    <a:pt x="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0"/>
            <p:cNvSpPr/>
            <p:nvPr/>
          </p:nvSpPr>
          <p:spPr>
            <a:xfrm>
              <a:off x="4160563" y="1400990"/>
              <a:ext cx="719" cy="1227"/>
            </a:xfrm>
            <a:custGeom>
              <a:avLst/>
              <a:gdLst/>
              <a:ahLst/>
              <a:cxnLst/>
              <a:rect l="l" t="t" r="r" b="b"/>
              <a:pathLst>
                <a:path w="17" h="29" extrusionOk="0">
                  <a:moveTo>
                    <a:pt x="0" y="0"/>
                  </a:moveTo>
                  <a:cubicBezTo>
                    <a:pt x="2" y="9"/>
                    <a:pt x="3" y="19"/>
                    <a:pt x="4" y="29"/>
                  </a:cubicBezTo>
                  <a:lnTo>
                    <a:pt x="17" y="21"/>
                  </a:lnTo>
                  <a:cubicBezTo>
                    <a:pt x="13" y="14"/>
                    <a:pt x="8" y="7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0"/>
            <p:cNvSpPr/>
            <p:nvPr/>
          </p:nvSpPr>
          <p:spPr>
            <a:xfrm>
              <a:off x="4421777" y="1652261"/>
              <a:ext cx="719" cy="508"/>
            </a:xfrm>
            <a:custGeom>
              <a:avLst/>
              <a:gdLst/>
              <a:ahLst/>
              <a:cxnLst/>
              <a:rect l="l" t="t" r="r" b="b"/>
              <a:pathLst>
                <a:path w="17" h="12" extrusionOk="0">
                  <a:moveTo>
                    <a:pt x="4" y="0"/>
                  </a:moveTo>
                  <a:cubicBezTo>
                    <a:pt x="3" y="4"/>
                    <a:pt x="3" y="8"/>
                    <a:pt x="1" y="12"/>
                  </a:cubicBezTo>
                  <a:cubicBezTo>
                    <a:pt x="8" y="12"/>
                    <a:pt x="12" y="9"/>
                    <a:pt x="16" y="8"/>
                  </a:cubicBezTo>
                  <a:cubicBezTo>
                    <a:pt x="13" y="6"/>
                    <a:pt x="8" y="3"/>
                    <a:pt x="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0"/>
            <p:cNvSpPr/>
            <p:nvPr/>
          </p:nvSpPr>
          <p:spPr>
            <a:xfrm>
              <a:off x="4164794" y="1144853"/>
              <a:ext cx="169" cy="592"/>
            </a:xfrm>
            <a:custGeom>
              <a:avLst/>
              <a:gdLst/>
              <a:ahLst/>
              <a:cxnLst/>
              <a:rect l="l" t="t" r="r" b="b"/>
              <a:pathLst>
                <a:path w="4" h="14" extrusionOk="0">
                  <a:moveTo>
                    <a:pt x="0" y="1"/>
                  </a:moveTo>
                  <a:lnTo>
                    <a:pt x="3" y="13"/>
                  </a:lnTo>
                  <a:lnTo>
                    <a:pt x="3" y="9"/>
                  </a:lnTo>
                  <a:cubicBezTo>
                    <a:pt x="2" y="7"/>
                    <a:pt x="2" y="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0"/>
            <p:cNvSpPr/>
            <p:nvPr/>
          </p:nvSpPr>
          <p:spPr>
            <a:xfrm>
              <a:off x="3920503" y="466222"/>
              <a:ext cx="1015" cy="1692"/>
            </a:xfrm>
            <a:custGeom>
              <a:avLst/>
              <a:gdLst/>
              <a:ahLst/>
              <a:cxnLst/>
              <a:rect l="l" t="t" r="r" b="b"/>
              <a:pathLst>
                <a:path w="24" h="40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13"/>
                    <a:pt x="5" y="26"/>
                    <a:pt x="6" y="40"/>
                  </a:cubicBezTo>
                  <a:lnTo>
                    <a:pt x="6" y="40"/>
                  </a:lnTo>
                  <a:cubicBezTo>
                    <a:pt x="7" y="39"/>
                    <a:pt x="24" y="28"/>
                    <a:pt x="24" y="28"/>
                  </a:cubicBezTo>
                  <a:cubicBezTo>
                    <a:pt x="15" y="19"/>
                    <a:pt x="9" y="9"/>
                    <a:pt x="1" y="0"/>
                  </a:cubicBezTo>
                  <a:close/>
                  <a:moveTo>
                    <a:pt x="6" y="40"/>
                  </a:move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0"/>
            <p:cNvSpPr/>
            <p:nvPr/>
          </p:nvSpPr>
          <p:spPr>
            <a:xfrm>
              <a:off x="3808047" y="108121"/>
              <a:ext cx="987796" cy="1581412"/>
            </a:xfrm>
            <a:custGeom>
              <a:avLst/>
              <a:gdLst/>
              <a:ahLst/>
              <a:cxnLst/>
              <a:rect l="l" t="t" r="r" b="b"/>
              <a:pathLst>
                <a:path w="23348" h="37379" extrusionOk="0">
                  <a:moveTo>
                    <a:pt x="5665" y="656"/>
                  </a:moveTo>
                  <a:cubicBezTo>
                    <a:pt x="5771" y="823"/>
                    <a:pt x="5875" y="988"/>
                    <a:pt x="6001" y="1188"/>
                  </a:cubicBezTo>
                  <a:cubicBezTo>
                    <a:pt x="5711" y="1087"/>
                    <a:pt x="5711" y="1087"/>
                    <a:pt x="5585" y="712"/>
                  </a:cubicBezTo>
                  <a:cubicBezTo>
                    <a:pt x="5612" y="692"/>
                    <a:pt x="5639" y="674"/>
                    <a:pt x="5665" y="656"/>
                  </a:cubicBezTo>
                  <a:close/>
                  <a:moveTo>
                    <a:pt x="18590" y="298"/>
                  </a:moveTo>
                  <a:cubicBezTo>
                    <a:pt x="18728" y="411"/>
                    <a:pt x="18954" y="505"/>
                    <a:pt x="18983" y="640"/>
                  </a:cubicBezTo>
                  <a:cubicBezTo>
                    <a:pt x="19042" y="926"/>
                    <a:pt x="19281" y="965"/>
                    <a:pt x="19444" y="1106"/>
                  </a:cubicBezTo>
                  <a:cubicBezTo>
                    <a:pt x="19447" y="1104"/>
                    <a:pt x="19448" y="1103"/>
                    <a:pt x="19450" y="1101"/>
                  </a:cubicBezTo>
                  <a:cubicBezTo>
                    <a:pt x="19452" y="1105"/>
                    <a:pt x="19452" y="1108"/>
                    <a:pt x="19452" y="1111"/>
                  </a:cubicBezTo>
                  <a:cubicBezTo>
                    <a:pt x="19449" y="1109"/>
                    <a:pt x="19448" y="1108"/>
                    <a:pt x="19444" y="1106"/>
                  </a:cubicBezTo>
                  <a:cubicBezTo>
                    <a:pt x="19368" y="1175"/>
                    <a:pt x="19302" y="1202"/>
                    <a:pt x="19243" y="1202"/>
                  </a:cubicBezTo>
                  <a:cubicBezTo>
                    <a:pt x="19114" y="1202"/>
                    <a:pt x="19015" y="1075"/>
                    <a:pt x="18905" y="976"/>
                  </a:cubicBezTo>
                  <a:cubicBezTo>
                    <a:pt x="18859" y="936"/>
                    <a:pt x="18731" y="960"/>
                    <a:pt x="18714" y="923"/>
                  </a:cubicBezTo>
                  <a:cubicBezTo>
                    <a:pt x="18634" y="741"/>
                    <a:pt x="18579" y="549"/>
                    <a:pt x="18514" y="361"/>
                  </a:cubicBezTo>
                  <a:cubicBezTo>
                    <a:pt x="18540" y="340"/>
                    <a:pt x="18564" y="318"/>
                    <a:pt x="18590" y="298"/>
                  </a:cubicBezTo>
                  <a:close/>
                  <a:moveTo>
                    <a:pt x="13327" y="1475"/>
                  </a:moveTo>
                  <a:cubicBezTo>
                    <a:pt x="13294" y="1587"/>
                    <a:pt x="13260" y="1700"/>
                    <a:pt x="13226" y="1812"/>
                  </a:cubicBezTo>
                  <a:cubicBezTo>
                    <a:pt x="13101" y="1652"/>
                    <a:pt x="13238" y="1572"/>
                    <a:pt x="13327" y="1475"/>
                  </a:cubicBezTo>
                  <a:close/>
                  <a:moveTo>
                    <a:pt x="12602" y="1578"/>
                  </a:moveTo>
                  <a:lnTo>
                    <a:pt x="12602" y="1578"/>
                  </a:lnTo>
                  <a:cubicBezTo>
                    <a:pt x="13031" y="1854"/>
                    <a:pt x="13459" y="2471"/>
                    <a:pt x="13585" y="3066"/>
                  </a:cubicBezTo>
                  <a:cubicBezTo>
                    <a:pt x="13268" y="2586"/>
                    <a:pt x="12950" y="2105"/>
                    <a:pt x="12602" y="1578"/>
                  </a:cubicBezTo>
                  <a:close/>
                  <a:moveTo>
                    <a:pt x="21652" y="4502"/>
                  </a:moveTo>
                  <a:cubicBezTo>
                    <a:pt x="21871" y="4689"/>
                    <a:pt x="21952" y="4830"/>
                    <a:pt x="21744" y="4977"/>
                  </a:cubicBezTo>
                  <a:cubicBezTo>
                    <a:pt x="21695" y="4970"/>
                    <a:pt x="21647" y="4963"/>
                    <a:pt x="21599" y="4955"/>
                  </a:cubicBezTo>
                  <a:cubicBezTo>
                    <a:pt x="21615" y="4820"/>
                    <a:pt x="21631" y="4685"/>
                    <a:pt x="21652" y="4502"/>
                  </a:cubicBezTo>
                  <a:close/>
                  <a:moveTo>
                    <a:pt x="4604" y="6273"/>
                  </a:moveTo>
                  <a:lnTo>
                    <a:pt x="4604" y="6273"/>
                  </a:lnTo>
                  <a:cubicBezTo>
                    <a:pt x="4763" y="6341"/>
                    <a:pt x="4880" y="6390"/>
                    <a:pt x="4996" y="6440"/>
                  </a:cubicBezTo>
                  <a:cubicBezTo>
                    <a:pt x="4910" y="6504"/>
                    <a:pt x="4842" y="6534"/>
                    <a:pt x="4787" y="6534"/>
                  </a:cubicBezTo>
                  <a:cubicBezTo>
                    <a:pt x="4692" y="6534"/>
                    <a:pt x="4637" y="6442"/>
                    <a:pt x="4604" y="6273"/>
                  </a:cubicBezTo>
                  <a:close/>
                  <a:moveTo>
                    <a:pt x="4940" y="6874"/>
                  </a:moveTo>
                  <a:cubicBezTo>
                    <a:pt x="4972" y="6877"/>
                    <a:pt x="5006" y="6878"/>
                    <a:pt x="5039" y="6882"/>
                  </a:cubicBezTo>
                  <a:cubicBezTo>
                    <a:pt x="5069" y="7028"/>
                    <a:pt x="5097" y="7175"/>
                    <a:pt x="5137" y="7371"/>
                  </a:cubicBezTo>
                  <a:cubicBezTo>
                    <a:pt x="5026" y="7390"/>
                    <a:pt x="4929" y="7407"/>
                    <a:pt x="4834" y="7421"/>
                  </a:cubicBezTo>
                  <a:cubicBezTo>
                    <a:pt x="4824" y="7335"/>
                    <a:pt x="4790" y="7242"/>
                    <a:pt x="4808" y="7160"/>
                  </a:cubicBezTo>
                  <a:cubicBezTo>
                    <a:pt x="4830" y="7060"/>
                    <a:pt x="4894" y="6970"/>
                    <a:pt x="4940" y="6874"/>
                  </a:cubicBezTo>
                  <a:close/>
                  <a:moveTo>
                    <a:pt x="4531" y="7790"/>
                  </a:moveTo>
                  <a:lnTo>
                    <a:pt x="4531" y="7790"/>
                  </a:lnTo>
                  <a:cubicBezTo>
                    <a:pt x="4837" y="7795"/>
                    <a:pt x="4859" y="7798"/>
                    <a:pt x="4828" y="7985"/>
                  </a:cubicBezTo>
                  <a:cubicBezTo>
                    <a:pt x="4833" y="7987"/>
                    <a:pt x="4837" y="7991"/>
                    <a:pt x="4842" y="7993"/>
                  </a:cubicBezTo>
                  <a:cubicBezTo>
                    <a:pt x="4837" y="7996"/>
                    <a:pt x="4830" y="8001"/>
                    <a:pt x="4825" y="8003"/>
                  </a:cubicBezTo>
                  <a:cubicBezTo>
                    <a:pt x="4825" y="7996"/>
                    <a:pt x="4826" y="7991"/>
                    <a:pt x="4828" y="7985"/>
                  </a:cubicBezTo>
                  <a:cubicBezTo>
                    <a:pt x="4752" y="7935"/>
                    <a:pt x="4673" y="7883"/>
                    <a:pt x="4531" y="7790"/>
                  </a:cubicBezTo>
                  <a:close/>
                  <a:moveTo>
                    <a:pt x="14657" y="7225"/>
                  </a:moveTo>
                  <a:cubicBezTo>
                    <a:pt x="14740" y="7545"/>
                    <a:pt x="15199" y="7366"/>
                    <a:pt x="15195" y="7774"/>
                  </a:cubicBezTo>
                  <a:cubicBezTo>
                    <a:pt x="15040" y="7740"/>
                    <a:pt x="14912" y="7711"/>
                    <a:pt x="14785" y="7681"/>
                  </a:cubicBezTo>
                  <a:cubicBezTo>
                    <a:pt x="14760" y="7824"/>
                    <a:pt x="14735" y="7969"/>
                    <a:pt x="14709" y="8121"/>
                  </a:cubicBezTo>
                  <a:cubicBezTo>
                    <a:pt x="14631" y="8066"/>
                    <a:pt x="14537" y="8002"/>
                    <a:pt x="14442" y="7935"/>
                  </a:cubicBezTo>
                  <a:cubicBezTo>
                    <a:pt x="14442" y="7937"/>
                    <a:pt x="14442" y="7939"/>
                    <a:pt x="14441" y="7941"/>
                  </a:cubicBezTo>
                  <a:cubicBezTo>
                    <a:pt x="14440" y="7937"/>
                    <a:pt x="14438" y="7935"/>
                    <a:pt x="14437" y="7931"/>
                  </a:cubicBezTo>
                  <a:lnTo>
                    <a:pt x="14437" y="7931"/>
                  </a:lnTo>
                  <a:cubicBezTo>
                    <a:pt x="14438" y="7933"/>
                    <a:pt x="14441" y="7934"/>
                    <a:pt x="14442" y="7935"/>
                  </a:cubicBezTo>
                  <a:cubicBezTo>
                    <a:pt x="14506" y="7725"/>
                    <a:pt x="14570" y="7514"/>
                    <a:pt x="14657" y="7225"/>
                  </a:cubicBezTo>
                  <a:close/>
                  <a:moveTo>
                    <a:pt x="5246" y="8653"/>
                  </a:moveTo>
                  <a:cubicBezTo>
                    <a:pt x="5167" y="8724"/>
                    <a:pt x="5189" y="8932"/>
                    <a:pt x="5031" y="8932"/>
                  </a:cubicBezTo>
                  <a:cubicBezTo>
                    <a:pt x="4984" y="8932"/>
                    <a:pt x="4921" y="8914"/>
                    <a:pt x="4834" y="8867"/>
                  </a:cubicBezTo>
                  <a:cubicBezTo>
                    <a:pt x="5001" y="8780"/>
                    <a:pt x="5123" y="8715"/>
                    <a:pt x="5246" y="8653"/>
                  </a:cubicBezTo>
                  <a:close/>
                  <a:moveTo>
                    <a:pt x="4831" y="9472"/>
                  </a:moveTo>
                  <a:cubicBezTo>
                    <a:pt x="4781" y="9607"/>
                    <a:pt x="4773" y="9681"/>
                    <a:pt x="4730" y="9716"/>
                  </a:cubicBezTo>
                  <a:cubicBezTo>
                    <a:pt x="4718" y="9727"/>
                    <a:pt x="4698" y="9730"/>
                    <a:pt x="4676" y="9730"/>
                  </a:cubicBezTo>
                  <a:cubicBezTo>
                    <a:pt x="4642" y="9730"/>
                    <a:pt x="4601" y="9722"/>
                    <a:pt x="4568" y="9722"/>
                  </a:cubicBezTo>
                  <a:cubicBezTo>
                    <a:pt x="4555" y="9696"/>
                    <a:pt x="4543" y="9669"/>
                    <a:pt x="4531" y="9643"/>
                  </a:cubicBezTo>
                  <a:cubicBezTo>
                    <a:pt x="4605" y="9601"/>
                    <a:pt x="4679" y="9559"/>
                    <a:pt x="4831" y="9472"/>
                  </a:cubicBezTo>
                  <a:close/>
                  <a:moveTo>
                    <a:pt x="799" y="10246"/>
                  </a:moveTo>
                  <a:cubicBezTo>
                    <a:pt x="944" y="10428"/>
                    <a:pt x="947" y="10435"/>
                    <a:pt x="794" y="10582"/>
                  </a:cubicBezTo>
                  <a:lnTo>
                    <a:pt x="794" y="10592"/>
                  </a:lnTo>
                  <a:cubicBezTo>
                    <a:pt x="792" y="10592"/>
                    <a:pt x="788" y="10591"/>
                    <a:pt x="786" y="10591"/>
                  </a:cubicBezTo>
                  <a:lnTo>
                    <a:pt x="786" y="10591"/>
                  </a:lnTo>
                  <a:cubicBezTo>
                    <a:pt x="789" y="10587"/>
                    <a:pt x="791" y="10585"/>
                    <a:pt x="794" y="10582"/>
                  </a:cubicBezTo>
                  <a:cubicBezTo>
                    <a:pt x="796" y="10486"/>
                    <a:pt x="797" y="10388"/>
                    <a:pt x="799" y="10246"/>
                  </a:cubicBezTo>
                  <a:close/>
                  <a:moveTo>
                    <a:pt x="12520" y="10640"/>
                  </a:moveTo>
                  <a:cubicBezTo>
                    <a:pt x="12569" y="10640"/>
                    <a:pt x="12641" y="10691"/>
                    <a:pt x="12770" y="10785"/>
                  </a:cubicBezTo>
                  <a:cubicBezTo>
                    <a:pt x="12634" y="10816"/>
                    <a:pt x="12510" y="10845"/>
                    <a:pt x="12388" y="10873"/>
                  </a:cubicBezTo>
                  <a:lnTo>
                    <a:pt x="12388" y="10873"/>
                  </a:lnTo>
                  <a:cubicBezTo>
                    <a:pt x="12437" y="10712"/>
                    <a:pt x="12462" y="10640"/>
                    <a:pt x="12520" y="10640"/>
                  </a:cubicBezTo>
                  <a:close/>
                  <a:moveTo>
                    <a:pt x="4170" y="10560"/>
                  </a:moveTo>
                  <a:cubicBezTo>
                    <a:pt x="4174" y="10723"/>
                    <a:pt x="4177" y="10827"/>
                    <a:pt x="4182" y="11033"/>
                  </a:cubicBezTo>
                  <a:cubicBezTo>
                    <a:pt x="4062" y="10851"/>
                    <a:pt x="3997" y="10753"/>
                    <a:pt x="3927" y="10645"/>
                  </a:cubicBezTo>
                  <a:cubicBezTo>
                    <a:pt x="3992" y="10623"/>
                    <a:pt x="4049" y="10602"/>
                    <a:pt x="4170" y="10560"/>
                  </a:cubicBezTo>
                  <a:close/>
                  <a:moveTo>
                    <a:pt x="5433" y="1549"/>
                  </a:moveTo>
                  <a:cubicBezTo>
                    <a:pt x="5772" y="1877"/>
                    <a:pt x="5961" y="2214"/>
                    <a:pt x="6074" y="2588"/>
                  </a:cubicBezTo>
                  <a:cubicBezTo>
                    <a:pt x="6190" y="2970"/>
                    <a:pt x="6280" y="3362"/>
                    <a:pt x="6367" y="3755"/>
                  </a:cubicBezTo>
                  <a:cubicBezTo>
                    <a:pt x="6542" y="4538"/>
                    <a:pt x="6707" y="5324"/>
                    <a:pt x="6874" y="6109"/>
                  </a:cubicBezTo>
                  <a:cubicBezTo>
                    <a:pt x="7148" y="7399"/>
                    <a:pt x="7358" y="8692"/>
                    <a:pt x="7164" y="10021"/>
                  </a:cubicBezTo>
                  <a:cubicBezTo>
                    <a:pt x="7111" y="10382"/>
                    <a:pt x="7126" y="10752"/>
                    <a:pt x="7108" y="11115"/>
                  </a:cubicBezTo>
                  <a:cubicBezTo>
                    <a:pt x="6669" y="11117"/>
                    <a:pt x="6263" y="11119"/>
                    <a:pt x="5774" y="11123"/>
                  </a:cubicBezTo>
                  <a:cubicBezTo>
                    <a:pt x="5742" y="10935"/>
                    <a:pt x="5700" y="10736"/>
                    <a:pt x="5675" y="10535"/>
                  </a:cubicBezTo>
                  <a:cubicBezTo>
                    <a:pt x="5612" y="10011"/>
                    <a:pt x="5575" y="9486"/>
                    <a:pt x="5368" y="8987"/>
                  </a:cubicBezTo>
                  <a:cubicBezTo>
                    <a:pt x="5299" y="8821"/>
                    <a:pt x="5287" y="8606"/>
                    <a:pt x="5321" y="8426"/>
                  </a:cubicBezTo>
                  <a:cubicBezTo>
                    <a:pt x="5445" y="7788"/>
                    <a:pt x="5279" y="7158"/>
                    <a:pt x="5307" y="6521"/>
                  </a:cubicBezTo>
                  <a:cubicBezTo>
                    <a:pt x="5337" y="5820"/>
                    <a:pt x="5273" y="5115"/>
                    <a:pt x="5263" y="4412"/>
                  </a:cubicBezTo>
                  <a:cubicBezTo>
                    <a:pt x="5255" y="3885"/>
                    <a:pt x="5248" y="3356"/>
                    <a:pt x="5276" y="2829"/>
                  </a:cubicBezTo>
                  <a:cubicBezTo>
                    <a:pt x="5297" y="2426"/>
                    <a:pt x="5371" y="2026"/>
                    <a:pt x="5433" y="1549"/>
                  </a:cubicBezTo>
                  <a:close/>
                  <a:moveTo>
                    <a:pt x="6707" y="12299"/>
                  </a:moveTo>
                  <a:cubicBezTo>
                    <a:pt x="6788" y="12356"/>
                    <a:pt x="6867" y="12411"/>
                    <a:pt x="6946" y="12468"/>
                  </a:cubicBezTo>
                  <a:cubicBezTo>
                    <a:pt x="6934" y="12492"/>
                    <a:pt x="6922" y="12517"/>
                    <a:pt x="6909" y="12540"/>
                  </a:cubicBezTo>
                  <a:cubicBezTo>
                    <a:pt x="6824" y="12493"/>
                    <a:pt x="6738" y="12446"/>
                    <a:pt x="6653" y="12400"/>
                  </a:cubicBezTo>
                  <a:cubicBezTo>
                    <a:pt x="6670" y="12364"/>
                    <a:pt x="6689" y="12331"/>
                    <a:pt x="6707" y="12299"/>
                  </a:cubicBezTo>
                  <a:close/>
                  <a:moveTo>
                    <a:pt x="13557" y="12231"/>
                  </a:moveTo>
                  <a:cubicBezTo>
                    <a:pt x="13826" y="12231"/>
                    <a:pt x="14019" y="12350"/>
                    <a:pt x="14035" y="12539"/>
                  </a:cubicBezTo>
                  <a:cubicBezTo>
                    <a:pt x="14049" y="12701"/>
                    <a:pt x="13969" y="12789"/>
                    <a:pt x="13813" y="12789"/>
                  </a:cubicBezTo>
                  <a:cubicBezTo>
                    <a:pt x="13806" y="12789"/>
                    <a:pt x="13799" y="12789"/>
                    <a:pt x="13792" y="12788"/>
                  </a:cubicBezTo>
                  <a:cubicBezTo>
                    <a:pt x="13790" y="12793"/>
                    <a:pt x="13789" y="12799"/>
                    <a:pt x="13786" y="12804"/>
                  </a:cubicBezTo>
                  <a:cubicBezTo>
                    <a:pt x="13780" y="12801"/>
                    <a:pt x="13774" y="12799"/>
                    <a:pt x="13769" y="12796"/>
                  </a:cubicBezTo>
                  <a:lnTo>
                    <a:pt x="13769" y="12796"/>
                  </a:lnTo>
                  <a:lnTo>
                    <a:pt x="13776" y="12788"/>
                  </a:lnTo>
                  <a:lnTo>
                    <a:pt x="13792" y="12788"/>
                  </a:lnTo>
                  <a:cubicBezTo>
                    <a:pt x="13935" y="12494"/>
                    <a:pt x="13552" y="12444"/>
                    <a:pt x="13503" y="12233"/>
                  </a:cubicBezTo>
                  <a:cubicBezTo>
                    <a:pt x="13521" y="12232"/>
                    <a:pt x="13539" y="12231"/>
                    <a:pt x="13557" y="12231"/>
                  </a:cubicBezTo>
                  <a:close/>
                  <a:moveTo>
                    <a:pt x="14020" y="6351"/>
                  </a:moveTo>
                  <a:cubicBezTo>
                    <a:pt x="14136" y="6785"/>
                    <a:pt x="14415" y="7070"/>
                    <a:pt x="14317" y="7490"/>
                  </a:cubicBezTo>
                  <a:cubicBezTo>
                    <a:pt x="14286" y="7621"/>
                    <a:pt x="14390" y="7783"/>
                    <a:pt x="14437" y="7931"/>
                  </a:cubicBezTo>
                  <a:cubicBezTo>
                    <a:pt x="14436" y="7931"/>
                    <a:pt x="14436" y="7930"/>
                    <a:pt x="14435" y="7930"/>
                  </a:cubicBezTo>
                  <a:lnTo>
                    <a:pt x="14435" y="7930"/>
                  </a:lnTo>
                  <a:cubicBezTo>
                    <a:pt x="14489" y="8280"/>
                    <a:pt x="14561" y="8629"/>
                    <a:pt x="14596" y="8982"/>
                  </a:cubicBezTo>
                  <a:cubicBezTo>
                    <a:pt x="14676" y="9790"/>
                    <a:pt x="14729" y="10600"/>
                    <a:pt x="14812" y="11406"/>
                  </a:cubicBezTo>
                  <a:cubicBezTo>
                    <a:pt x="14832" y="11597"/>
                    <a:pt x="14785" y="11711"/>
                    <a:pt x="14570" y="11796"/>
                  </a:cubicBezTo>
                  <a:cubicBezTo>
                    <a:pt x="14988" y="12082"/>
                    <a:pt x="14961" y="12461"/>
                    <a:pt x="14865" y="12859"/>
                  </a:cubicBezTo>
                  <a:cubicBezTo>
                    <a:pt x="14854" y="12858"/>
                    <a:pt x="14842" y="12858"/>
                    <a:pt x="14832" y="12858"/>
                  </a:cubicBezTo>
                  <a:cubicBezTo>
                    <a:pt x="14824" y="12858"/>
                    <a:pt x="14816" y="12858"/>
                    <a:pt x="14809" y="12858"/>
                  </a:cubicBezTo>
                  <a:cubicBezTo>
                    <a:pt x="14785" y="12858"/>
                    <a:pt x="14766" y="12857"/>
                    <a:pt x="14761" y="12849"/>
                  </a:cubicBezTo>
                  <a:cubicBezTo>
                    <a:pt x="14562" y="12500"/>
                    <a:pt x="14218" y="12328"/>
                    <a:pt x="13901" y="12113"/>
                  </a:cubicBezTo>
                  <a:cubicBezTo>
                    <a:pt x="13748" y="12008"/>
                    <a:pt x="13709" y="11964"/>
                    <a:pt x="13601" y="11964"/>
                  </a:cubicBezTo>
                  <a:cubicBezTo>
                    <a:pt x="13554" y="11964"/>
                    <a:pt x="13493" y="11972"/>
                    <a:pt x="13404" y="11988"/>
                  </a:cubicBezTo>
                  <a:cubicBezTo>
                    <a:pt x="13400" y="11592"/>
                    <a:pt x="13390" y="11197"/>
                    <a:pt x="13393" y="10801"/>
                  </a:cubicBezTo>
                  <a:cubicBezTo>
                    <a:pt x="13395" y="10387"/>
                    <a:pt x="13404" y="9971"/>
                    <a:pt x="13421" y="9556"/>
                  </a:cubicBezTo>
                  <a:cubicBezTo>
                    <a:pt x="13426" y="9434"/>
                    <a:pt x="13464" y="9311"/>
                    <a:pt x="13490" y="9190"/>
                  </a:cubicBezTo>
                  <a:cubicBezTo>
                    <a:pt x="13523" y="9042"/>
                    <a:pt x="13570" y="8898"/>
                    <a:pt x="13593" y="8748"/>
                  </a:cubicBezTo>
                  <a:cubicBezTo>
                    <a:pt x="13622" y="8560"/>
                    <a:pt x="13630" y="8370"/>
                    <a:pt x="13653" y="8181"/>
                  </a:cubicBezTo>
                  <a:cubicBezTo>
                    <a:pt x="13662" y="8103"/>
                    <a:pt x="13723" y="8001"/>
                    <a:pt x="13692" y="7951"/>
                  </a:cubicBezTo>
                  <a:cubicBezTo>
                    <a:pt x="13504" y="7654"/>
                    <a:pt x="13666" y="7410"/>
                    <a:pt x="13775" y="7146"/>
                  </a:cubicBezTo>
                  <a:cubicBezTo>
                    <a:pt x="13869" y="6919"/>
                    <a:pt x="13922" y="6677"/>
                    <a:pt x="14020" y="6351"/>
                  </a:cubicBezTo>
                  <a:close/>
                  <a:moveTo>
                    <a:pt x="14180" y="12805"/>
                  </a:moveTo>
                  <a:lnTo>
                    <a:pt x="14180" y="12805"/>
                  </a:lnTo>
                  <a:cubicBezTo>
                    <a:pt x="14294" y="12927"/>
                    <a:pt x="14381" y="13020"/>
                    <a:pt x="14489" y="13133"/>
                  </a:cubicBezTo>
                  <a:cubicBezTo>
                    <a:pt x="14453" y="13139"/>
                    <a:pt x="14421" y="13141"/>
                    <a:pt x="14392" y="13141"/>
                  </a:cubicBezTo>
                  <a:cubicBezTo>
                    <a:pt x="14204" y="13141"/>
                    <a:pt x="14159" y="13026"/>
                    <a:pt x="14180" y="12805"/>
                  </a:cubicBezTo>
                  <a:close/>
                  <a:moveTo>
                    <a:pt x="18117" y="936"/>
                  </a:moveTo>
                  <a:cubicBezTo>
                    <a:pt x="18181" y="936"/>
                    <a:pt x="18242" y="966"/>
                    <a:pt x="18291" y="1028"/>
                  </a:cubicBezTo>
                  <a:cubicBezTo>
                    <a:pt x="18434" y="1213"/>
                    <a:pt x="18554" y="1416"/>
                    <a:pt x="18627" y="1658"/>
                  </a:cubicBezTo>
                  <a:cubicBezTo>
                    <a:pt x="18423" y="1497"/>
                    <a:pt x="18220" y="1335"/>
                    <a:pt x="17973" y="1138"/>
                  </a:cubicBezTo>
                  <a:lnTo>
                    <a:pt x="17973" y="1138"/>
                  </a:lnTo>
                  <a:cubicBezTo>
                    <a:pt x="18183" y="1994"/>
                    <a:pt x="18709" y="2663"/>
                    <a:pt x="18841" y="3474"/>
                  </a:cubicBezTo>
                  <a:cubicBezTo>
                    <a:pt x="18944" y="4105"/>
                    <a:pt x="19050" y="4735"/>
                    <a:pt x="19111" y="5370"/>
                  </a:cubicBezTo>
                  <a:cubicBezTo>
                    <a:pt x="19132" y="5576"/>
                    <a:pt x="19062" y="5824"/>
                    <a:pt x="18953" y="6005"/>
                  </a:cubicBezTo>
                  <a:cubicBezTo>
                    <a:pt x="18215" y="7227"/>
                    <a:pt x="17725" y="8549"/>
                    <a:pt x="17346" y="9916"/>
                  </a:cubicBezTo>
                  <a:cubicBezTo>
                    <a:pt x="17109" y="10767"/>
                    <a:pt x="16855" y="11612"/>
                    <a:pt x="16624" y="12463"/>
                  </a:cubicBezTo>
                  <a:cubicBezTo>
                    <a:pt x="16565" y="12679"/>
                    <a:pt x="16564" y="12908"/>
                    <a:pt x="16537" y="13130"/>
                  </a:cubicBezTo>
                  <a:cubicBezTo>
                    <a:pt x="16520" y="13279"/>
                    <a:pt x="16506" y="13429"/>
                    <a:pt x="16407" y="13578"/>
                  </a:cubicBezTo>
                  <a:cubicBezTo>
                    <a:pt x="16370" y="13379"/>
                    <a:pt x="16302" y="13182"/>
                    <a:pt x="16299" y="12983"/>
                  </a:cubicBezTo>
                  <a:cubicBezTo>
                    <a:pt x="16288" y="11982"/>
                    <a:pt x="16197" y="10988"/>
                    <a:pt x="16014" y="10003"/>
                  </a:cubicBezTo>
                  <a:cubicBezTo>
                    <a:pt x="15991" y="9882"/>
                    <a:pt x="16002" y="9753"/>
                    <a:pt x="15988" y="9629"/>
                  </a:cubicBezTo>
                  <a:cubicBezTo>
                    <a:pt x="15949" y="9298"/>
                    <a:pt x="15898" y="8967"/>
                    <a:pt x="15863" y="8636"/>
                  </a:cubicBezTo>
                  <a:cubicBezTo>
                    <a:pt x="15832" y="8335"/>
                    <a:pt x="15830" y="8031"/>
                    <a:pt x="15786" y="7733"/>
                  </a:cubicBezTo>
                  <a:cubicBezTo>
                    <a:pt x="15693" y="7101"/>
                    <a:pt x="15593" y="6471"/>
                    <a:pt x="15474" y="5845"/>
                  </a:cubicBezTo>
                  <a:cubicBezTo>
                    <a:pt x="15382" y="5368"/>
                    <a:pt x="15255" y="4898"/>
                    <a:pt x="15144" y="4424"/>
                  </a:cubicBezTo>
                  <a:cubicBezTo>
                    <a:pt x="15121" y="4330"/>
                    <a:pt x="15084" y="4235"/>
                    <a:pt x="15088" y="4141"/>
                  </a:cubicBezTo>
                  <a:cubicBezTo>
                    <a:pt x="15101" y="3778"/>
                    <a:pt x="15103" y="3410"/>
                    <a:pt x="15161" y="3053"/>
                  </a:cubicBezTo>
                  <a:cubicBezTo>
                    <a:pt x="15191" y="2871"/>
                    <a:pt x="15327" y="2710"/>
                    <a:pt x="15254" y="2500"/>
                  </a:cubicBezTo>
                  <a:cubicBezTo>
                    <a:pt x="15242" y="2470"/>
                    <a:pt x="15354" y="2397"/>
                    <a:pt x="15408" y="2342"/>
                  </a:cubicBezTo>
                  <a:cubicBezTo>
                    <a:pt x="15490" y="2418"/>
                    <a:pt x="15556" y="2476"/>
                    <a:pt x="15639" y="2552"/>
                  </a:cubicBezTo>
                  <a:cubicBezTo>
                    <a:pt x="15767" y="2398"/>
                    <a:pt x="15880" y="2264"/>
                    <a:pt x="16011" y="2106"/>
                  </a:cubicBezTo>
                  <a:cubicBezTo>
                    <a:pt x="15833" y="1927"/>
                    <a:pt x="15767" y="1732"/>
                    <a:pt x="15953" y="1496"/>
                  </a:cubicBezTo>
                  <a:lnTo>
                    <a:pt x="15953" y="1496"/>
                  </a:lnTo>
                  <a:cubicBezTo>
                    <a:pt x="15963" y="1496"/>
                    <a:pt x="15972" y="1496"/>
                    <a:pt x="15982" y="1496"/>
                  </a:cubicBezTo>
                  <a:cubicBezTo>
                    <a:pt x="16249" y="1496"/>
                    <a:pt x="16463" y="1393"/>
                    <a:pt x="16421" y="974"/>
                  </a:cubicBezTo>
                  <a:lnTo>
                    <a:pt x="16421" y="974"/>
                  </a:lnTo>
                  <a:cubicBezTo>
                    <a:pt x="16527" y="1054"/>
                    <a:pt x="16572" y="1088"/>
                    <a:pt x="16617" y="1122"/>
                  </a:cubicBezTo>
                  <a:cubicBezTo>
                    <a:pt x="16777" y="1240"/>
                    <a:pt x="16859" y="1301"/>
                    <a:pt x="16940" y="1301"/>
                  </a:cubicBezTo>
                  <a:cubicBezTo>
                    <a:pt x="17026" y="1301"/>
                    <a:pt x="17109" y="1231"/>
                    <a:pt x="17280" y="1086"/>
                  </a:cubicBezTo>
                  <a:cubicBezTo>
                    <a:pt x="17342" y="1034"/>
                    <a:pt x="17395" y="1007"/>
                    <a:pt x="17448" y="1007"/>
                  </a:cubicBezTo>
                  <a:cubicBezTo>
                    <a:pt x="17532" y="1007"/>
                    <a:pt x="17615" y="1077"/>
                    <a:pt x="17726" y="1229"/>
                  </a:cubicBezTo>
                  <a:cubicBezTo>
                    <a:pt x="17801" y="1152"/>
                    <a:pt x="17869" y="1071"/>
                    <a:pt x="17948" y="1005"/>
                  </a:cubicBezTo>
                  <a:cubicBezTo>
                    <a:pt x="18003" y="959"/>
                    <a:pt x="18061" y="936"/>
                    <a:pt x="18117" y="936"/>
                  </a:cubicBezTo>
                  <a:close/>
                  <a:moveTo>
                    <a:pt x="6620" y="13034"/>
                  </a:moveTo>
                  <a:cubicBezTo>
                    <a:pt x="7034" y="13290"/>
                    <a:pt x="7238" y="13633"/>
                    <a:pt x="7053" y="14135"/>
                  </a:cubicBezTo>
                  <a:cubicBezTo>
                    <a:pt x="7030" y="14196"/>
                    <a:pt x="7068" y="14279"/>
                    <a:pt x="7080" y="14352"/>
                  </a:cubicBezTo>
                  <a:cubicBezTo>
                    <a:pt x="7108" y="14524"/>
                    <a:pt x="7141" y="14695"/>
                    <a:pt x="7105" y="14904"/>
                  </a:cubicBezTo>
                  <a:cubicBezTo>
                    <a:pt x="7055" y="14826"/>
                    <a:pt x="6992" y="14752"/>
                    <a:pt x="6957" y="14666"/>
                  </a:cubicBezTo>
                  <a:cubicBezTo>
                    <a:pt x="6787" y="14255"/>
                    <a:pt x="6632" y="13837"/>
                    <a:pt x="6452" y="13431"/>
                  </a:cubicBezTo>
                  <a:cubicBezTo>
                    <a:pt x="6358" y="13222"/>
                    <a:pt x="6398" y="13099"/>
                    <a:pt x="6620" y="13034"/>
                  </a:cubicBezTo>
                  <a:close/>
                  <a:moveTo>
                    <a:pt x="2471" y="15235"/>
                  </a:moveTo>
                  <a:cubicBezTo>
                    <a:pt x="2477" y="15313"/>
                    <a:pt x="2481" y="15390"/>
                    <a:pt x="2486" y="15468"/>
                  </a:cubicBezTo>
                  <a:cubicBezTo>
                    <a:pt x="2448" y="15472"/>
                    <a:pt x="2411" y="15477"/>
                    <a:pt x="2372" y="15482"/>
                  </a:cubicBezTo>
                  <a:cubicBezTo>
                    <a:pt x="2350" y="15407"/>
                    <a:pt x="2328" y="15332"/>
                    <a:pt x="2305" y="15258"/>
                  </a:cubicBezTo>
                  <a:cubicBezTo>
                    <a:pt x="2361" y="15250"/>
                    <a:pt x="2416" y="15243"/>
                    <a:pt x="2471" y="15235"/>
                  </a:cubicBezTo>
                  <a:close/>
                  <a:moveTo>
                    <a:pt x="11553" y="1328"/>
                  </a:moveTo>
                  <a:lnTo>
                    <a:pt x="11553" y="1328"/>
                  </a:lnTo>
                  <a:cubicBezTo>
                    <a:pt x="11547" y="1478"/>
                    <a:pt x="11545" y="1549"/>
                    <a:pt x="11540" y="1629"/>
                  </a:cubicBezTo>
                  <a:cubicBezTo>
                    <a:pt x="12239" y="1980"/>
                    <a:pt x="12939" y="2356"/>
                    <a:pt x="13162" y="3220"/>
                  </a:cubicBezTo>
                  <a:cubicBezTo>
                    <a:pt x="13174" y="3267"/>
                    <a:pt x="13197" y="3310"/>
                    <a:pt x="13217" y="3355"/>
                  </a:cubicBezTo>
                  <a:cubicBezTo>
                    <a:pt x="13461" y="3909"/>
                    <a:pt x="13459" y="4437"/>
                    <a:pt x="13238" y="5026"/>
                  </a:cubicBezTo>
                  <a:cubicBezTo>
                    <a:pt x="13044" y="5538"/>
                    <a:pt x="12857" y="6071"/>
                    <a:pt x="12822" y="6646"/>
                  </a:cubicBezTo>
                  <a:cubicBezTo>
                    <a:pt x="12797" y="7044"/>
                    <a:pt x="12597" y="7429"/>
                    <a:pt x="12526" y="7829"/>
                  </a:cubicBezTo>
                  <a:cubicBezTo>
                    <a:pt x="12396" y="8569"/>
                    <a:pt x="12296" y="9317"/>
                    <a:pt x="12197" y="10065"/>
                  </a:cubicBezTo>
                  <a:cubicBezTo>
                    <a:pt x="12167" y="10281"/>
                    <a:pt x="12187" y="10507"/>
                    <a:pt x="12184" y="10774"/>
                  </a:cubicBezTo>
                  <a:cubicBezTo>
                    <a:pt x="12218" y="10795"/>
                    <a:pt x="12284" y="10837"/>
                    <a:pt x="12354" y="10879"/>
                  </a:cubicBezTo>
                  <a:cubicBezTo>
                    <a:pt x="12359" y="10878"/>
                    <a:pt x="12365" y="10878"/>
                    <a:pt x="12370" y="10877"/>
                  </a:cubicBezTo>
                  <a:cubicBezTo>
                    <a:pt x="12375" y="10876"/>
                    <a:pt x="12381" y="10874"/>
                    <a:pt x="12386" y="10873"/>
                  </a:cubicBezTo>
                  <a:lnTo>
                    <a:pt x="12386" y="10873"/>
                  </a:lnTo>
                  <a:cubicBezTo>
                    <a:pt x="12384" y="10882"/>
                    <a:pt x="12383" y="10887"/>
                    <a:pt x="12380" y="10895"/>
                  </a:cubicBezTo>
                  <a:cubicBezTo>
                    <a:pt x="12371" y="10890"/>
                    <a:pt x="12363" y="10885"/>
                    <a:pt x="12354" y="10879"/>
                  </a:cubicBezTo>
                  <a:cubicBezTo>
                    <a:pt x="12220" y="10897"/>
                    <a:pt x="12115" y="10945"/>
                    <a:pt x="12129" y="11112"/>
                  </a:cubicBezTo>
                  <a:cubicBezTo>
                    <a:pt x="12166" y="11557"/>
                    <a:pt x="12036" y="11953"/>
                    <a:pt x="11819" y="12341"/>
                  </a:cubicBezTo>
                  <a:cubicBezTo>
                    <a:pt x="11348" y="13184"/>
                    <a:pt x="11191" y="14123"/>
                    <a:pt x="11051" y="15062"/>
                  </a:cubicBezTo>
                  <a:cubicBezTo>
                    <a:pt x="11009" y="15341"/>
                    <a:pt x="10972" y="15620"/>
                    <a:pt x="10920" y="16001"/>
                  </a:cubicBezTo>
                  <a:cubicBezTo>
                    <a:pt x="10733" y="15675"/>
                    <a:pt x="10598" y="15430"/>
                    <a:pt x="10452" y="15191"/>
                  </a:cubicBezTo>
                  <a:cubicBezTo>
                    <a:pt x="10201" y="14786"/>
                    <a:pt x="9941" y="14386"/>
                    <a:pt x="9690" y="13981"/>
                  </a:cubicBezTo>
                  <a:cubicBezTo>
                    <a:pt x="9617" y="13862"/>
                    <a:pt x="9525" y="13740"/>
                    <a:pt x="9502" y="13608"/>
                  </a:cubicBezTo>
                  <a:cubicBezTo>
                    <a:pt x="9415" y="13125"/>
                    <a:pt x="9353" y="12638"/>
                    <a:pt x="9280" y="12153"/>
                  </a:cubicBezTo>
                  <a:cubicBezTo>
                    <a:pt x="9156" y="11330"/>
                    <a:pt x="9028" y="10506"/>
                    <a:pt x="8911" y="9680"/>
                  </a:cubicBezTo>
                  <a:cubicBezTo>
                    <a:pt x="8876" y="9428"/>
                    <a:pt x="8878" y="9169"/>
                    <a:pt x="8842" y="8915"/>
                  </a:cubicBezTo>
                  <a:cubicBezTo>
                    <a:pt x="8831" y="8840"/>
                    <a:pt x="8751" y="8774"/>
                    <a:pt x="8701" y="8704"/>
                  </a:cubicBezTo>
                  <a:lnTo>
                    <a:pt x="8700" y="8702"/>
                  </a:lnTo>
                  <a:cubicBezTo>
                    <a:pt x="8711" y="8501"/>
                    <a:pt x="8725" y="8300"/>
                    <a:pt x="8744" y="7992"/>
                  </a:cubicBezTo>
                  <a:lnTo>
                    <a:pt x="8744" y="7992"/>
                  </a:lnTo>
                  <a:cubicBezTo>
                    <a:pt x="8930" y="8316"/>
                    <a:pt x="8822" y="8511"/>
                    <a:pt x="8700" y="8702"/>
                  </a:cubicBezTo>
                  <a:cubicBezTo>
                    <a:pt x="8777" y="8690"/>
                    <a:pt x="8855" y="8675"/>
                    <a:pt x="8989" y="8649"/>
                  </a:cubicBezTo>
                  <a:cubicBezTo>
                    <a:pt x="8976" y="8337"/>
                    <a:pt x="9036" y="7997"/>
                    <a:pt x="8934" y="7715"/>
                  </a:cubicBezTo>
                  <a:cubicBezTo>
                    <a:pt x="8778" y="7280"/>
                    <a:pt x="8832" y="6868"/>
                    <a:pt x="8893" y="6443"/>
                  </a:cubicBezTo>
                  <a:cubicBezTo>
                    <a:pt x="8899" y="6396"/>
                    <a:pt x="8909" y="6347"/>
                    <a:pt x="8909" y="6299"/>
                  </a:cubicBezTo>
                  <a:cubicBezTo>
                    <a:pt x="8907" y="5588"/>
                    <a:pt x="9189" y="4939"/>
                    <a:pt x="9368" y="4270"/>
                  </a:cubicBezTo>
                  <a:cubicBezTo>
                    <a:pt x="9431" y="4032"/>
                    <a:pt x="9547" y="3799"/>
                    <a:pt x="9677" y="3589"/>
                  </a:cubicBezTo>
                  <a:cubicBezTo>
                    <a:pt x="9856" y="3302"/>
                    <a:pt x="10007" y="3007"/>
                    <a:pt x="10140" y="2699"/>
                  </a:cubicBezTo>
                  <a:cubicBezTo>
                    <a:pt x="10149" y="2700"/>
                    <a:pt x="10158" y="2700"/>
                    <a:pt x="10167" y="2700"/>
                  </a:cubicBezTo>
                  <a:cubicBezTo>
                    <a:pt x="10412" y="2700"/>
                    <a:pt x="10339" y="2352"/>
                    <a:pt x="10567" y="2328"/>
                  </a:cubicBezTo>
                  <a:cubicBezTo>
                    <a:pt x="10511" y="2257"/>
                    <a:pt x="10463" y="2198"/>
                    <a:pt x="10422" y="2148"/>
                  </a:cubicBezTo>
                  <a:cubicBezTo>
                    <a:pt x="10499" y="2033"/>
                    <a:pt x="10597" y="1938"/>
                    <a:pt x="10638" y="1822"/>
                  </a:cubicBezTo>
                  <a:cubicBezTo>
                    <a:pt x="10685" y="1686"/>
                    <a:pt x="10743" y="1634"/>
                    <a:pt x="10814" y="1634"/>
                  </a:cubicBezTo>
                  <a:cubicBezTo>
                    <a:pt x="10880" y="1634"/>
                    <a:pt x="10958" y="1680"/>
                    <a:pt x="11048" y="1744"/>
                  </a:cubicBezTo>
                  <a:cubicBezTo>
                    <a:pt x="10979" y="1853"/>
                    <a:pt x="10915" y="1954"/>
                    <a:pt x="10834" y="2082"/>
                  </a:cubicBezTo>
                  <a:cubicBezTo>
                    <a:pt x="11060" y="2005"/>
                    <a:pt x="11244" y="1942"/>
                    <a:pt x="11480" y="1860"/>
                  </a:cubicBezTo>
                  <a:cubicBezTo>
                    <a:pt x="11394" y="1785"/>
                    <a:pt x="11324" y="1724"/>
                    <a:pt x="11236" y="1646"/>
                  </a:cubicBezTo>
                  <a:cubicBezTo>
                    <a:pt x="11323" y="1557"/>
                    <a:pt x="11409" y="1473"/>
                    <a:pt x="11553" y="1328"/>
                  </a:cubicBezTo>
                  <a:close/>
                  <a:moveTo>
                    <a:pt x="9843" y="17859"/>
                  </a:moveTo>
                  <a:cubicBezTo>
                    <a:pt x="9846" y="17859"/>
                    <a:pt x="9849" y="17859"/>
                    <a:pt x="9851" y="17860"/>
                  </a:cubicBezTo>
                  <a:cubicBezTo>
                    <a:pt x="10014" y="17921"/>
                    <a:pt x="10085" y="18031"/>
                    <a:pt x="10018" y="18206"/>
                  </a:cubicBezTo>
                  <a:cubicBezTo>
                    <a:pt x="10011" y="18206"/>
                    <a:pt x="10003" y="18206"/>
                    <a:pt x="9996" y="18206"/>
                  </a:cubicBezTo>
                  <a:cubicBezTo>
                    <a:pt x="9980" y="18206"/>
                    <a:pt x="9965" y="18206"/>
                    <a:pt x="9953" y="18206"/>
                  </a:cubicBezTo>
                  <a:cubicBezTo>
                    <a:pt x="9936" y="18206"/>
                    <a:pt x="9923" y="18205"/>
                    <a:pt x="9918" y="18198"/>
                  </a:cubicBezTo>
                  <a:cubicBezTo>
                    <a:pt x="9852" y="18108"/>
                    <a:pt x="9795" y="18015"/>
                    <a:pt x="9736" y="17922"/>
                  </a:cubicBezTo>
                  <a:cubicBezTo>
                    <a:pt x="9771" y="17902"/>
                    <a:pt x="9815" y="17859"/>
                    <a:pt x="9843" y="17859"/>
                  </a:cubicBezTo>
                  <a:close/>
                  <a:moveTo>
                    <a:pt x="3646" y="18696"/>
                  </a:moveTo>
                  <a:cubicBezTo>
                    <a:pt x="3683" y="18873"/>
                    <a:pt x="3721" y="19050"/>
                    <a:pt x="3777" y="19318"/>
                  </a:cubicBezTo>
                  <a:cubicBezTo>
                    <a:pt x="3491" y="19121"/>
                    <a:pt x="3367" y="18968"/>
                    <a:pt x="3516" y="18718"/>
                  </a:cubicBezTo>
                  <a:cubicBezTo>
                    <a:pt x="3559" y="18710"/>
                    <a:pt x="3602" y="18703"/>
                    <a:pt x="3646" y="18696"/>
                  </a:cubicBezTo>
                  <a:close/>
                  <a:moveTo>
                    <a:pt x="3640" y="19926"/>
                  </a:moveTo>
                  <a:lnTo>
                    <a:pt x="3640" y="19926"/>
                  </a:lnTo>
                  <a:cubicBezTo>
                    <a:pt x="4008" y="19939"/>
                    <a:pt x="4008" y="19939"/>
                    <a:pt x="4198" y="20162"/>
                  </a:cubicBezTo>
                  <a:cubicBezTo>
                    <a:pt x="4080" y="20127"/>
                    <a:pt x="4005" y="20105"/>
                    <a:pt x="3924" y="20080"/>
                  </a:cubicBezTo>
                  <a:cubicBezTo>
                    <a:pt x="3919" y="20170"/>
                    <a:pt x="3914" y="20233"/>
                    <a:pt x="3902" y="20420"/>
                  </a:cubicBezTo>
                  <a:cubicBezTo>
                    <a:pt x="3783" y="20196"/>
                    <a:pt x="3716" y="20071"/>
                    <a:pt x="3640" y="19926"/>
                  </a:cubicBezTo>
                  <a:close/>
                  <a:moveTo>
                    <a:pt x="4344" y="20846"/>
                  </a:moveTo>
                  <a:lnTo>
                    <a:pt x="4344" y="20846"/>
                  </a:lnTo>
                  <a:cubicBezTo>
                    <a:pt x="4534" y="21103"/>
                    <a:pt x="4399" y="21219"/>
                    <a:pt x="4245" y="21375"/>
                  </a:cubicBezTo>
                  <a:cubicBezTo>
                    <a:pt x="4194" y="21288"/>
                    <a:pt x="4104" y="21200"/>
                    <a:pt x="4122" y="21155"/>
                  </a:cubicBezTo>
                  <a:cubicBezTo>
                    <a:pt x="4163" y="21048"/>
                    <a:pt x="4256" y="20960"/>
                    <a:pt x="4344" y="20846"/>
                  </a:cubicBezTo>
                  <a:close/>
                  <a:moveTo>
                    <a:pt x="19720" y="21460"/>
                  </a:moveTo>
                  <a:cubicBezTo>
                    <a:pt x="19739" y="21481"/>
                    <a:pt x="19760" y="21504"/>
                    <a:pt x="19780" y="21525"/>
                  </a:cubicBezTo>
                  <a:cubicBezTo>
                    <a:pt x="19726" y="21579"/>
                    <a:pt x="19673" y="21634"/>
                    <a:pt x="19619" y="21687"/>
                  </a:cubicBezTo>
                  <a:cubicBezTo>
                    <a:pt x="19592" y="21656"/>
                    <a:pt x="19564" y="21626"/>
                    <a:pt x="19538" y="21595"/>
                  </a:cubicBezTo>
                  <a:cubicBezTo>
                    <a:pt x="19599" y="21551"/>
                    <a:pt x="19659" y="21505"/>
                    <a:pt x="19720" y="21460"/>
                  </a:cubicBezTo>
                  <a:close/>
                  <a:moveTo>
                    <a:pt x="19171" y="8221"/>
                  </a:moveTo>
                  <a:cubicBezTo>
                    <a:pt x="19205" y="8232"/>
                    <a:pt x="19239" y="8243"/>
                    <a:pt x="19275" y="8254"/>
                  </a:cubicBezTo>
                  <a:cubicBezTo>
                    <a:pt x="19288" y="8404"/>
                    <a:pt x="19312" y="8555"/>
                    <a:pt x="19313" y="8705"/>
                  </a:cubicBezTo>
                  <a:cubicBezTo>
                    <a:pt x="19329" y="10244"/>
                    <a:pt x="19375" y="11784"/>
                    <a:pt x="19344" y="13322"/>
                  </a:cubicBezTo>
                  <a:cubicBezTo>
                    <a:pt x="19324" y="14378"/>
                    <a:pt x="19209" y="15435"/>
                    <a:pt x="19115" y="16488"/>
                  </a:cubicBezTo>
                  <a:cubicBezTo>
                    <a:pt x="19057" y="17138"/>
                    <a:pt x="18942" y="17782"/>
                    <a:pt x="18884" y="18433"/>
                  </a:cubicBezTo>
                  <a:cubicBezTo>
                    <a:pt x="18848" y="18819"/>
                    <a:pt x="18884" y="19213"/>
                    <a:pt x="18865" y="19600"/>
                  </a:cubicBezTo>
                  <a:cubicBezTo>
                    <a:pt x="18856" y="19811"/>
                    <a:pt x="18796" y="20016"/>
                    <a:pt x="18771" y="20225"/>
                  </a:cubicBezTo>
                  <a:cubicBezTo>
                    <a:pt x="18681" y="21014"/>
                    <a:pt x="18594" y="21804"/>
                    <a:pt x="18502" y="22627"/>
                  </a:cubicBezTo>
                  <a:cubicBezTo>
                    <a:pt x="18385" y="22645"/>
                    <a:pt x="18307" y="22656"/>
                    <a:pt x="18205" y="22674"/>
                  </a:cubicBezTo>
                  <a:cubicBezTo>
                    <a:pt x="18213" y="22623"/>
                    <a:pt x="18208" y="22577"/>
                    <a:pt x="18227" y="22549"/>
                  </a:cubicBezTo>
                  <a:cubicBezTo>
                    <a:pt x="18433" y="22260"/>
                    <a:pt x="18267" y="21949"/>
                    <a:pt x="18270" y="21651"/>
                  </a:cubicBezTo>
                  <a:cubicBezTo>
                    <a:pt x="18270" y="21589"/>
                    <a:pt x="18114" y="21528"/>
                    <a:pt x="18007" y="21453"/>
                  </a:cubicBezTo>
                  <a:cubicBezTo>
                    <a:pt x="18032" y="21281"/>
                    <a:pt x="18177" y="21063"/>
                    <a:pt x="17918" y="20928"/>
                  </a:cubicBezTo>
                  <a:cubicBezTo>
                    <a:pt x="18047" y="20536"/>
                    <a:pt x="17728" y="20209"/>
                    <a:pt x="17757" y="19836"/>
                  </a:cubicBezTo>
                  <a:cubicBezTo>
                    <a:pt x="17785" y="19500"/>
                    <a:pt x="17588" y="19245"/>
                    <a:pt x="17496" y="18952"/>
                  </a:cubicBezTo>
                  <a:cubicBezTo>
                    <a:pt x="17449" y="18803"/>
                    <a:pt x="17425" y="18647"/>
                    <a:pt x="17399" y="18494"/>
                  </a:cubicBezTo>
                  <a:cubicBezTo>
                    <a:pt x="17339" y="18133"/>
                    <a:pt x="17279" y="17772"/>
                    <a:pt x="17229" y="17408"/>
                  </a:cubicBezTo>
                  <a:cubicBezTo>
                    <a:pt x="17206" y="17235"/>
                    <a:pt x="17176" y="17054"/>
                    <a:pt x="17203" y="16886"/>
                  </a:cubicBezTo>
                  <a:cubicBezTo>
                    <a:pt x="17344" y="16036"/>
                    <a:pt x="17489" y="15187"/>
                    <a:pt x="17665" y="14344"/>
                  </a:cubicBezTo>
                  <a:cubicBezTo>
                    <a:pt x="17722" y="14071"/>
                    <a:pt x="17917" y="13819"/>
                    <a:pt x="17699" y="13535"/>
                  </a:cubicBezTo>
                  <a:cubicBezTo>
                    <a:pt x="17692" y="13524"/>
                    <a:pt x="17765" y="13457"/>
                    <a:pt x="17788" y="13411"/>
                  </a:cubicBezTo>
                  <a:cubicBezTo>
                    <a:pt x="17816" y="13358"/>
                    <a:pt x="17866" y="13266"/>
                    <a:pt x="17847" y="13245"/>
                  </a:cubicBezTo>
                  <a:cubicBezTo>
                    <a:pt x="17649" y="13022"/>
                    <a:pt x="17818" y="12779"/>
                    <a:pt x="17798" y="12548"/>
                  </a:cubicBezTo>
                  <a:cubicBezTo>
                    <a:pt x="17792" y="12478"/>
                    <a:pt x="17812" y="12385"/>
                    <a:pt x="17856" y="12333"/>
                  </a:cubicBezTo>
                  <a:cubicBezTo>
                    <a:pt x="18095" y="12050"/>
                    <a:pt x="18134" y="11813"/>
                    <a:pt x="17958" y="11401"/>
                  </a:cubicBezTo>
                  <a:cubicBezTo>
                    <a:pt x="18498" y="11005"/>
                    <a:pt x="18406" y="10323"/>
                    <a:pt x="18632" y="9769"/>
                  </a:cubicBezTo>
                  <a:cubicBezTo>
                    <a:pt x="18796" y="9364"/>
                    <a:pt x="18837" y="8912"/>
                    <a:pt x="18954" y="8487"/>
                  </a:cubicBezTo>
                  <a:cubicBezTo>
                    <a:pt x="18981" y="8387"/>
                    <a:pt x="19097" y="8310"/>
                    <a:pt x="19171" y="8221"/>
                  </a:cubicBezTo>
                  <a:close/>
                  <a:moveTo>
                    <a:pt x="14232" y="22669"/>
                  </a:moveTo>
                  <a:cubicBezTo>
                    <a:pt x="14260" y="22771"/>
                    <a:pt x="14288" y="22871"/>
                    <a:pt x="14317" y="22973"/>
                  </a:cubicBezTo>
                  <a:cubicBezTo>
                    <a:pt x="14291" y="22984"/>
                    <a:pt x="14265" y="22994"/>
                    <a:pt x="14238" y="23004"/>
                  </a:cubicBezTo>
                  <a:cubicBezTo>
                    <a:pt x="14198" y="22902"/>
                    <a:pt x="14161" y="22801"/>
                    <a:pt x="14122" y="22699"/>
                  </a:cubicBezTo>
                  <a:cubicBezTo>
                    <a:pt x="14158" y="22689"/>
                    <a:pt x="14195" y="22678"/>
                    <a:pt x="14232" y="22669"/>
                  </a:cubicBezTo>
                  <a:close/>
                  <a:moveTo>
                    <a:pt x="13231" y="12561"/>
                  </a:moveTo>
                  <a:cubicBezTo>
                    <a:pt x="13424" y="12645"/>
                    <a:pt x="13596" y="12721"/>
                    <a:pt x="13767" y="12796"/>
                  </a:cubicBezTo>
                  <a:lnTo>
                    <a:pt x="13767" y="12796"/>
                  </a:lnTo>
                  <a:cubicBezTo>
                    <a:pt x="13724" y="12837"/>
                    <a:pt x="13681" y="12878"/>
                    <a:pt x="13613" y="12942"/>
                  </a:cubicBezTo>
                  <a:cubicBezTo>
                    <a:pt x="13765" y="13116"/>
                    <a:pt x="13914" y="13299"/>
                    <a:pt x="14075" y="13469"/>
                  </a:cubicBezTo>
                  <a:cubicBezTo>
                    <a:pt x="14334" y="13743"/>
                    <a:pt x="14550" y="14010"/>
                    <a:pt x="14566" y="14435"/>
                  </a:cubicBezTo>
                  <a:cubicBezTo>
                    <a:pt x="14577" y="14739"/>
                    <a:pt x="14701" y="15070"/>
                    <a:pt x="14865" y="15331"/>
                  </a:cubicBezTo>
                  <a:cubicBezTo>
                    <a:pt x="15125" y="15737"/>
                    <a:pt x="15134" y="16188"/>
                    <a:pt x="15192" y="16626"/>
                  </a:cubicBezTo>
                  <a:cubicBezTo>
                    <a:pt x="15253" y="17069"/>
                    <a:pt x="15232" y="17522"/>
                    <a:pt x="15238" y="17970"/>
                  </a:cubicBezTo>
                  <a:cubicBezTo>
                    <a:pt x="15261" y="19626"/>
                    <a:pt x="15290" y="21282"/>
                    <a:pt x="15295" y="22939"/>
                  </a:cubicBezTo>
                  <a:cubicBezTo>
                    <a:pt x="15297" y="23386"/>
                    <a:pt x="15218" y="23831"/>
                    <a:pt x="15188" y="24279"/>
                  </a:cubicBezTo>
                  <a:cubicBezTo>
                    <a:pt x="15176" y="24492"/>
                    <a:pt x="15190" y="24708"/>
                    <a:pt x="15192" y="24946"/>
                  </a:cubicBezTo>
                  <a:cubicBezTo>
                    <a:pt x="14823" y="24544"/>
                    <a:pt x="14653" y="24047"/>
                    <a:pt x="14662" y="23575"/>
                  </a:cubicBezTo>
                  <a:cubicBezTo>
                    <a:pt x="14667" y="23408"/>
                    <a:pt x="14618" y="23224"/>
                    <a:pt x="14549" y="23068"/>
                  </a:cubicBezTo>
                  <a:cubicBezTo>
                    <a:pt x="14369" y="22661"/>
                    <a:pt x="14104" y="22278"/>
                    <a:pt x="13985" y="21855"/>
                  </a:cubicBezTo>
                  <a:cubicBezTo>
                    <a:pt x="13867" y="21434"/>
                    <a:pt x="13587" y="21064"/>
                    <a:pt x="13685" y="20556"/>
                  </a:cubicBezTo>
                  <a:cubicBezTo>
                    <a:pt x="13752" y="20209"/>
                    <a:pt x="13584" y="19811"/>
                    <a:pt x="13495" y="19442"/>
                  </a:cubicBezTo>
                  <a:cubicBezTo>
                    <a:pt x="13438" y="19199"/>
                    <a:pt x="13339" y="19000"/>
                    <a:pt x="13468" y="18722"/>
                  </a:cubicBezTo>
                  <a:cubicBezTo>
                    <a:pt x="13602" y="18431"/>
                    <a:pt x="13563" y="18086"/>
                    <a:pt x="13227" y="17875"/>
                  </a:cubicBezTo>
                  <a:cubicBezTo>
                    <a:pt x="13349" y="17529"/>
                    <a:pt x="13427" y="17208"/>
                    <a:pt x="13258" y="16884"/>
                  </a:cubicBezTo>
                  <a:cubicBezTo>
                    <a:pt x="13231" y="16829"/>
                    <a:pt x="13222" y="16756"/>
                    <a:pt x="13231" y="16696"/>
                  </a:cubicBezTo>
                  <a:cubicBezTo>
                    <a:pt x="13301" y="16193"/>
                    <a:pt x="13132" y="15713"/>
                    <a:pt x="13114" y="15222"/>
                  </a:cubicBezTo>
                  <a:cubicBezTo>
                    <a:pt x="13103" y="14940"/>
                    <a:pt x="13033" y="14644"/>
                    <a:pt x="13164" y="14364"/>
                  </a:cubicBezTo>
                  <a:cubicBezTo>
                    <a:pt x="13185" y="14321"/>
                    <a:pt x="13158" y="14253"/>
                    <a:pt x="13145" y="14198"/>
                  </a:cubicBezTo>
                  <a:cubicBezTo>
                    <a:pt x="13128" y="14123"/>
                    <a:pt x="13061" y="14019"/>
                    <a:pt x="13088" y="13979"/>
                  </a:cubicBezTo>
                  <a:cubicBezTo>
                    <a:pt x="13365" y="13586"/>
                    <a:pt x="13106" y="13163"/>
                    <a:pt x="13171" y="12762"/>
                  </a:cubicBezTo>
                  <a:cubicBezTo>
                    <a:pt x="13179" y="12716"/>
                    <a:pt x="13197" y="12674"/>
                    <a:pt x="13231" y="12561"/>
                  </a:cubicBezTo>
                  <a:close/>
                  <a:moveTo>
                    <a:pt x="6642" y="25713"/>
                  </a:moveTo>
                  <a:lnTo>
                    <a:pt x="6642" y="25713"/>
                  </a:lnTo>
                  <a:cubicBezTo>
                    <a:pt x="6655" y="25797"/>
                    <a:pt x="6668" y="25881"/>
                    <a:pt x="6689" y="26005"/>
                  </a:cubicBezTo>
                  <a:cubicBezTo>
                    <a:pt x="6540" y="25881"/>
                    <a:pt x="6540" y="25881"/>
                    <a:pt x="6642" y="25713"/>
                  </a:cubicBezTo>
                  <a:close/>
                  <a:moveTo>
                    <a:pt x="17676" y="25116"/>
                  </a:moveTo>
                  <a:lnTo>
                    <a:pt x="17676" y="25116"/>
                  </a:lnTo>
                  <a:cubicBezTo>
                    <a:pt x="17890" y="25612"/>
                    <a:pt x="18108" y="26110"/>
                    <a:pt x="17827" y="26648"/>
                  </a:cubicBezTo>
                  <a:cubicBezTo>
                    <a:pt x="17834" y="26131"/>
                    <a:pt x="17463" y="25655"/>
                    <a:pt x="17676" y="25116"/>
                  </a:cubicBezTo>
                  <a:close/>
                  <a:moveTo>
                    <a:pt x="6986" y="27126"/>
                  </a:moveTo>
                  <a:cubicBezTo>
                    <a:pt x="7019" y="27215"/>
                    <a:pt x="7055" y="27302"/>
                    <a:pt x="7089" y="27391"/>
                  </a:cubicBezTo>
                  <a:cubicBezTo>
                    <a:pt x="7043" y="27409"/>
                    <a:pt x="6996" y="27428"/>
                    <a:pt x="6950" y="27446"/>
                  </a:cubicBezTo>
                  <a:cubicBezTo>
                    <a:pt x="6924" y="27352"/>
                    <a:pt x="6899" y="27258"/>
                    <a:pt x="6872" y="27164"/>
                  </a:cubicBezTo>
                  <a:cubicBezTo>
                    <a:pt x="6910" y="27151"/>
                    <a:pt x="6949" y="27138"/>
                    <a:pt x="6986" y="27126"/>
                  </a:cubicBezTo>
                  <a:close/>
                  <a:moveTo>
                    <a:pt x="16433" y="27651"/>
                  </a:moveTo>
                  <a:cubicBezTo>
                    <a:pt x="16467" y="27759"/>
                    <a:pt x="16498" y="27866"/>
                    <a:pt x="16530" y="27974"/>
                  </a:cubicBezTo>
                  <a:cubicBezTo>
                    <a:pt x="16499" y="27983"/>
                    <a:pt x="16468" y="27992"/>
                    <a:pt x="16436" y="28003"/>
                  </a:cubicBezTo>
                  <a:cubicBezTo>
                    <a:pt x="16407" y="27893"/>
                    <a:pt x="16377" y="27785"/>
                    <a:pt x="16348" y="27678"/>
                  </a:cubicBezTo>
                  <a:cubicBezTo>
                    <a:pt x="16376" y="27668"/>
                    <a:pt x="16405" y="27660"/>
                    <a:pt x="16433" y="27651"/>
                  </a:cubicBezTo>
                  <a:close/>
                  <a:moveTo>
                    <a:pt x="21667" y="27949"/>
                  </a:moveTo>
                  <a:cubicBezTo>
                    <a:pt x="21711" y="28050"/>
                    <a:pt x="21751" y="28135"/>
                    <a:pt x="21788" y="28220"/>
                  </a:cubicBezTo>
                  <a:lnTo>
                    <a:pt x="21788" y="28220"/>
                  </a:lnTo>
                  <a:lnTo>
                    <a:pt x="21396" y="28127"/>
                  </a:lnTo>
                  <a:lnTo>
                    <a:pt x="21392" y="28040"/>
                  </a:lnTo>
                  <a:cubicBezTo>
                    <a:pt x="21480" y="28012"/>
                    <a:pt x="21570" y="27982"/>
                    <a:pt x="21667" y="27949"/>
                  </a:cubicBezTo>
                  <a:close/>
                  <a:moveTo>
                    <a:pt x="20682" y="5931"/>
                  </a:moveTo>
                  <a:lnTo>
                    <a:pt x="20682" y="5931"/>
                  </a:lnTo>
                  <a:cubicBezTo>
                    <a:pt x="20703" y="5939"/>
                    <a:pt x="20740" y="5956"/>
                    <a:pt x="20776" y="5959"/>
                  </a:cubicBezTo>
                  <a:cubicBezTo>
                    <a:pt x="21168" y="5984"/>
                    <a:pt x="21153" y="5990"/>
                    <a:pt x="21320" y="6357"/>
                  </a:cubicBezTo>
                  <a:cubicBezTo>
                    <a:pt x="21827" y="7474"/>
                    <a:pt x="21933" y="8660"/>
                    <a:pt x="22021" y="9864"/>
                  </a:cubicBezTo>
                  <a:cubicBezTo>
                    <a:pt x="22143" y="11550"/>
                    <a:pt x="22069" y="13234"/>
                    <a:pt x="22058" y="14920"/>
                  </a:cubicBezTo>
                  <a:cubicBezTo>
                    <a:pt x="22050" y="15945"/>
                    <a:pt x="21952" y="16967"/>
                    <a:pt x="21911" y="17993"/>
                  </a:cubicBezTo>
                  <a:cubicBezTo>
                    <a:pt x="21873" y="18887"/>
                    <a:pt x="21914" y="19790"/>
                    <a:pt x="21823" y="20678"/>
                  </a:cubicBezTo>
                  <a:cubicBezTo>
                    <a:pt x="21735" y="21554"/>
                    <a:pt x="21717" y="22442"/>
                    <a:pt x="21499" y="23307"/>
                  </a:cubicBezTo>
                  <a:cubicBezTo>
                    <a:pt x="21314" y="24038"/>
                    <a:pt x="21182" y="24783"/>
                    <a:pt x="21038" y="25524"/>
                  </a:cubicBezTo>
                  <a:cubicBezTo>
                    <a:pt x="20907" y="26193"/>
                    <a:pt x="20756" y="26860"/>
                    <a:pt x="20683" y="27534"/>
                  </a:cubicBezTo>
                  <a:cubicBezTo>
                    <a:pt x="20656" y="27790"/>
                    <a:pt x="20584" y="27997"/>
                    <a:pt x="20476" y="28215"/>
                  </a:cubicBezTo>
                  <a:cubicBezTo>
                    <a:pt x="20421" y="28326"/>
                    <a:pt x="20406" y="28459"/>
                    <a:pt x="20385" y="28584"/>
                  </a:cubicBezTo>
                  <a:cubicBezTo>
                    <a:pt x="20313" y="29014"/>
                    <a:pt x="20276" y="29101"/>
                    <a:pt x="19932" y="29510"/>
                  </a:cubicBezTo>
                  <a:cubicBezTo>
                    <a:pt x="19726" y="28959"/>
                    <a:pt x="19650" y="28440"/>
                    <a:pt x="19659" y="27907"/>
                  </a:cubicBezTo>
                  <a:cubicBezTo>
                    <a:pt x="19661" y="27877"/>
                    <a:pt x="19676" y="27834"/>
                    <a:pt x="19661" y="27819"/>
                  </a:cubicBezTo>
                  <a:cubicBezTo>
                    <a:pt x="19198" y="27350"/>
                    <a:pt x="19526" y="26825"/>
                    <a:pt x="19569" y="26329"/>
                  </a:cubicBezTo>
                  <a:cubicBezTo>
                    <a:pt x="19656" y="25370"/>
                    <a:pt x="19825" y="24416"/>
                    <a:pt x="19866" y="23455"/>
                  </a:cubicBezTo>
                  <a:cubicBezTo>
                    <a:pt x="19907" y="22512"/>
                    <a:pt x="19997" y="21575"/>
                    <a:pt x="20079" y="20637"/>
                  </a:cubicBezTo>
                  <a:cubicBezTo>
                    <a:pt x="20158" y="19725"/>
                    <a:pt x="20195" y="18812"/>
                    <a:pt x="20281" y="17902"/>
                  </a:cubicBezTo>
                  <a:cubicBezTo>
                    <a:pt x="20354" y="17135"/>
                    <a:pt x="20480" y="16374"/>
                    <a:pt x="20562" y="15607"/>
                  </a:cubicBezTo>
                  <a:cubicBezTo>
                    <a:pt x="20583" y="15409"/>
                    <a:pt x="20526" y="15201"/>
                    <a:pt x="20440" y="14910"/>
                  </a:cubicBezTo>
                  <a:cubicBezTo>
                    <a:pt x="20391" y="14987"/>
                    <a:pt x="20341" y="15062"/>
                    <a:pt x="20292" y="15139"/>
                  </a:cubicBezTo>
                  <a:cubicBezTo>
                    <a:pt x="20316" y="14818"/>
                    <a:pt x="20244" y="14552"/>
                    <a:pt x="20521" y="14323"/>
                  </a:cubicBezTo>
                  <a:cubicBezTo>
                    <a:pt x="20678" y="14192"/>
                    <a:pt x="20662" y="13823"/>
                    <a:pt x="20682" y="13559"/>
                  </a:cubicBezTo>
                  <a:cubicBezTo>
                    <a:pt x="20720" y="13035"/>
                    <a:pt x="20669" y="12498"/>
                    <a:pt x="20767" y="11987"/>
                  </a:cubicBezTo>
                  <a:cubicBezTo>
                    <a:pt x="20850" y="11557"/>
                    <a:pt x="20607" y="11191"/>
                    <a:pt x="20661" y="10786"/>
                  </a:cubicBezTo>
                  <a:cubicBezTo>
                    <a:pt x="20668" y="10742"/>
                    <a:pt x="20632" y="10691"/>
                    <a:pt x="20636" y="10645"/>
                  </a:cubicBezTo>
                  <a:cubicBezTo>
                    <a:pt x="20670" y="10231"/>
                    <a:pt x="20600" y="9835"/>
                    <a:pt x="20496" y="9434"/>
                  </a:cubicBezTo>
                  <a:cubicBezTo>
                    <a:pt x="20461" y="9306"/>
                    <a:pt x="20409" y="9122"/>
                    <a:pt x="20582" y="8951"/>
                  </a:cubicBezTo>
                  <a:cubicBezTo>
                    <a:pt x="20744" y="8790"/>
                    <a:pt x="20652" y="8154"/>
                    <a:pt x="20517" y="7929"/>
                  </a:cubicBezTo>
                  <a:cubicBezTo>
                    <a:pt x="20997" y="7305"/>
                    <a:pt x="20509" y="6604"/>
                    <a:pt x="20682" y="5931"/>
                  </a:cubicBezTo>
                  <a:close/>
                  <a:moveTo>
                    <a:pt x="6537" y="19786"/>
                  </a:moveTo>
                  <a:cubicBezTo>
                    <a:pt x="6593" y="19953"/>
                    <a:pt x="6616" y="20145"/>
                    <a:pt x="6715" y="20282"/>
                  </a:cubicBezTo>
                  <a:cubicBezTo>
                    <a:pt x="6861" y="20483"/>
                    <a:pt x="6913" y="20686"/>
                    <a:pt x="6920" y="20926"/>
                  </a:cubicBezTo>
                  <a:cubicBezTo>
                    <a:pt x="6925" y="21032"/>
                    <a:pt x="6916" y="21201"/>
                    <a:pt x="7070" y="21201"/>
                  </a:cubicBezTo>
                  <a:cubicBezTo>
                    <a:pt x="7101" y="21201"/>
                    <a:pt x="7139" y="21194"/>
                    <a:pt x="7184" y="21179"/>
                  </a:cubicBezTo>
                  <a:cubicBezTo>
                    <a:pt x="7185" y="21179"/>
                    <a:pt x="7185" y="21179"/>
                    <a:pt x="7186" y="21179"/>
                  </a:cubicBezTo>
                  <a:cubicBezTo>
                    <a:pt x="7215" y="21179"/>
                    <a:pt x="7304" y="21351"/>
                    <a:pt x="7361" y="21443"/>
                  </a:cubicBezTo>
                  <a:cubicBezTo>
                    <a:pt x="7545" y="21740"/>
                    <a:pt x="7728" y="22038"/>
                    <a:pt x="7909" y="22338"/>
                  </a:cubicBezTo>
                  <a:cubicBezTo>
                    <a:pt x="7950" y="22405"/>
                    <a:pt x="7990" y="22476"/>
                    <a:pt x="8017" y="22552"/>
                  </a:cubicBezTo>
                  <a:cubicBezTo>
                    <a:pt x="8238" y="23188"/>
                    <a:pt x="8440" y="23830"/>
                    <a:pt x="8436" y="24516"/>
                  </a:cubicBezTo>
                  <a:cubicBezTo>
                    <a:pt x="8565" y="24985"/>
                    <a:pt x="8685" y="25458"/>
                    <a:pt x="8822" y="25924"/>
                  </a:cubicBezTo>
                  <a:cubicBezTo>
                    <a:pt x="8877" y="26106"/>
                    <a:pt x="9025" y="26180"/>
                    <a:pt x="9191" y="26205"/>
                  </a:cubicBezTo>
                  <a:cubicBezTo>
                    <a:pt x="9234" y="26172"/>
                    <a:pt x="9275" y="26139"/>
                    <a:pt x="9318" y="26106"/>
                  </a:cubicBezTo>
                  <a:cubicBezTo>
                    <a:pt x="9249" y="26066"/>
                    <a:pt x="9181" y="26024"/>
                    <a:pt x="9086" y="25966"/>
                  </a:cubicBezTo>
                  <a:cubicBezTo>
                    <a:pt x="9325" y="25943"/>
                    <a:pt x="9495" y="25925"/>
                    <a:pt x="9714" y="25904"/>
                  </a:cubicBezTo>
                  <a:cubicBezTo>
                    <a:pt x="9818" y="26172"/>
                    <a:pt x="9926" y="26453"/>
                    <a:pt x="10036" y="26732"/>
                  </a:cubicBezTo>
                  <a:cubicBezTo>
                    <a:pt x="10398" y="27654"/>
                    <a:pt x="10764" y="28571"/>
                    <a:pt x="11123" y="29494"/>
                  </a:cubicBezTo>
                  <a:cubicBezTo>
                    <a:pt x="11191" y="29673"/>
                    <a:pt x="11237" y="29858"/>
                    <a:pt x="11294" y="30043"/>
                  </a:cubicBezTo>
                  <a:cubicBezTo>
                    <a:pt x="11292" y="30043"/>
                    <a:pt x="11281" y="30023"/>
                    <a:pt x="11281" y="30023"/>
                  </a:cubicBezTo>
                  <a:cubicBezTo>
                    <a:pt x="11279" y="30028"/>
                    <a:pt x="11276" y="30032"/>
                    <a:pt x="11274" y="30035"/>
                  </a:cubicBezTo>
                  <a:cubicBezTo>
                    <a:pt x="11279" y="30037"/>
                    <a:pt x="11284" y="30040"/>
                    <a:pt x="11287" y="30041"/>
                  </a:cubicBezTo>
                  <a:cubicBezTo>
                    <a:pt x="11508" y="30643"/>
                    <a:pt x="11727" y="31243"/>
                    <a:pt x="11947" y="31845"/>
                  </a:cubicBezTo>
                  <a:cubicBezTo>
                    <a:pt x="11933" y="31856"/>
                    <a:pt x="11922" y="31866"/>
                    <a:pt x="11909" y="31878"/>
                  </a:cubicBezTo>
                  <a:cubicBezTo>
                    <a:pt x="11777" y="31680"/>
                    <a:pt x="11634" y="31488"/>
                    <a:pt x="11515" y="31284"/>
                  </a:cubicBezTo>
                  <a:cubicBezTo>
                    <a:pt x="10833" y="30106"/>
                    <a:pt x="10125" y="28939"/>
                    <a:pt x="9485" y="27738"/>
                  </a:cubicBezTo>
                  <a:cubicBezTo>
                    <a:pt x="9051" y="26924"/>
                    <a:pt x="8701" y="26066"/>
                    <a:pt x="8332" y="25219"/>
                  </a:cubicBezTo>
                  <a:cubicBezTo>
                    <a:pt x="7887" y="24194"/>
                    <a:pt x="7456" y="23164"/>
                    <a:pt x="7033" y="22131"/>
                  </a:cubicBezTo>
                  <a:cubicBezTo>
                    <a:pt x="6913" y="21838"/>
                    <a:pt x="6843" y="21523"/>
                    <a:pt x="6748" y="21220"/>
                  </a:cubicBezTo>
                  <a:cubicBezTo>
                    <a:pt x="6654" y="20916"/>
                    <a:pt x="6544" y="20618"/>
                    <a:pt x="6463" y="20311"/>
                  </a:cubicBezTo>
                  <a:cubicBezTo>
                    <a:pt x="6421" y="20152"/>
                    <a:pt x="6430" y="19980"/>
                    <a:pt x="6415" y="19813"/>
                  </a:cubicBezTo>
                  <a:lnTo>
                    <a:pt x="6537" y="19786"/>
                  </a:lnTo>
                  <a:close/>
                  <a:moveTo>
                    <a:pt x="18778" y="30056"/>
                  </a:moveTo>
                  <a:cubicBezTo>
                    <a:pt x="18923" y="30723"/>
                    <a:pt x="19072" y="31337"/>
                    <a:pt x="19183" y="31958"/>
                  </a:cubicBezTo>
                  <a:cubicBezTo>
                    <a:pt x="19212" y="32114"/>
                    <a:pt x="19118" y="32293"/>
                    <a:pt x="19072" y="32458"/>
                  </a:cubicBezTo>
                  <a:cubicBezTo>
                    <a:pt x="19043" y="32566"/>
                    <a:pt x="18975" y="32668"/>
                    <a:pt x="18968" y="32775"/>
                  </a:cubicBezTo>
                  <a:cubicBezTo>
                    <a:pt x="18951" y="33067"/>
                    <a:pt x="18809" y="33276"/>
                    <a:pt x="18554" y="33457"/>
                  </a:cubicBezTo>
                  <a:cubicBezTo>
                    <a:pt x="18259" y="33024"/>
                    <a:pt x="18168" y="32531"/>
                    <a:pt x="18100" y="32033"/>
                  </a:cubicBezTo>
                  <a:cubicBezTo>
                    <a:pt x="17984" y="31826"/>
                    <a:pt x="17845" y="31630"/>
                    <a:pt x="17757" y="31413"/>
                  </a:cubicBezTo>
                  <a:cubicBezTo>
                    <a:pt x="17689" y="31248"/>
                    <a:pt x="17688" y="31059"/>
                    <a:pt x="17650" y="30831"/>
                  </a:cubicBezTo>
                  <a:lnTo>
                    <a:pt x="17650" y="30831"/>
                  </a:lnTo>
                  <a:cubicBezTo>
                    <a:pt x="17771" y="30878"/>
                    <a:pt x="17826" y="30900"/>
                    <a:pt x="17912" y="30934"/>
                  </a:cubicBezTo>
                  <a:cubicBezTo>
                    <a:pt x="17979" y="30820"/>
                    <a:pt x="18050" y="30702"/>
                    <a:pt x="18132" y="30565"/>
                  </a:cubicBezTo>
                  <a:cubicBezTo>
                    <a:pt x="18172" y="30618"/>
                    <a:pt x="18208" y="30665"/>
                    <a:pt x="18264" y="30739"/>
                  </a:cubicBezTo>
                  <a:cubicBezTo>
                    <a:pt x="18422" y="30528"/>
                    <a:pt x="18577" y="30324"/>
                    <a:pt x="18778" y="30056"/>
                  </a:cubicBezTo>
                  <a:close/>
                  <a:moveTo>
                    <a:pt x="19292" y="34063"/>
                  </a:moveTo>
                  <a:cubicBezTo>
                    <a:pt x="19340" y="34063"/>
                    <a:pt x="19397" y="34076"/>
                    <a:pt x="19465" y="34103"/>
                  </a:cubicBezTo>
                  <a:cubicBezTo>
                    <a:pt x="19318" y="34188"/>
                    <a:pt x="19205" y="34254"/>
                    <a:pt x="19092" y="34320"/>
                  </a:cubicBezTo>
                  <a:cubicBezTo>
                    <a:pt x="19104" y="34154"/>
                    <a:pt x="19165" y="34063"/>
                    <a:pt x="19292" y="34063"/>
                  </a:cubicBezTo>
                  <a:close/>
                  <a:moveTo>
                    <a:pt x="19502" y="34352"/>
                  </a:moveTo>
                  <a:cubicBezTo>
                    <a:pt x="19637" y="34738"/>
                    <a:pt x="19651" y="35133"/>
                    <a:pt x="19618" y="35527"/>
                  </a:cubicBezTo>
                  <a:cubicBezTo>
                    <a:pt x="19614" y="35574"/>
                    <a:pt x="19514" y="35613"/>
                    <a:pt x="19458" y="35655"/>
                  </a:cubicBezTo>
                  <a:cubicBezTo>
                    <a:pt x="19459" y="35658"/>
                    <a:pt x="19462" y="35663"/>
                    <a:pt x="19463" y="35667"/>
                  </a:cubicBezTo>
                  <a:lnTo>
                    <a:pt x="19463" y="35667"/>
                  </a:lnTo>
                  <a:cubicBezTo>
                    <a:pt x="18791" y="35411"/>
                    <a:pt x="18791" y="35409"/>
                    <a:pt x="18932" y="34673"/>
                  </a:cubicBezTo>
                  <a:cubicBezTo>
                    <a:pt x="18941" y="34628"/>
                    <a:pt x="18962" y="34585"/>
                    <a:pt x="18983" y="34526"/>
                  </a:cubicBezTo>
                  <a:cubicBezTo>
                    <a:pt x="19141" y="34473"/>
                    <a:pt x="19303" y="34419"/>
                    <a:pt x="19502" y="34352"/>
                  </a:cubicBezTo>
                  <a:close/>
                  <a:moveTo>
                    <a:pt x="18858" y="36025"/>
                  </a:moveTo>
                  <a:cubicBezTo>
                    <a:pt x="18859" y="36025"/>
                    <a:pt x="18861" y="36025"/>
                    <a:pt x="18862" y="36025"/>
                  </a:cubicBezTo>
                  <a:cubicBezTo>
                    <a:pt x="18912" y="36034"/>
                    <a:pt x="18955" y="36079"/>
                    <a:pt x="19002" y="36109"/>
                  </a:cubicBezTo>
                  <a:cubicBezTo>
                    <a:pt x="19006" y="36138"/>
                    <a:pt x="19011" y="36166"/>
                    <a:pt x="19016" y="36196"/>
                  </a:cubicBezTo>
                  <a:cubicBezTo>
                    <a:pt x="18982" y="36200"/>
                    <a:pt x="18945" y="36213"/>
                    <a:pt x="18914" y="36213"/>
                  </a:cubicBezTo>
                  <a:cubicBezTo>
                    <a:pt x="18902" y="36213"/>
                    <a:pt x="18891" y="36211"/>
                    <a:pt x="18882" y="36207"/>
                  </a:cubicBezTo>
                  <a:cubicBezTo>
                    <a:pt x="18835" y="36187"/>
                    <a:pt x="18799" y="36139"/>
                    <a:pt x="18758" y="36103"/>
                  </a:cubicBezTo>
                  <a:cubicBezTo>
                    <a:pt x="18792" y="36077"/>
                    <a:pt x="18829" y="36025"/>
                    <a:pt x="18858" y="36025"/>
                  </a:cubicBezTo>
                  <a:close/>
                  <a:moveTo>
                    <a:pt x="19465" y="35669"/>
                  </a:moveTo>
                  <a:lnTo>
                    <a:pt x="19465" y="35669"/>
                  </a:lnTo>
                  <a:cubicBezTo>
                    <a:pt x="19464" y="35670"/>
                    <a:pt x="19464" y="35670"/>
                    <a:pt x="19463" y="35670"/>
                  </a:cubicBezTo>
                  <a:cubicBezTo>
                    <a:pt x="19504" y="35764"/>
                    <a:pt x="19542" y="35858"/>
                    <a:pt x="19575" y="35933"/>
                  </a:cubicBezTo>
                  <a:cubicBezTo>
                    <a:pt x="19489" y="36036"/>
                    <a:pt x="19410" y="36131"/>
                    <a:pt x="19306" y="36259"/>
                  </a:cubicBezTo>
                  <a:cubicBezTo>
                    <a:pt x="19188" y="36114"/>
                    <a:pt x="19074" y="35973"/>
                    <a:pt x="18948" y="35820"/>
                  </a:cubicBezTo>
                  <a:cubicBezTo>
                    <a:pt x="19150" y="35761"/>
                    <a:pt x="19308" y="35714"/>
                    <a:pt x="19465" y="35669"/>
                  </a:cubicBezTo>
                  <a:close/>
                  <a:moveTo>
                    <a:pt x="14413" y="35952"/>
                  </a:moveTo>
                  <a:cubicBezTo>
                    <a:pt x="14446" y="36151"/>
                    <a:pt x="14473" y="36322"/>
                    <a:pt x="14502" y="36491"/>
                  </a:cubicBezTo>
                  <a:cubicBezTo>
                    <a:pt x="14339" y="36392"/>
                    <a:pt x="14175" y="36292"/>
                    <a:pt x="13952" y="36156"/>
                  </a:cubicBezTo>
                  <a:cubicBezTo>
                    <a:pt x="14141" y="36072"/>
                    <a:pt x="14259" y="36020"/>
                    <a:pt x="14413" y="35952"/>
                  </a:cubicBezTo>
                  <a:close/>
                  <a:moveTo>
                    <a:pt x="18312" y="1"/>
                  </a:moveTo>
                  <a:cubicBezTo>
                    <a:pt x="18229" y="147"/>
                    <a:pt x="18179" y="369"/>
                    <a:pt x="18066" y="408"/>
                  </a:cubicBezTo>
                  <a:cubicBezTo>
                    <a:pt x="18020" y="424"/>
                    <a:pt x="17974" y="432"/>
                    <a:pt x="17929" y="432"/>
                  </a:cubicBezTo>
                  <a:cubicBezTo>
                    <a:pt x="17784" y="432"/>
                    <a:pt x="17652" y="345"/>
                    <a:pt x="17573" y="150"/>
                  </a:cubicBezTo>
                  <a:cubicBezTo>
                    <a:pt x="17553" y="98"/>
                    <a:pt x="17409" y="63"/>
                    <a:pt x="17279" y="63"/>
                  </a:cubicBezTo>
                  <a:cubicBezTo>
                    <a:pt x="17219" y="63"/>
                    <a:pt x="17161" y="71"/>
                    <a:pt x="17121" y="88"/>
                  </a:cubicBezTo>
                  <a:cubicBezTo>
                    <a:pt x="16784" y="233"/>
                    <a:pt x="16431" y="360"/>
                    <a:pt x="16207" y="707"/>
                  </a:cubicBezTo>
                  <a:cubicBezTo>
                    <a:pt x="16087" y="895"/>
                    <a:pt x="15869" y="1022"/>
                    <a:pt x="15685" y="1165"/>
                  </a:cubicBezTo>
                  <a:cubicBezTo>
                    <a:pt x="15628" y="1210"/>
                    <a:pt x="15489" y="1197"/>
                    <a:pt x="15472" y="1242"/>
                  </a:cubicBezTo>
                  <a:cubicBezTo>
                    <a:pt x="15292" y="1695"/>
                    <a:pt x="14718" y="1830"/>
                    <a:pt x="14604" y="2330"/>
                  </a:cubicBezTo>
                  <a:cubicBezTo>
                    <a:pt x="14603" y="2334"/>
                    <a:pt x="14592" y="2335"/>
                    <a:pt x="14585" y="2335"/>
                  </a:cubicBezTo>
                  <a:cubicBezTo>
                    <a:pt x="14576" y="2335"/>
                    <a:pt x="14572" y="2334"/>
                    <a:pt x="14596" y="2332"/>
                  </a:cubicBezTo>
                  <a:cubicBezTo>
                    <a:pt x="14286" y="1923"/>
                    <a:pt x="14008" y="1538"/>
                    <a:pt x="13708" y="1173"/>
                  </a:cubicBezTo>
                  <a:cubicBezTo>
                    <a:pt x="13638" y="1088"/>
                    <a:pt x="13495" y="1054"/>
                    <a:pt x="13380" y="1012"/>
                  </a:cubicBezTo>
                  <a:cubicBezTo>
                    <a:pt x="13324" y="992"/>
                    <a:pt x="13262" y="956"/>
                    <a:pt x="13206" y="956"/>
                  </a:cubicBezTo>
                  <a:cubicBezTo>
                    <a:pt x="13153" y="956"/>
                    <a:pt x="13106" y="988"/>
                    <a:pt x="13075" y="1095"/>
                  </a:cubicBezTo>
                  <a:cubicBezTo>
                    <a:pt x="13217" y="1278"/>
                    <a:pt x="13555" y="1265"/>
                    <a:pt x="13614" y="1609"/>
                  </a:cubicBezTo>
                  <a:cubicBezTo>
                    <a:pt x="13494" y="1552"/>
                    <a:pt x="13411" y="1512"/>
                    <a:pt x="13328" y="1474"/>
                  </a:cubicBezTo>
                  <a:lnTo>
                    <a:pt x="13327" y="1475"/>
                  </a:lnTo>
                  <a:cubicBezTo>
                    <a:pt x="13328" y="1474"/>
                    <a:pt x="13328" y="1474"/>
                    <a:pt x="13328" y="1473"/>
                  </a:cubicBezTo>
                  <a:lnTo>
                    <a:pt x="13330" y="1473"/>
                  </a:lnTo>
                  <a:lnTo>
                    <a:pt x="13331" y="1471"/>
                  </a:lnTo>
                  <a:lnTo>
                    <a:pt x="13331" y="1471"/>
                  </a:lnTo>
                  <a:cubicBezTo>
                    <a:pt x="13281" y="1488"/>
                    <a:pt x="13234" y="1495"/>
                    <a:pt x="13190" y="1495"/>
                  </a:cubicBezTo>
                  <a:cubicBezTo>
                    <a:pt x="12893" y="1495"/>
                    <a:pt x="12734" y="1153"/>
                    <a:pt x="12458" y="1088"/>
                  </a:cubicBezTo>
                  <a:cubicBezTo>
                    <a:pt x="12429" y="1187"/>
                    <a:pt x="12400" y="1260"/>
                    <a:pt x="12385" y="1335"/>
                  </a:cubicBezTo>
                  <a:cubicBezTo>
                    <a:pt x="12370" y="1417"/>
                    <a:pt x="12369" y="1500"/>
                    <a:pt x="12352" y="1686"/>
                  </a:cubicBezTo>
                  <a:cubicBezTo>
                    <a:pt x="12198" y="1505"/>
                    <a:pt x="12129" y="1371"/>
                    <a:pt x="12020" y="1307"/>
                  </a:cubicBezTo>
                  <a:cubicBezTo>
                    <a:pt x="11872" y="1220"/>
                    <a:pt x="11680" y="1199"/>
                    <a:pt x="11767" y="947"/>
                  </a:cubicBezTo>
                  <a:cubicBezTo>
                    <a:pt x="11775" y="923"/>
                    <a:pt x="11664" y="818"/>
                    <a:pt x="11611" y="818"/>
                  </a:cubicBezTo>
                  <a:cubicBezTo>
                    <a:pt x="11609" y="818"/>
                    <a:pt x="11608" y="818"/>
                    <a:pt x="11607" y="818"/>
                  </a:cubicBezTo>
                  <a:cubicBezTo>
                    <a:pt x="11486" y="829"/>
                    <a:pt x="11367" y="884"/>
                    <a:pt x="11232" y="927"/>
                  </a:cubicBezTo>
                  <a:cubicBezTo>
                    <a:pt x="11278" y="1032"/>
                    <a:pt x="11314" y="1116"/>
                    <a:pt x="11337" y="1172"/>
                  </a:cubicBezTo>
                  <a:cubicBezTo>
                    <a:pt x="11227" y="1301"/>
                    <a:pt x="11134" y="1407"/>
                    <a:pt x="11035" y="1522"/>
                  </a:cubicBezTo>
                  <a:cubicBezTo>
                    <a:pt x="10945" y="1385"/>
                    <a:pt x="10875" y="1277"/>
                    <a:pt x="10795" y="1156"/>
                  </a:cubicBezTo>
                  <a:cubicBezTo>
                    <a:pt x="10633" y="1290"/>
                    <a:pt x="10517" y="1453"/>
                    <a:pt x="10366" y="1497"/>
                  </a:cubicBezTo>
                  <a:cubicBezTo>
                    <a:pt x="9932" y="1626"/>
                    <a:pt x="9670" y="1936"/>
                    <a:pt x="9431" y="2281"/>
                  </a:cubicBezTo>
                  <a:cubicBezTo>
                    <a:pt x="8921" y="3021"/>
                    <a:pt x="8444" y="3781"/>
                    <a:pt x="8123" y="4631"/>
                  </a:cubicBezTo>
                  <a:cubicBezTo>
                    <a:pt x="8097" y="4601"/>
                    <a:pt x="8064" y="4580"/>
                    <a:pt x="8058" y="4553"/>
                  </a:cubicBezTo>
                  <a:cubicBezTo>
                    <a:pt x="7871" y="3721"/>
                    <a:pt x="7691" y="2890"/>
                    <a:pt x="7492" y="2062"/>
                  </a:cubicBezTo>
                  <a:cubicBezTo>
                    <a:pt x="7424" y="1773"/>
                    <a:pt x="7299" y="1499"/>
                    <a:pt x="7199" y="1214"/>
                  </a:cubicBezTo>
                  <a:cubicBezTo>
                    <a:pt x="7112" y="1226"/>
                    <a:pt x="7051" y="1234"/>
                    <a:pt x="6991" y="1242"/>
                  </a:cubicBezTo>
                  <a:cubicBezTo>
                    <a:pt x="6991" y="1249"/>
                    <a:pt x="6991" y="1255"/>
                    <a:pt x="6992" y="1261"/>
                  </a:cubicBezTo>
                  <a:cubicBezTo>
                    <a:pt x="6986" y="1259"/>
                    <a:pt x="6981" y="1256"/>
                    <a:pt x="6975" y="1254"/>
                  </a:cubicBezTo>
                  <a:cubicBezTo>
                    <a:pt x="6923" y="1321"/>
                    <a:pt x="6879" y="1350"/>
                    <a:pt x="6839" y="1350"/>
                  </a:cubicBezTo>
                  <a:cubicBezTo>
                    <a:pt x="6765" y="1350"/>
                    <a:pt x="6704" y="1250"/>
                    <a:pt x="6626" y="1104"/>
                  </a:cubicBezTo>
                  <a:lnTo>
                    <a:pt x="6626" y="1104"/>
                  </a:lnTo>
                  <a:cubicBezTo>
                    <a:pt x="6783" y="1172"/>
                    <a:pt x="6881" y="1213"/>
                    <a:pt x="6975" y="1254"/>
                  </a:cubicBezTo>
                  <a:cubicBezTo>
                    <a:pt x="6978" y="1250"/>
                    <a:pt x="6981" y="1247"/>
                    <a:pt x="6983" y="1244"/>
                  </a:cubicBezTo>
                  <a:cubicBezTo>
                    <a:pt x="6986" y="1244"/>
                    <a:pt x="6988" y="1242"/>
                    <a:pt x="6991" y="1242"/>
                  </a:cubicBezTo>
                  <a:cubicBezTo>
                    <a:pt x="6962" y="999"/>
                    <a:pt x="7070" y="703"/>
                    <a:pt x="6759" y="563"/>
                  </a:cubicBezTo>
                  <a:cubicBezTo>
                    <a:pt x="6620" y="657"/>
                    <a:pt x="6495" y="740"/>
                    <a:pt x="6336" y="848"/>
                  </a:cubicBezTo>
                  <a:cubicBezTo>
                    <a:pt x="6282" y="662"/>
                    <a:pt x="6243" y="532"/>
                    <a:pt x="6212" y="427"/>
                  </a:cubicBezTo>
                  <a:cubicBezTo>
                    <a:pt x="5972" y="374"/>
                    <a:pt x="5700" y="391"/>
                    <a:pt x="5570" y="264"/>
                  </a:cubicBezTo>
                  <a:cubicBezTo>
                    <a:pt x="5493" y="188"/>
                    <a:pt x="5421" y="161"/>
                    <a:pt x="5355" y="161"/>
                  </a:cubicBezTo>
                  <a:cubicBezTo>
                    <a:pt x="5244" y="161"/>
                    <a:pt x="5150" y="239"/>
                    <a:pt x="5081" y="282"/>
                  </a:cubicBezTo>
                  <a:cubicBezTo>
                    <a:pt x="4901" y="394"/>
                    <a:pt x="4747" y="585"/>
                    <a:pt x="4643" y="777"/>
                  </a:cubicBezTo>
                  <a:cubicBezTo>
                    <a:pt x="4324" y="1360"/>
                    <a:pt x="4269" y="2023"/>
                    <a:pt x="4112" y="2657"/>
                  </a:cubicBezTo>
                  <a:cubicBezTo>
                    <a:pt x="3888" y="3568"/>
                    <a:pt x="3948" y="4489"/>
                    <a:pt x="3928" y="5446"/>
                  </a:cubicBezTo>
                  <a:cubicBezTo>
                    <a:pt x="4042" y="5381"/>
                    <a:pt x="4127" y="5331"/>
                    <a:pt x="4277" y="5246"/>
                  </a:cubicBezTo>
                  <a:cubicBezTo>
                    <a:pt x="4315" y="5620"/>
                    <a:pt x="4368" y="5943"/>
                    <a:pt x="4373" y="6267"/>
                  </a:cubicBezTo>
                  <a:cubicBezTo>
                    <a:pt x="4380" y="6652"/>
                    <a:pt x="4346" y="7038"/>
                    <a:pt x="4329" y="7423"/>
                  </a:cubicBezTo>
                  <a:lnTo>
                    <a:pt x="4318" y="7405"/>
                  </a:lnTo>
                  <a:cubicBezTo>
                    <a:pt x="4315" y="7414"/>
                    <a:pt x="4312" y="7422"/>
                    <a:pt x="4309" y="7431"/>
                  </a:cubicBezTo>
                  <a:cubicBezTo>
                    <a:pt x="4316" y="7429"/>
                    <a:pt x="4321" y="7425"/>
                    <a:pt x="4328" y="7423"/>
                  </a:cubicBezTo>
                  <a:cubicBezTo>
                    <a:pt x="4366" y="7492"/>
                    <a:pt x="4420" y="7560"/>
                    <a:pt x="4424" y="7631"/>
                  </a:cubicBezTo>
                  <a:cubicBezTo>
                    <a:pt x="4435" y="7826"/>
                    <a:pt x="4420" y="8021"/>
                    <a:pt x="4415" y="8216"/>
                  </a:cubicBezTo>
                  <a:lnTo>
                    <a:pt x="4412" y="8219"/>
                  </a:lnTo>
                  <a:cubicBezTo>
                    <a:pt x="4414" y="8220"/>
                    <a:pt x="4414" y="8221"/>
                    <a:pt x="4415" y="8222"/>
                  </a:cubicBezTo>
                  <a:lnTo>
                    <a:pt x="4415" y="8225"/>
                  </a:lnTo>
                  <a:lnTo>
                    <a:pt x="4417" y="8215"/>
                  </a:lnTo>
                  <a:cubicBezTo>
                    <a:pt x="4552" y="8144"/>
                    <a:pt x="4689" y="8073"/>
                    <a:pt x="4825" y="8003"/>
                  </a:cubicBezTo>
                  <a:lnTo>
                    <a:pt x="4825" y="8003"/>
                  </a:lnTo>
                  <a:cubicBezTo>
                    <a:pt x="4823" y="8013"/>
                    <a:pt x="4821" y="8021"/>
                    <a:pt x="4820" y="8032"/>
                  </a:cubicBezTo>
                  <a:cubicBezTo>
                    <a:pt x="4901" y="8075"/>
                    <a:pt x="5116" y="7982"/>
                    <a:pt x="5007" y="8220"/>
                  </a:cubicBezTo>
                  <a:cubicBezTo>
                    <a:pt x="4993" y="8253"/>
                    <a:pt x="5011" y="8314"/>
                    <a:pt x="5033" y="8348"/>
                  </a:cubicBezTo>
                  <a:cubicBezTo>
                    <a:pt x="5101" y="8450"/>
                    <a:pt x="5180" y="8545"/>
                    <a:pt x="5255" y="8644"/>
                  </a:cubicBezTo>
                  <a:lnTo>
                    <a:pt x="5253" y="8647"/>
                  </a:lnTo>
                  <a:cubicBezTo>
                    <a:pt x="5255" y="8648"/>
                    <a:pt x="5256" y="8648"/>
                    <a:pt x="5257" y="8648"/>
                  </a:cubicBezTo>
                  <a:cubicBezTo>
                    <a:pt x="5253" y="8649"/>
                    <a:pt x="5250" y="8652"/>
                    <a:pt x="5246" y="8653"/>
                  </a:cubicBezTo>
                  <a:cubicBezTo>
                    <a:pt x="5247" y="8650"/>
                    <a:pt x="5250" y="8648"/>
                    <a:pt x="5252" y="8647"/>
                  </a:cubicBezTo>
                  <a:cubicBezTo>
                    <a:pt x="5157" y="8630"/>
                    <a:pt x="5062" y="8617"/>
                    <a:pt x="4975" y="8617"/>
                  </a:cubicBezTo>
                  <a:cubicBezTo>
                    <a:pt x="4796" y="8617"/>
                    <a:pt x="4647" y="8674"/>
                    <a:pt x="4580" y="8883"/>
                  </a:cubicBezTo>
                  <a:cubicBezTo>
                    <a:pt x="4641" y="9033"/>
                    <a:pt x="4679" y="9129"/>
                    <a:pt x="4719" y="9227"/>
                  </a:cubicBezTo>
                  <a:cubicBezTo>
                    <a:pt x="4618" y="9251"/>
                    <a:pt x="4519" y="9288"/>
                    <a:pt x="4419" y="9289"/>
                  </a:cubicBezTo>
                  <a:cubicBezTo>
                    <a:pt x="4418" y="9289"/>
                    <a:pt x="4418" y="9289"/>
                    <a:pt x="4418" y="9289"/>
                  </a:cubicBezTo>
                  <a:cubicBezTo>
                    <a:pt x="4365" y="9289"/>
                    <a:pt x="4312" y="9210"/>
                    <a:pt x="4255" y="9204"/>
                  </a:cubicBezTo>
                  <a:cubicBezTo>
                    <a:pt x="4237" y="9202"/>
                    <a:pt x="4218" y="9201"/>
                    <a:pt x="4199" y="9201"/>
                  </a:cubicBezTo>
                  <a:cubicBezTo>
                    <a:pt x="4119" y="9201"/>
                    <a:pt x="4033" y="9216"/>
                    <a:pt x="3925" y="9225"/>
                  </a:cubicBezTo>
                  <a:cubicBezTo>
                    <a:pt x="4023" y="9493"/>
                    <a:pt x="4102" y="9710"/>
                    <a:pt x="4187" y="9944"/>
                  </a:cubicBezTo>
                  <a:cubicBezTo>
                    <a:pt x="4026" y="9982"/>
                    <a:pt x="3913" y="10008"/>
                    <a:pt x="3762" y="10045"/>
                  </a:cubicBezTo>
                  <a:cubicBezTo>
                    <a:pt x="3831" y="10181"/>
                    <a:pt x="3882" y="10280"/>
                    <a:pt x="3937" y="10390"/>
                  </a:cubicBezTo>
                  <a:cubicBezTo>
                    <a:pt x="3886" y="10401"/>
                    <a:pt x="3840" y="10406"/>
                    <a:pt x="3797" y="10406"/>
                  </a:cubicBezTo>
                  <a:cubicBezTo>
                    <a:pt x="3517" y="10406"/>
                    <a:pt x="3395" y="10181"/>
                    <a:pt x="3251" y="9981"/>
                  </a:cubicBezTo>
                  <a:cubicBezTo>
                    <a:pt x="3028" y="9673"/>
                    <a:pt x="2808" y="9358"/>
                    <a:pt x="2562" y="9070"/>
                  </a:cubicBezTo>
                  <a:cubicBezTo>
                    <a:pt x="2380" y="8856"/>
                    <a:pt x="2156" y="8676"/>
                    <a:pt x="1929" y="8461"/>
                  </a:cubicBezTo>
                  <a:cubicBezTo>
                    <a:pt x="2096" y="8313"/>
                    <a:pt x="2229" y="8194"/>
                    <a:pt x="2364" y="8075"/>
                  </a:cubicBezTo>
                  <a:cubicBezTo>
                    <a:pt x="2486" y="8232"/>
                    <a:pt x="2575" y="8348"/>
                    <a:pt x="2662" y="8461"/>
                  </a:cubicBezTo>
                  <a:cubicBezTo>
                    <a:pt x="2632" y="8259"/>
                    <a:pt x="2604" y="8056"/>
                    <a:pt x="2569" y="7829"/>
                  </a:cubicBezTo>
                  <a:lnTo>
                    <a:pt x="2569" y="7829"/>
                  </a:lnTo>
                  <a:cubicBezTo>
                    <a:pt x="2712" y="7862"/>
                    <a:pt x="2825" y="8020"/>
                    <a:pt x="2947" y="8020"/>
                  </a:cubicBezTo>
                  <a:cubicBezTo>
                    <a:pt x="3005" y="8020"/>
                    <a:pt x="3066" y="7984"/>
                    <a:pt x="3133" y="7881"/>
                  </a:cubicBezTo>
                  <a:cubicBezTo>
                    <a:pt x="2864" y="7474"/>
                    <a:pt x="2386" y="7433"/>
                    <a:pt x="2006" y="7207"/>
                  </a:cubicBezTo>
                  <a:cubicBezTo>
                    <a:pt x="1930" y="7314"/>
                    <a:pt x="1874" y="7393"/>
                    <a:pt x="1815" y="7476"/>
                  </a:cubicBezTo>
                  <a:cubicBezTo>
                    <a:pt x="2039" y="7632"/>
                    <a:pt x="2239" y="7769"/>
                    <a:pt x="2437" y="7907"/>
                  </a:cubicBezTo>
                  <a:cubicBezTo>
                    <a:pt x="2417" y="7940"/>
                    <a:pt x="2398" y="7976"/>
                    <a:pt x="2380" y="8009"/>
                  </a:cubicBezTo>
                  <a:cubicBezTo>
                    <a:pt x="2120" y="7902"/>
                    <a:pt x="1861" y="7793"/>
                    <a:pt x="1616" y="7690"/>
                  </a:cubicBezTo>
                  <a:cubicBezTo>
                    <a:pt x="1627" y="7540"/>
                    <a:pt x="1636" y="7441"/>
                    <a:pt x="1643" y="7337"/>
                  </a:cubicBezTo>
                  <a:lnTo>
                    <a:pt x="1643" y="7337"/>
                  </a:lnTo>
                  <a:cubicBezTo>
                    <a:pt x="1184" y="7383"/>
                    <a:pt x="987" y="7733"/>
                    <a:pt x="699" y="7969"/>
                  </a:cubicBezTo>
                  <a:cubicBezTo>
                    <a:pt x="318" y="8282"/>
                    <a:pt x="142" y="8693"/>
                    <a:pt x="174" y="9134"/>
                  </a:cubicBezTo>
                  <a:cubicBezTo>
                    <a:pt x="210" y="9622"/>
                    <a:pt x="1" y="10087"/>
                    <a:pt x="148" y="10586"/>
                  </a:cubicBezTo>
                  <a:cubicBezTo>
                    <a:pt x="287" y="11057"/>
                    <a:pt x="307" y="11562"/>
                    <a:pt x="403" y="12048"/>
                  </a:cubicBezTo>
                  <a:cubicBezTo>
                    <a:pt x="424" y="12153"/>
                    <a:pt x="547" y="12242"/>
                    <a:pt x="637" y="12322"/>
                  </a:cubicBezTo>
                  <a:cubicBezTo>
                    <a:pt x="638" y="12324"/>
                    <a:pt x="640" y="12324"/>
                    <a:pt x="642" y="12324"/>
                  </a:cubicBezTo>
                  <a:cubicBezTo>
                    <a:pt x="673" y="12324"/>
                    <a:pt x="788" y="12253"/>
                    <a:pt x="786" y="12244"/>
                  </a:cubicBezTo>
                  <a:cubicBezTo>
                    <a:pt x="747" y="12133"/>
                    <a:pt x="702" y="12020"/>
                    <a:pt x="641" y="11920"/>
                  </a:cubicBezTo>
                  <a:cubicBezTo>
                    <a:pt x="609" y="11869"/>
                    <a:pt x="539" y="11845"/>
                    <a:pt x="494" y="11802"/>
                  </a:cubicBezTo>
                  <a:cubicBezTo>
                    <a:pt x="476" y="11785"/>
                    <a:pt x="479" y="11747"/>
                    <a:pt x="474" y="11721"/>
                  </a:cubicBezTo>
                  <a:cubicBezTo>
                    <a:pt x="579" y="11634"/>
                    <a:pt x="683" y="11546"/>
                    <a:pt x="762" y="11483"/>
                  </a:cubicBezTo>
                  <a:cubicBezTo>
                    <a:pt x="788" y="11075"/>
                    <a:pt x="287" y="10940"/>
                    <a:pt x="366" y="10551"/>
                  </a:cubicBezTo>
                  <a:lnTo>
                    <a:pt x="366" y="10551"/>
                  </a:lnTo>
                  <a:cubicBezTo>
                    <a:pt x="519" y="10566"/>
                    <a:pt x="651" y="10579"/>
                    <a:pt x="784" y="10592"/>
                  </a:cubicBezTo>
                  <a:lnTo>
                    <a:pt x="784" y="10592"/>
                  </a:lnTo>
                  <a:lnTo>
                    <a:pt x="782" y="10593"/>
                  </a:lnTo>
                  <a:cubicBezTo>
                    <a:pt x="890" y="10717"/>
                    <a:pt x="996" y="10842"/>
                    <a:pt x="1105" y="10970"/>
                  </a:cubicBezTo>
                  <a:cubicBezTo>
                    <a:pt x="970" y="11234"/>
                    <a:pt x="807" y="11467"/>
                    <a:pt x="1027" y="11872"/>
                  </a:cubicBezTo>
                  <a:cubicBezTo>
                    <a:pt x="1138" y="11728"/>
                    <a:pt x="1235" y="11600"/>
                    <a:pt x="1333" y="11472"/>
                  </a:cubicBezTo>
                  <a:cubicBezTo>
                    <a:pt x="1354" y="11512"/>
                    <a:pt x="1375" y="11551"/>
                    <a:pt x="1397" y="11591"/>
                  </a:cubicBezTo>
                  <a:cubicBezTo>
                    <a:pt x="1502" y="11687"/>
                    <a:pt x="1609" y="11784"/>
                    <a:pt x="1671" y="11841"/>
                  </a:cubicBezTo>
                  <a:cubicBezTo>
                    <a:pt x="1679" y="11978"/>
                    <a:pt x="1687" y="12071"/>
                    <a:pt x="1693" y="12165"/>
                  </a:cubicBezTo>
                  <a:cubicBezTo>
                    <a:pt x="1729" y="12161"/>
                    <a:pt x="1766" y="12159"/>
                    <a:pt x="1802" y="12155"/>
                  </a:cubicBezTo>
                  <a:cubicBezTo>
                    <a:pt x="1749" y="11059"/>
                    <a:pt x="1219" y="10020"/>
                    <a:pt x="1409" y="8841"/>
                  </a:cubicBezTo>
                  <a:lnTo>
                    <a:pt x="1409" y="8841"/>
                  </a:lnTo>
                  <a:cubicBezTo>
                    <a:pt x="1396" y="8853"/>
                    <a:pt x="1390" y="8857"/>
                    <a:pt x="1388" y="8857"/>
                  </a:cubicBezTo>
                  <a:cubicBezTo>
                    <a:pt x="1384" y="8857"/>
                    <a:pt x="1399" y="8840"/>
                    <a:pt x="1417" y="8837"/>
                  </a:cubicBezTo>
                  <a:cubicBezTo>
                    <a:pt x="1470" y="8829"/>
                    <a:pt x="1522" y="8825"/>
                    <a:pt x="1573" y="8825"/>
                  </a:cubicBezTo>
                  <a:cubicBezTo>
                    <a:pt x="1949" y="8825"/>
                    <a:pt x="2282" y="9037"/>
                    <a:pt x="2445" y="9377"/>
                  </a:cubicBezTo>
                  <a:cubicBezTo>
                    <a:pt x="2542" y="9579"/>
                    <a:pt x="2643" y="9780"/>
                    <a:pt x="2767" y="9966"/>
                  </a:cubicBezTo>
                  <a:cubicBezTo>
                    <a:pt x="3031" y="10357"/>
                    <a:pt x="3304" y="10743"/>
                    <a:pt x="3518" y="11163"/>
                  </a:cubicBezTo>
                  <a:cubicBezTo>
                    <a:pt x="3706" y="11531"/>
                    <a:pt x="3823" y="11945"/>
                    <a:pt x="4049" y="12286"/>
                  </a:cubicBezTo>
                  <a:cubicBezTo>
                    <a:pt x="4342" y="12730"/>
                    <a:pt x="4378" y="13150"/>
                    <a:pt x="4293" y="13672"/>
                  </a:cubicBezTo>
                  <a:cubicBezTo>
                    <a:pt x="4127" y="14671"/>
                    <a:pt x="4191" y="15679"/>
                    <a:pt x="4333" y="16692"/>
                  </a:cubicBezTo>
                  <a:cubicBezTo>
                    <a:pt x="4547" y="18207"/>
                    <a:pt x="4850" y="19697"/>
                    <a:pt x="5256" y="21169"/>
                  </a:cubicBezTo>
                  <a:cubicBezTo>
                    <a:pt x="5358" y="21539"/>
                    <a:pt x="5430" y="21919"/>
                    <a:pt x="5517" y="22294"/>
                  </a:cubicBezTo>
                  <a:cubicBezTo>
                    <a:pt x="5174" y="21735"/>
                    <a:pt x="4894" y="21153"/>
                    <a:pt x="4642" y="20562"/>
                  </a:cubicBezTo>
                  <a:cubicBezTo>
                    <a:pt x="4297" y="19755"/>
                    <a:pt x="3971" y="18940"/>
                    <a:pt x="3638" y="18127"/>
                  </a:cubicBezTo>
                  <a:cubicBezTo>
                    <a:pt x="3541" y="17891"/>
                    <a:pt x="3438" y="17655"/>
                    <a:pt x="3362" y="17411"/>
                  </a:cubicBezTo>
                  <a:cubicBezTo>
                    <a:pt x="3246" y="17032"/>
                    <a:pt x="3157" y="16645"/>
                    <a:pt x="3046" y="16265"/>
                  </a:cubicBezTo>
                  <a:cubicBezTo>
                    <a:pt x="2877" y="15684"/>
                    <a:pt x="2700" y="15108"/>
                    <a:pt x="2523" y="14529"/>
                  </a:cubicBezTo>
                  <a:cubicBezTo>
                    <a:pt x="2474" y="14369"/>
                    <a:pt x="2471" y="14177"/>
                    <a:pt x="2240" y="14103"/>
                  </a:cubicBezTo>
                  <a:cubicBezTo>
                    <a:pt x="2205" y="14168"/>
                    <a:pt x="2140" y="14250"/>
                    <a:pt x="2154" y="14269"/>
                  </a:cubicBezTo>
                  <a:cubicBezTo>
                    <a:pt x="2324" y="14485"/>
                    <a:pt x="2085" y="14767"/>
                    <a:pt x="2162" y="14879"/>
                  </a:cubicBezTo>
                  <a:cubicBezTo>
                    <a:pt x="2355" y="15161"/>
                    <a:pt x="2105" y="15300"/>
                    <a:pt x="2037" y="15464"/>
                  </a:cubicBezTo>
                  <a:cubicBezTo>
                    <a:pt x="1943" y="15692"/>
                    <a:pt x="1927" y="15894"/>
                    <a:pt x="1986" y="16114"/>
                  </a:cubicBezTo>
                  <a:cubicBezTo>
                    <a:pt x="2138" y="16689"/>
                    <a:pt x="2338" y="17245"/>
                    <a:pt x="2679" y="17740"/>
                  </a:cubicBezTo>
                  <a:cubicBezTo>
                    <a:pt x="2726" y="17734"/>
                    <a:pt x="2772" y="17731"/>
                    <a:pt x="2815" y="17731"/>
                  </a:cubicBezTo>
                  <a:cubicBezTo>
                    <a:pt x="3166" y="17731"/>
                    <a:pt x="3380" y="17905"/>
                    <a:pt x="3323" y="18146"/>
                  </a:cubicBezTo>
                  <a:cubicBezTo>
                    <a:pt x="3236" y="18205"/>
                    <a:pt x="3159" y="18257"/>
                    <a:pt x="3076" y="18315"/>
                  </a:cubicBezTo>
                  <a:cubicBezTo>
                    <a:pt x="2992" y="18218"/>
                    <a:pt x="2928" y="18141"/>
                    <a:pt x="2861" y="18064"/>
                  </a:cubicBezTo>
                  <a:lnTo>
                    <a:pt x="2861" y="18064"/>
                  </a:lnTo>
                  <a:cubicBezTo>
                    <a:pt x="2925" y="18528"/>
                    <a:pt x="3010" y="18980"/>
                    <a:pt x="3163" y="19408"/>
                  </a:cubicBezTo>
                  <a:cubicBezTo>
                    <a:pt x="3406" y="20084"/>
                    <a:pt x="3654" y="20762"/>
                    <a:pt x="3977" y="21401"/>
                  </a:cubicBezTo>
                  <a:cubicBezTo>
                    <a:pt x="4203" y="21847"/>
                    <a:pt x="4313" y="22308"/>
                    <a:pt x="4411" y="22784"/>
                  </a:cubicBezTo>
                  <a:cubicBezTo>
                    <a:pt x="4465" y="22834"/>
                    <a:pt x="4532" y="22875"/>
                    <a:pt x="4564" y="22935"/>
                  </a:cubicBezTo>
                  <a:cubicBezTo>
                    <a:pt x="4776" y="23342"/>
                    <a:pt x="4988" y="23748"/>
                    <a:pt x="5182" y="24164"/>
                  </a:cubicBezTo>
                  <a:cubicBezTo>
                    <a:pt x="5361" y="24544"/>
                    <a:pt x="5507" y="24941"/>
                    <a:pt x="5688" y="25321"/>
                  </a:cubicBezTo>
                  <a:cubicBezTo>
                    <a:pt x="5882" y="25727"/>
                    <a:pt x="5960" y="26239"/>
                    <a:pt x="6558" y="26345"/>
                  </a:cubicBezTo>
                  <a:cubicBezTo>
                    <a:pt x="6478" y="26429"/>
                    <a:pt x="6418" y="26494"/>
                    <a:pt x="6321" y="26596"/>
                  </a:cubicBezTo>
                  <a:cubicBezTo>
                    <a:pt x="6533" y="27061"/>
                    <a:pt x="6746" y="27546"/>
                    <a:pt x="6975" y="28024"/>
                  </a:cubicBezTo>
                  <a:cubicBezTo>
                    <a:pt x="7103" y="28295"/>
                    <a:pt x="7283" y="28545"/>
                    <a:pt x="7391" y="28825"/>
                  </a:cubicBezTo>
                  <a:cubicBezTo>
                    <a:pt x="7631" y="29445"/>
                    <a:pt x="7895" y="30045"/>
                    <a:pt x="8330" y="30555"/>
                  </a:cubicBezTo>
                  <a:cubicBezTo>
                    <a:pt x="8315" y="30442"/>
                    <a:pt x="8299" y="30330"/>
                    <a:pt x="8284" y="30226"/>
                  </a:cubicBezTo>
                  <a:cubicBezTo>
                    <a:pt x="8340" y="30200"/>
                    <a:pt x="8391" y="30189"/>
                    <a:pt x="8436" y="30189"/>
                  </a:cubicBezTo>
                  <a:cubicBezTo>
                    <a:pt x="8705" y="30189"/>
                    <a:pt x="8824" y="30568"/>
                    <a:pt x="9081" y="30568"/>
                  </a:cubicBezTo>
                  <a:cubicBezTo>
                    <a:pt x="9120" y="30568"/>
                    <a:pt x="9162" y="30559"/>
                    <a:pt x="9207" y="30540"/>
                  </a:cubicBezTo>
                  <a:cubicBezTo>
                    <a:pt x="9502" y="31024"/>
                    <a:pt x="9795" y="31480"/>
                    <a:pt x="10061" y="31952"/>
                  </a:cubicBezTo>
                  <a:cubicBezTo>
                    <a:pt x="10691" y="33066"/>
                    <a:pt x="11405" y="34125"/>
                    <a:pt x="12185" y="35139"/>
                  </a:cubicBezTo>
                  <a:cubicBezTo>
                    <a:pt x="12562" y="35630"/>
                    <a:pt x="12983" y="36087"/>
                    <a:pt x="13374" y="36566"/>
                  </a:cubicBezTo>
                  <a:cubicBezTo>
                    <a:pt x="13478" y="36692"/>
                    <a:pt x="13585" y="36714"/>
                    <a:pt x="13744" y="36718"/>
                  </a:cubicBezTo>
                  <a:cubicBezTo>
                    <a:pt x="13750" y="36719"/>
                    <a:pt x="13755" y="36719"/>
                    <a:pt x="13761" y="36719"/>
                  </a:cubicBezTo>
                  <a:cubicBezTo>
                    <a:pt x="14034" y="36719"/>
                    <a:pt x="14254" y="36568"/>
                    <a:pt x="14505" y="36507"/>
                  </a:cubicBezTo>
                  <a:cubicBezTo>
                    <a:pt x="14504" y="36502"/>
                    <a:pt x="14504" y="36496"/>
                    <a:pt x="14502" y="36491"/>
                  </a:cubicBezTo>
                  <a:lnTo>
                    <a:pt x="14502" y="36491"/>
                  </a:lnTo>
                  <a:cubicBezTo>
                    <a:pt x="14505" y="36493"/>
                    <a:pt x="14506" y="36494"/>
                    <a:pt x="14509" y="36495"/>
                  </a:cubicBezTo>
                  <a:cubicBezTo>
                    <a:pt x="14559" y="36209"/>
                    <a:pt x="14631" y="35923"/>
                    <a:pt x="14655" y="35635"/>
                  </a:cubicBezTo>
                  <a:cubicBezTo>
                    <a:pt x="14699" y="35074"/>
                    <a:pt x="14590" y="34525"/>
                    <a:pt x="14514" y="33972"/>
                  </a:cubicBezTo>
                  <a:cubicBezTo>
                    <a:pt x="14452" y="33525"/>
                    <a:pt x="14319" y="33115"/>
                    <a:pt x="14072" y="32729"/>
                  </a:cubicBezTo>
                  <a:cubicBezTo>
                    <a:pt x="13948" y="32744"/>
                    <a:pt x="13833" y="32759"/>
                    <a:pt x="13701" y="32775"/>
                  </a:cubicBezTo>
                  <a:cubicBezTo>
                    <a:pt x="13713" y="32631"/>
                    <a:pt x="13772" y="32463"/>
                    <a:pt x="13722" y="32416"/>
                  </a:cubicBezTo>
                  <a:cubicBezTo>
                    <a:pt x="13462" y="32180"/>
                    <a:pt x="13652" y="31992"/>
                    <a:pt x="13765" y="31828"/>
                  </a:cubicBezTo>
                  <a:cubicBezTo>
                    <a:pt x="13698" y="31674"/>
                    <a:pt x="13650" y="31556"/>
                    <a:pt x="13597" y="31440"/>
                  </a:cubicBezTo>
                  <a:cubicBezTo>
                    <a:pt x="13574" y="31390"/>
                    <a:pt x="13529" y="31304"/>
                    <a:pt x="13512" y="31304"/>
                  </a:cubicBezTo>
                  <a:cubicBezTo>
                    <a:pt x="13511" y="31304"/>
                    <a:pt x="13511" y="31304"/>
                    <a:pt x="13511" y="31304"/>
                  </a:cubicBezTo>
                  <a:cubicBezTo>
                    <a:pt x="13475" y="31314"/>
                    <a:pt x="13443" y="31318"/>
                    <a:pt x="13416" y="31318"/>
                  </a:cubicBezTo>
                  <a:cubicBezTo>
                    <a:pt x="13196" y="31318"/>
                    <a:pt x="13241" y="31048"/>
                    <a:pt x="13266" y="30992"/>
                  </a:cubicBezTo>
                  <a:cubicBezTo>
                    <a:pt x="13402" y="30696"/>
                    <a:pt x="13155" y="30563"/>
                    <a:pt x="13048" y="30380"/>
                  </a:cubicBezTo>
                  <a:cubicBezTo>
                    <a:pt x="12963" y="30234"/>
                    <a:pt x="12828" y="30117"/>
                    <a:pt x="12691" y="29957"/>
                  </a:cubicBezTo>
                  <a:cubicBezTo>
                    <a:pt x="12806" y="29930"/>
                    <a:pt x="12892" y="29909"/>
                    <a:pt x="12967" y="29893"/>
                  </a:cubicBezTo>
                  <a:cubicBezTo>
                    <a:pt x="12924" y="29711"/>
                    <a:pt x="12858" y="29586"/>
                    <a:pt x="12877" y="29477"/>
                  </a:cubicBezTo>
                  <a:cubicBezTo>
                    <a:pt x="12917" y="29229"/>
                    <a:pt x="12842" y="29101"/>
                    <a:pt x="12609" y="28989"/>
                  </a:cubicBezTo>
                  <a:cubicBezTo>
                    <a:pt x="12362" y="28873"/>
                    <a:pt x="12126" y="28310"/>
                    <a:pt x="12073" y="28039"/>
                  </a:cubicBezTo>
                  <a:cubicBezTo>
                    <a:pt x="11999" y="27667"/>
                    <a:pt x="11885" y="27298"/>
                    <a:pt x="11750" y="26943"/>
                  </a:cubicBezTo>
                  <a:cubicBezTo>
                    <a:pt x="11581" y="26502"/>
                    <a:pt x="11349" y="26086"/>
                    <a:pt x="11187" y="25644"/>
                  </a:cubicBezTo>
                  <a:cubicBezTo>
                    <a:pt x="10870" y="24773"/>
                    <a:pt x="10583" y="23892"/>
                    <a:pt x="10287" y="23013"/>
                  </a:cubicBezTo>
                  <a:cubicBezTo>
                    <a:pt x="10247" y="22892"/>
                    <a:pt x="10229" y="22763"/>
                    <a:pt x="10212" y="22637"/>
                  </a:cubicBezTo>
                  <a:cubicBezTo>
                    <a:pt x="10208" y="22604"/>
                    <a:pt x="10244" y="22565"/>
                    <a:pt x="10280" y="22496"/>
                  </a:cubicBezTo>
                  <a:cubicBezTo>
                    <a:pt x="10368" y="22630"/>
                    <a:pt x="10438" y="22737"/>
                    <a:pt x="10551" y="22905"/>
                  </a:cubicBezTo>
                  <a:cubicBezTo>
                    <a:pt x="10484" y="22538"/>
                    <a:pt x="10488" y="22231"/>
                    <a:pt x="10371" y="21981"/>
                  </a:cubicBezTo>
                  <a:cubicBezTo>
                    <a:pt x="10129" y="21469"/>
                    <a:pt x="10129" y="20950"/>
                    <a:pt x="10155" y="20406"/>
                  </a:cubicBezTo>
                  <a:cubicBezTo>
                    <a:pt x="10164" y="20217"/>
                    <a:pt x="10010" y="20019"/>
                    <a:pt x="9893" y="19733"/>
                  </a:cubicBezTo>
                  <a:cubicBezTo>
                    <a:pt x="10002" y="19423"/>
                    <a:pt x="9905" y="18928"/>
                    <a:pt x="10234" y="18568"/>
                  </a:cubicBezTo>
                  <a:cubicBezTo>
                    <a:pt x="10467" y="18978"/>
                    <a:pt x="10711" y="19356"/>
                    <a:pt x="10902" y="19760"/>
                  </a:cubicBezTo>
                  <a:cubicBezTo>
                    <a:pt x="11079" y="20132"/>
                    <a:pt x="11237" y="20523"/>
                    <a:pt x="11336" y="20923"/>
                  </a:cubicBezTo>
                  <a:cubicBezTo>
                    <a:pt x="11634" y="22125"/>
                    <a:pt x="11875" y="23341"/>
                    <a:pt x="12187" y="24538"/>
                  </a:cubicBezTo>
                  <a:cubicBezTo>
                    <a:pt x="12435" y="25485"/>
                    <a:pt x="12735" y="26419"/>
                    <a:pt x="13047" y="27347"/>
                  </a:cubicBezTo>
                  <a:cubicBezTo>
                    <a:pt x="13338" y="28215"/>
                    <a:pt x="13642" y="29081"/>
                    <a:pt x="13998" y="29923"/>
                  </a:cubicBezTo>
                  <a:cubicBezTo>
                    <a:pt x="14429" y="30940"/>
                    <a:pt x="14880" y="31949"/>
                    <a:pt x="15230" y="32999"/>
                  </a:cubicBezTo>
                  <a:cubicBezTo>
                    <a:pt x="15319" y="33269"/>
                    <a:pt x="15423" y="33535"/>
                    <a:pt x="15528" y="33800"/>
                  </a:cubicBezTo>
                  <a:cubicBezTo>
                    <a:pt x="15604" y="33989"/>
                    <a:pt x="15734" y="34166"/>
                    <a:pt x="15767" y="34362"/>
                  </a:cubicBezTo>
                  <a:cubicBezTo>
                    <a:pt x="15824" y="34680"/>
                    <a:pt x="15991" y="34911"/>
                    <a:pt x="16203" y="35135"/>
                  </a:cubicBezTo>
                  <a:cubicBezTo>
                    <a:pt x="16422" y="35368"/>
                    <a:pt x="16606" y="35633"/>
                    <a:pt x="16829" y="35860"/>
                  </a:cubicBezTo>
                  <a:cubicBezTo>
                    <a:pt x="17182" y="36218"/>
                    <a:pt x="17453" y="36727"/>
                    <a:pt x="18012" y="36727"/>
                  </a:cubicBezTo>
                  <a:cubicBezTo>
                    <a:pt x="18112" y="36727"/>
                    <a:pt x="18220" y="36710"/>
                    <a:pt x="18340" y="36675"/>
                  </a:cubicBezTo>
                  <a:cubicBezTo>
                    <a:pt x="18456" y="36639"/>
                    <a:pt x="18464" y="36600"/>
                    <a:pt x="18521" y="36534"/>
                  </a:cubicBezTo>
                  <a:cubicBezTo>
                    <a:pt x="18575" y="36472"/>
                    <a:pt x="18653" y="36417"/>
                    <a:pt x="18728" y="36417"/>
                  </a:cubicBezTo>
                  <a:cubicBezTo>
                    <a:pt x="18783" y="36417"/>
                    <a:pt x="18837" y="36446"/>
                    <a:pt x="18880" y="36525"/>
                  </a:cubicBezTo>
                  <a:cubicBezTo>
                    <a:pt x="18951" y="36657"/>
                    <a:pt x="19041" y="36690"/>
                    <a:pt x="19138" y="36690"/>
                  </a:cubicBezTo>
                  <a:cubicBezTo>
                    <a:pt x="19212" y="36690"/>
                    <a:pt x="19290" y="36671"/>
                    <a:pt x="19367" y="36662"/>
                  </a:cubicBezTo>
                  <a:cubicBezTo>
                    <a:pt x="19538" y="37031"/>
                    <a:pt x="19538" y="37031"/>
                    <a:pt x="20080" y="37269"/>
                  </a:cubicBezTo>
                  <a:cubicBezTo>
                    <a:pt x="20159" y="37114"/>
                    <a:pt x="20240" y="36959"/>
                    <a:pt x="20318" y="36811"/>
                  </a:cubicBezTo>
                  <a:cubicBezTo>
                    <a:pt x="20401" y="36829"/>
                    <a:pt x="20471" y="36843"/>
                    <a:pt x="20542" y="36859"/>
                  </a:cubicBezTo>
                  <a:cubicBezTo>
                    <a:pt x="20442" y="37034"/>
                    <a:pt x="20357" y="37180"/>
                    <a:pt x="20244" y="37379"/>
                  </a:cubicBezTo>
                  <a:cubicBezTo>
                    <a:pt x="20583" y="37245"/>
                    <a:pt x="20735" y="37026"/>
                    <a:pt x="20779" y="36740"/>
                  </a:cubicBezTo>
                  <a:cubicBezTo>
                    <a:pt x="20857" y="36295"/>
                    <a:pt x="20950" y="35846"/>
                    <a:pt x="20955" y="35398"/>
                  </a:cubicBezTo>
                  <a:cubicBezTo>
                    <a:pt x="20959" y="34983"/>
                    <a:pt x="21168" y="34492"/>
                    <a:pt x="20724" y="34240"/>
                  </a:cubicBezTo>
                  <a:cubicBezTo>
                    <a:pt x="20781" y="34103"/>
                    <a:pt x="20857" y="34002"/>
                    <a:pt x="20855" y="33903"/>
                  </a:cubicBezTo>
                  <a:cubicBezTo>
                    <a:pt x="20853" y="33818"/>
                    <a:pt x="20815" y="33753"/>
                    <a:pt x="20749" y="33753"/>
                  </a:cubicBezTo>
                  <a:cubicBezTo>
                    <a:pt x="20715" y="33753"/>
                    <a:pt x="20675" y="33770"/>
                    <a:pt x="20628" y="33809"/>
                  </a:cubicBezTo>
                  <a:cubicBezTo>
                    <a:pt x="20596" y="33742"/>
                    <a:pt x="20565" y="33674"/>
                    <a:pt x="20532" y="33606"/>
                  </a:cubicBezTo>
                  <a:cubicBezTo>
                    <a:pt x="20966" y="33400"/>
                    <a:pt x="20736" y="33035"/>
                    <a:pt x="20701" y="32750"/>
                  </a:cubicBezTo>
                  <a:cubicBezTo>
                    <a:pt x="20669" y="32487"/>
                    <a:pt x="20622" y="32244"/>
                    <a:pt x="20705" y="32005"/>
                  </a:cubicBezTo>
                  <a:cubicBezTo>
                    <a:pt x="20729" y="31939"/>
                    <a:pt x="20695" y="31854"/>
                    <a:pt x="20699" y="31779"/>
                  </a:cubicBezTo>
                  <a:cubicBezTo>
                    <a:pt x="20701" y="31721"/>
                    <a:pt x="20706" y="31645"/>
                    <a:pt x="20742" y="31612"/>
                  </a:cubicBezTo>
                  <a:cubicBezTo>
                    <a:pt x="21146" y="31223"/>
                    <a:pt x="21096" y="30673"/>
                    <a:pt x="21341" y="30189"/>
                  </a:cubicBezTo>
                  <a:lnTo>
                    <a:pt x="21341" y="30189"/>
                  </a:lnTo>
                  <a:cubicBezTo>
                    <a:pt x="21158" y="30192"/>
                    <a:pt x="21063" y="30195"/>
                    <a:pt x="20882" y="30199"/>
                  </a:cubicBezTo>
                  <a:cubicBezTo>
                    <a:pt x="20992" y="30105"/>
                    <a:pt x="21034" y="30033"/>
                    <a:pt x="21081" y="30032"/>
                  </a:cubicBezTo>
                  <a:cubicBezTo>
                    <a:pt x="21340" y="30022"/>
                    <a:pt x="21418" y="29852"/>
                    <a:pt x="21472" y="29639"/>
                  </a:cubicBezTo>
                  <a:cubicBezTo>
                    <a:pt x="21535" y="29393"/>
                    <a:pt x="21628" y="29150"/>
                    <a:pt x="21367" y="28950"/>
                  </a:cubicBezTo>
                  <a:cubicBezTo>
                    <a:pt x="21328" y="28919"/>
                    <a:pt x="21329" y="28830"/>
                    <a:pt x="21321" y="28767"/>
                  </a:cubicBezTo>
                  <a:cubicBezTo>
                    <a:pt x="21320" y="28751"/>
                    <a:pt x="21355" y="28730"/>
                    <a:pt x="21375" y="28710"/>
                  </a:cubicBezTo>
                  <a:cubicBezTo>
                    <a:pt x="21455" y="28767"/>
                    <a:pt x="21537" y="28826"/>
                    <a:pt x="21673" y="28925"/>
                  </a:cubicBezTo>
                  <a:cubicBezTo>
                    <a:pt x="21720" y="28649"/>
                    <a:pt x="21757" y="28435"/>
                    <a:pt x="21793" y="28221"/>
                  </a:cubicBezTo>
                  <a:lnTo>
                    <a:pt x="21792" y="28221"/>
                  </a:lnTo>
                  <a:lnTo>
                    <a:pt x="21792" y="28222"/>
                  </a:lnTo>
                  <a:cubicBezTo>
                    <a:pt x="21792" y="28222"/>
                    <a:pt x="21790" y="28221"/>
                    <a:pt x="21790" y="28221"/>
                  </a:cubicBezTo>
                  <a:lnTo>
                    <a:pt x="21790" y="28221"/>
                  </a:lnTo>
                  <a:cubicBezTo>
                    <a:pt x="21819" y="28013"/>
                    <a:pt x="21847" y="27804"/>
                    <a:pt x="21893" y="27486"/>
                  </a:cubicBezTo>
                  <a:lnTo>
                    <a:pt x="21893" y="27486"/>
                  </a:lnTo>
                  <a:cubicBezTo>
                    <a:pt x="21788" y="27643"/>
                    <a:pt x="21751" y="27695"/>
                    <a:pt x="21716" y="27748"/>
                  </a:cubicBezTo>
                  <a:cubicBezTo>
                    <a:pt x="21694" y="27741"/>
                    <a:pt x="21673" y="27733"/>
                    <a:pt x="21651" y="27724"/>
                  </a:cubicBezTo>
                  <a:cubicBezTo>
                    <a:pt x="21660" y="27571"/>
                    <a:pt x="21668" y="27420"/>
                    <a:pt x="21677" y="27245"/>
                  </a:cubicBezTo>
                  <a:cubicBezTo>
                    <a:pt x="21974" y="27243"/>
                    <a:pt x="22092" y="27069"/>
                    <a:pt x="22139" y="26828"/>
                  </a:cubicBezTo>
                  <a:cubicBezTo>
                    <a:pt x="22325" y="25866"/>
                    <a:pt x="22526" y="24904"/>
                    <a:pt x="22683" y="23937"/>
                  </a:cubicBezTo>
                  <a:cubicBezTo>
                    <a:pt x="22721" y="23688"/>
                    <a:pt x="22615" y="23416"/>
                    <a:pt x="22574" y="23146"/>
                  </a:cubicBezTo>
                  <a:cubicBezTo>
                    <a:pt x="22597" y="23136"/>
                    <a:pt x="22690" y="23126"/>
                    <a:pt x="22705" y="23088"/>
                  </a:cubicBezTo>
                  <a:cubicBezTo>
                    <a:pt x="22870" y="22643"/>
                    <a:pt x="22966" y="22189"/>
                    <a:pt x="22893" y="21708"/>
                  </a:cubicBezTo>
                  <a:cubicBezTo>
                    <a:pt x="22876" y="21591"/>
                    <a:pt x="22889" y="21463"/>
                    <a:pt x="22913" y="21345"/>
                  </a:cubicBezTo>
                  <a:cubicBezTo>
                    <a:pt x="22991" y="20957"/>
                    <a:pt x="23091" y="20572"/>
                    <a:pt x="23158" y="20181"/>
                  </a:cubicBezTo>
                  <a:cubicBezTo>
                    <a:pt x="23181" y="20046"/>
                    <a:pt x="23154" y="19892"/>
                    <a:pt x="23108" y="19762"/>
                  </a:cubicBezTo>
                  <a:cubicBezTo>
                    <a:pt x="23056" y="19613"/>
                    <a:pt x="22866" y="19527"/>
                    <a:pt x="22996" y="19301"/>
                  </a:cubicBezTo>
                  <a:cubicBezTo>
                    <a:pt x="23068" y="19175"/>
                    <a:pt x="22993" y="19000"/>
                    <a:pt x="23090" y="18814"/>
                  </a:cubicBezTo>
                  <a:cubicBezTo>
                    <a:pt x="23189" y="18624"/>
                    <a:pt x="23325" y="18295"/>
                    <a:pt x="23103" y="18045"/>
                  </a:cubicBezTo>
                  <a:cubicBezTo>
                    <a:pt x="23012" y="18035"/>
                    <a:pt x="22928" y="18029"/>
                    <a:pt x="22844" y="18021"/>
                  </a:cubicBezTo>
                  <a:cubicBezTo>
                    <a:pt x="22996" y="17874"/>
                    <a:pt x="23143" y="17746"/>
                    <a:pt x="23054" y="17551"/>
                  </a:cubicBezTo>
                  <a:cubicBezTo>
                    <a:pt x="22930" y="17281"/>
                    <a:pt x="23069" y="17108"/>
                    <a:pt x="23205" y="16974"/>
                  </a:cubicBezTo>
                  <a:cubicBezTo>
                    <a:pt x="23097" y="16688"/>
                    <a:pt x="23003" y="16438"/>
                    <a:pt x="22912" y="16195"/>
                  </a:cubicBezTo>
                  <a:cubicBezTo>
                    <a:pt x="23112" y="16034"/>
                    <a:pt x="23277" y="15796"/>
                    <a:pt x="23144" y="15608"/>
                  </a:cubicBezTo>
                  <a:cubicBezTo>
                    <a:pt x="22978" y="15368"/>
                    <a:pt x="23117" y="15167"/>
                    <a:pt x="23122" y="14966"/>
                  </a:cubicBezTo>
                  <a:cubicBezTo>
                    <a:pt x="23131" y="14692"/>
                    <a:pt x="23332" y="14429"/>
                    <a:pt x="23118" y="14143"/>
                  </a:cubicBezTo>
                  <a:cubicBezTo>
                    <a:pt x="23080" y="14091"/>
                    <a:pt x="23146" y="13963"/>
                    <a:pt x="23155" y="13869"/>
                  </a:cubicBezTo>
                  <a:cubicBezTo>
                    <a:pt x="23184" y="13575"/>
                    <a:pt x="23348" y="13295"/>
                    <a:pt x="23206" y="12979"/>
                  </a:cubicBezTo>
                  <a:cubicBezTo>
                    <a:pt x="23153" y="12861"/>
                    <a:pt x="23204" y="12696"/>
                    <a:pt x="23202" y="12552"/>
                  </a:cubicBezTo>
                  <a:cubicBezTo>
                    <a:pt x="23199" y="12192"/>
                    <a:pt x="23246" y="11822"/>
                    <a:pt x="23170" y="11479"/>
                  </a:cubicBezTo>
                  <a:cubicBezTo>
                    <a:pt x="23114" y="11222"/>
                    <a:pt x="23079" y="11002"/>
                    <a:pt x="23161" y="10749"/>
                  </a:cubicBezTo>
                  <a:cubicBezTo>
                    <a:pt x="23214" y="10587"/>
                    <a:pt x="23226" y="10402"/>
                    <a:pt x="23215" y="10228"/>
                  </a:cubicBezTo>
                  <a:cubicBezTo>
                    <a:pt x="23188" y="9757"/>
                    <a:pt x="23132" y="9285"/>
                    <a:pt x="23099" y="8814"/>
                  </a:cubicBezTo>
                  <a:cubicBezTo>
                    <a:pt x="23070" y="8424"/>
                    <a:pt x="23050" y="8032"/>
                    <a:pt x="23042" y="7641"/>
                  </a:cubicBezTo>
                  <a:cubicBezTo>
                    <a:pt x="23039" y="7523"/>
                    <a:pt x="23136" y="7392"/>
                    <a:pt x="23109" y="7288"/>
                  </a:cubicBezTo>
                  <a:cubicBezTo>
                    <a:pt x="22895" y="6486"/>
                    <a:pt x="22650" y="5691"/>
                    <a:pt x="22440" y="4887"/>
                  </a:cubicBezTo>
                  <a:cubicBezTo>
                    <a:pt x="22338" y="4491"/>
                    <a:pt x="21902" y="4468"/>
                    <a:pt x="21718" y="4175"/>
                  </a:cubicBezTo>
                  <a:cubicBezTo>
                    <a:pt x="21706" y="4159"/>
                    <a:pt x="21670" y="4151"/>
                    <a:pt x="21641" y="4151"/>
                  </a:cubicBezTo>
                  <a:cubicBezTo>
                    <a:pt x="21636" y="4151"/>
                    <a:pt x="21631" y="4151"/>
                    <a:pt x="21626" y="4152"/>
                  </a:cubicBezTo>
                  <a:cubicBezTo>
                    <a:pt x="21407" y="4172"/>
                    <a:pt x="21190" y="4199"/>
                    <a:pt x="20971" y="4216"/>
                  </a:cubicBezTo>
                  <a:cubicBezTo>
                    <a:pt x="20736" y="4236"/>
                    <a:pt x="20502" y="4250"/>
                    <a:pt x="20309" y="4262"/>
                  </a:cubicBezTo>
                  <a:cubicBezTo>
                    <a:pt x="20249" y="4084"/>
                    <a:pt x="20193" y="3961"/>
                    <a:pt x="20165" y="3831"/>
                  </a:cubicBezTo>
                  <a:cubicBezTo>
                    <a:pt x="20131" y="3669"/>
                    <a:pt x="20113" y="3505"/>
                    <a:pt x="20105" y="3340"/>
                  </a:cubicBezTo>
                  <a:cubicBezTo>
                    <a:pt x="20098" y="3162"/>
                    <a:pt x="20142" y="2971"/>
                    <a:pt x="20098" y="2804"/>
                  </a:cubicBezTo>
                  <a:cubicBezTo>
                    <a:pt x="20073" y="2711"/>
                    <a:pt x="19912" y="2653"/>
                    <a:pt x="19813" y="2579"/>
                  </a:cubicBezTo>
                  <a:cubicBezTo>
                    <a:pt x="19668" y="2470"/>
                    <a:pt x="19526" y="2360"/>
                    <a:pt x="19286" y="2176"/>
                  </a:cubicBezTo>
                  <a:lnTo>
                    <a:pt x="19286" y="2176"/>
                  </a:lnTo>
                  <a:cubicBezTo>
                    <a:pt x="19568" y="2213"/>
                    <a:pt x="19735" y="2234"/>
                    <a:pt x="19900" y="2256"/>
                  </a:cubicBezTo>
                  <a:cubicBezTo>
                    <a:pt x="20001" y="2007"/>
                    <a:pt x="19782" y="1938"/>
                    <a:pt x="19731" y="1804"/>
                  </a:cubicBezTo>
                  <a:cubicBezTo>
                    <a:pt x="19648" y="1587"/>
                    <a:pt x="19509" y="1549"/>
                    <a:pt x="19309" y="1548"/>
                  </a:cubicBezTo>
                  <a:cubicBezTo>
                    <a:pt x="19465" y="1306"/>
                    <a:pt x="19468" y="1301"/>
                    <a:pt x="19452" y="1111"/>
                  </a:cubicBezTo>
                  <a:lnTo>
                    <a:pt x="19452" y="1111"/>
                  </a:lnTo>
                  <a:cubicBezTo>
                    <a:pt x="19453" y="1113"/>
                    <a:pt x="19455" y="1114"/>
                    <a:pt x="19457" y="1115"/>
                  </a:cubicBezTo>
                  <a:cubicBezTo>
                    <a:pt x="19350" y="444"/>
                    <a:pt x="18803" y="233"/>
                    <a:pt x="18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0"/>
            <p:cNvSpPr/>
            <p:nvPr/>
          </p:nvSpPr>
          <p:spPr>
            <a:xfrm>
              <a:off x="4043664" y="1218259"/>
              <a:ext cx="107080" cy="189876"/>
            </a:xfrm>
            <a:custGeom>
              <a:avLst/>
              <a:gdLst/>
              <a:ahLst/>
              <a:cxnLst/>
              <a:rect l="l" t="t" r="r" b="b"/>
              <a:pathLst>
                <a:path w="2531" h="4488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46" y="235"/>
                    <a:pt x="0" y="399"/>
                    <a:pt x="304" y="546"/>
                  </a:cubicBezTo>
                  <a:cubicBezTo>
                    <a:pt x="350" y="568"/>
                    <a:pt x="391" y="634"/>
                    <a:pt x="403" y="686"/>
                  </a:cubicBezTo>
                  <a:cubicBezTo>
                    <a:pt x="516" y="1136"/>
                    <a:pt x="698" y="1549"/>
                    <a:pt x="982" y="1920"/>
                  </a:cubicBezTo>
                  <a:cubicBezTo>
                    <a:pt x="1067" y="2029"/>
                    <a:pt x="1100" y="2179"/>
                    <a:pt x="1151" y="2312"/>
                  </a:cubicBezTo>
                  <a:cubicBezTo>
                    <a:pt x="1192" y="2414"/>
                    <a:pt x="1211" y="2525"/>
                    <a:pt x="1262" y="2622"/>
                  </a:cubicBezTo>
                  <a:cubicBezTo>
                    <a:pt x="1511" y="3102"/>
                    <a:pt x="1768" y="3578"/>
                    <a:pt x="2017" y="4059"/>
                  </a:cubicBezTo>
                  <a:cubicBezTo>
                    <a:pt x="2115" y="4247"/>
                    <a:pt x="2240" y="4392"/>
                    <a:pt x="2531" y="4487"/>
                  </a:cubicBezTo>
                  <a:cubicBezTo>
                    <a:pt x="1770" y="2972"/>
                    <a:pt x="1043" y="1528"/>
                    <a:pt x="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0"/>
            <p:cNvSpPr/>
            <p:nvPr/>
          </p:nvSpPr>
          <p:spPr>
            <a:xfrm>
              <a:off x="3994501" y="1071913"/>
              <a:ext cx="465" cy="846"/>
            </a:xfrm>
            <a:custGeom>
              <a:avLst/>
              <a:gdLst/>
              <a:ahLst/>
              <a:cxnLst/>
              <a:rect l="l" t="t" r="r" b="b"/>
              <a:pathLst>
                <a:path w="11" h="20" extrusionOk="0">
                  <a:moveTo>
                    <a:pt x="0" y="0"/>
                  </a:moveTo>
                  <a:cubicBezTo>
                    <a:pt x="0" y="4"/>
                    <a:pt x="0" y="8"/>
                    <a:pt x="2" y="11"/>
                  </a:cubicBezTo>
                  <a:cubicBezTo>
                    <a:pt x="5" y="13"/>
                    <a:pt x="7" y="16"/>
                    <a:pt x="10" y="18"/>
                  </a:cubicBezTo>
                  <a:lnTo>
                    <a:pt x="11" y="19"/>
                  </a:lnTo>
                  <a:cubicBezTo>
                    <a:pt x="10" y="16"/>
                    <a:pt x="10" y="12"/>
                    <a:pt x="8" y="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0"/>
            <p:cNvSpPr/>
            <p:nvPr/>
          </p:nvSpPr>
          <p:spPr>
            <a:xfrm>
              <a:off x="3972332" y="1044624"/>
              <a:ext cx="80638" cy="164745"/>
            </a:xfrm>
            <a:custGeom>
              <a:avLst/>
              <a:gdLst/>
              <a:ahLst/>
              <a:cxnLst/>
              <a:rect l="l" t="t" r="r" b="b"/>
              <a:pathLst>
                <a:path w="1906" h="3894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320"/>
                    <a:pt x="98" y="600"/>
                    <a:pt x="186" y="877"/>
                  </a:cubicBezTo>
                  <a:cubicBezTo>
                    <a:pt x="278" y="1167"/>
                    <a:pt x="372" y="1450"/>
                    <a:pt x="602" y="1675"/>
                  </a:cubicBezTo>
                  <a:cubicBezTo>
                    <a:pt x="698" y="1771"/>
                    <a:pt x="745" y="1920"/>
                    <a:pt x="800" y="2052"/>
                  </a:cubicBezTo>
                  <a:cubicBezTo>
                    <a:pt x="885" y="2256"/>
                    <a:pt x="946" y="2470"/>
                    <a:pt x="1035" y="2673"/>
                  </a:cubicBezTo>
                  <a:cubicBezTo>
                    <a:pt x="1224" y="3108"/>
                    <a:pt x="1399" y="3553"/>
                    <a:pt x="1771" y="3893"/>
                  </a:cubicBezTo>
                  <a:cubicBezTo>
                    <a:pt x="1906" y="3866"/>
                    <a:pt x="1900" y="3772"/>
                    <a:pt x="1841" y="3649"/>
                  </a:cubicBezTo>
                  <a:cubicBezTo>
                    <a:pt x="1539" y="3022"/>
                    <a:pt x="1229" y="2398"/>
                    <a:pt x="943" y="1762"/>
                  </a:cubicBezTo>
                  <a:cubicBezTo>
                    <a:pt x="782" y="1403"/>
                    <a:pt x="664" y="1027"/>
                    <a:pt x="525" y="657"/>
                  </a:cubicBezTo>
                  <a:cubicBezTo>
                    <a:pt x="351" y="438"/>
                    <a:pt x="175" y="219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0"/>
            <p:cNvSpPr/>
            <p:nvPr/>
          </p:nvSpPr>
          <p:spPr>
            <a:xfrm>
              <a:off x="3922661" y="921886"/>
              <a:ext cx="50261" cy="111057"/>
            </a:xfrm>
            <a:custGeom>
              <a:avLst/>
              <a:gdLst/>
              <a:ahLst/>
              <a:cxnLst/>
              <a:rect l="l" t="t" r="r" b="b"/>
              <a:pathLst>
                <a:path w="1188" h="2625" extrusionOk="0">
                  <a:moveTo>
                    <a:pt x="142" y="1"/>
                  </a:moveTo>
                  <a:cubicBezTo>
                    <a:pt x="95" y="19"/>
                    <a:pt x="48" y="38"/>
                    <a:pt x="1" y="58"/>
                  </a:cubicBezTo>
                  <a:cubicBezTo>
                    <a:pt x="168" y="997"/>
                    <a:pt x="492" y="1870"/>
                    <a:pt x="1095" y="2624"/>
                  </a:cubicBezTo>
                  <a:cubicBezTo>
                    <a:pt x="1126" y="2611"/>
                    <a:pt x="1156" y="2599"/>
                    <a:pt x="1188" y="2586"/>
                  </a:cubicBezTo>
                  <a:cubicBezTo>
                    <a:pt x="839" y="1724"/>
                    <a:pt x="491" y="863"/>
                    <a:pt x="1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0"/>
            <p:cNvSpPr/>
            <p:nvPr/>
          </p:nvSpPr>
          <p:spPr>
            <a:xfrm>
              <a:off x="3920715" y="467449"/>
              <a:ext cx="719" cy="804"/>
            </a:xfrm>
            <a:custGeom>
              <a:avLst/>
              <a:gdLst/>
              <a:ahLst/>
              <a:cxnLst/>
              <a:rect l="l" t="t" r="r" b="b"/>
              <a:pathLst>
                <a:path w="17" h="19" extrusionOk="0">
                  <a:moveTo>
                    <a:pt x="17" y="0"/>
                  </a:moveTo>
                  <a:cubicBezTo>
                    <a:pt x="17" y="0"/>
                    <a:pt x="17" y="1"/>
                    <a:pt x="17" y="1"/>
                  </a:cubicBezTo>
                  <a:lnTo>
                    <a:pt x="17" y="1"/>
                  </a:lnTo>
                  <a:cubicBezTo>
                    <a:pt x="17" y="1"/>
                    <a:pt x="17" y="0"/>
                    <a:pt x="17" y="0"/>
                  </a:cubicBezTo>
                  <a:close/>
                  <a:moveTo>
                    <a:pt x="17" y="1"/>
                  </a:moveTo>
                  <a:cubicBezTo>
                    <a:pt x="15" y="3"/>
                    <a:pt x="0" y="11"/>
                    <a:pt x="1" y="11"/>
                  </a:cubicBezTo>
                  <a:cubicBezTo>
                    <a:pt x="6" y="14"/>
                    <a:pt x="10" y="15"/>
                    <a:pt x="16" y="18"/>
                  </a:cubicBezTo>
                  <a:cubicBezTo>
                    <a:pt x="16" y="11"/>
                    <a:pt x="17" y="6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0"/>
            <p:cNvSpPr/>
            <p:nvPr/>
          </p:nvSpPr>
          <p:spPr>
            <a:xfrm>
              <a:off x="3919277" y="465883"/>
              <a:ext cx="41842" cy="38965"/>
            </a:xfrm>
            <a:custGeom>
              <a:avLst/>
              <a:gdLst/>
              <a:ahLst/>
              <a:cxnLst/>
              <a:rect l="l" t="t" r="r" b="b"/>
              <a:pathLst>
                <a:path w="989" h="921" extrusionOk="0">
                  <a:moveTo>
                    <a:pt x="391" y="1"/>
                  </a:moveTo>
                  <a:cubicBezTo>
                    <a:pt x="359" y="1"/>
                    <a:pt x="321" y="7"/>
                    <a:pt x="279" y="21"/>
                  </a:cubicBezTo>
                  <a:cubicBezTo>
                    <a:pt x="289" y="74"/>
                    <a:pt x="299" y="120"/>
                    <a:pt x="309" y="166"/>
                  </a:cubicBezTo>
                  <a:cubicBezTo>
                    <a:pt x="223" y="128"/>
                    <a:pt x="137" y="92"/>
                    <a:pt x="50" y="53"/>
                  </a:cubicBezTo>
                  <a:lnTo>
                    <a:pt x="50" y="53"/>
                  </a:lnTo>
                  <a:cubicBezTo>
                    <a:pt x="1" y="425"/>
                    <a:pt x="23" y="447"/>
                    <a:pt x="321" y="609"/>
                  </a:cubicBezTo>
                  <a:cubicBezTo>
                    <a:pt x="383" y="644"/>
                    <a:pt x="389" y="780"/>
                    <a:pt x="423" y="866"/>
                  </a:cubicBezTo>
                  <a:cubicBezTo>
                    <a:pt x="585" y="881"/>
                    <a:pt x="747" y="897"/>
                    <a:pt x="988" y="921"/>
                  </a:cubicBezTo>
                  <a:cubicBezTo>
                    <a:pt x="747" y="737"/>
                    <a:pt x="554" y="595"/>
                    <a:pt x="680" y="320"/>
                  </a:cubicBezTo>
                  <a:cubicBezTo>
                    <a:pt x="686" y="306"/>
                    <a:pt x="621" y="256"/>
                    <a:pt x="587" y="224"/>
                  </a:cubicBezTo>
                  <a:cubicBezTo>
                    <a:pt x="566" y="85"/>
                    <a:pt x="509" y="1"/>
                    <a:pt x="3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0"/>
            <p:cNvSpPr/>
            <p:nvPr/>
          </p:nvSpPr>
          <p:spPr>
            <a:xfrm>
              <a:off x="3850567" y="616629"/>
              <a:ext cx="37146" cy="32196"/>
            </a:xfrm>
            <a:custGeom>
              <a:avLst/>
              <a:gdLst/>
              <a:ahLst/>
              <a:cxnLst/>
              <a:rect l="l" t="t" r="r" b="b"/>
              <a:pathLst>
                <a:path w="878" h="761" extrusionOk="0">
                  <a:moveTo>
                    <a:pt x="461" y="0"/>
                  </a:moveTo>
                  <a:cubicBezTo>
                    <a:pt x="292" y="136"/>
                    <a:pt x="164" y="239"/>
                    <a:pt x="55" y="327"/>
                  </a:cubicBezTo>
                  <a:cubicBezTo>
                    <a:pt x="0" y="657"/>
                    <a:pt x="199" y="743"/>
                    <a:pt x="447" y="759"/>
                  </a:cubicBezTo>
                  <a:cubicBezTo>
                    <a:pt x="465" y="760"/>
                    <a:pt x="482" y="760"/>
                    <a:pt x="499" y="760"/>
                  </a:cubicBezTo>
                  <a:cubicBezTo>
                    <a:pt x="625" y="760"/>
                    <a:pt x="752" y="736"/>
                    <a:pt x="878" y="725"/>
                  </a:cubicBezTo>
                  <a:lnTo>
                    <a:pt x="878" y="642"/>
                  </a:lnTo>
                  <a:cubicBezTo>
                    <a:pt x="797" y="633"/>
                    <a:pt x="716" y="623"/>
                    <a:pt x="602" y="609"/>
                  </a:cubicBezTo>
                  <a:cubicBezTo>
                    <a:pt x="555" y="408"/>
                    <a:pt x="513" y="227"/>
                    <a:pt x="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0"/>
            <p:cNvSpPr/>
            <p:nvPr/>
          </p:nvSpPr>
          <p:spPr>
            <a:xfrm>
              <a:off x="3873456" y="803803"/>
              <a:ext cx="23608" cy="35242"/>
            </a:xfrm>
            <a:custGeom>
              <a:avLst/>
              <a:gdLst/>
              <a:ahLst/>
              <a:cxnLst/>
              <a:rect l="l" t="t" r="r" b="b"/>
              <a:pathLst>
                <a:path w="558" h="833" extrusionOk="0">
                  <a:moveTo>
                    <a:pt x="0" y="0"/>
                  </a:moveTo>
                  <a:cubicBezTo>
                    <a:pt x="146" y="311"/>
                    <a:pt x="168" y="618"/>
                    <a:pt x="449" y="833"/>
                  </a:cubicBezTo>
                  <a:cubicBezTo>
                    <a:pt x="558" y="441"/>
                    <a:pt x="396" y="11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0"/>
            <p:cNvSpPr/>
            <p:nvPr/>
          </p:nvSpPr>
          <p:spPr>
            <a:xfrm>
              <a:off x="3978678" y="446125"/>
              <a:ext cx="32831" cy="26231"/>
            </a:xfrm>
            <a:custGeom>
              <a:avLst/>
              <a:gdLst/>
              <a:ahLst/>
              <a:cxnLst/>
              <a:rect l="l" t="t" r="r" b="b"/>
              <a:pathLst>
                <a:path w="776" h="620" extrusionOk="0">
                  <a:moveTo>
                    <a:pt x="132" y="0"/>
                  </a:moveTo>
                  <a:cubicBezTo>
                    <a:pt x="98" y="0"/>
                    <a:pt x="58" y="8"/>
                    <a:pt x="11" y="26"/>
                  </a:cubicBezTo>
                  <a:cubicBezTo>
                    <a:pt x="0" y="313"/>
                    <a:pt x="129" y="525"/>
                    <a:pt x="391" y="612"/>
                  </a:cubicBezTo>
                  <a:cubicBezTo>
                    <a:pt x="408" y="617"/>
                    <a:pt x="426" y="619"/>
                    <a:pt x="445" y="619"/>
                  </a:cubicBezTo>
                  <a:cubicBezTo>
                    <a:pt x="544" y="619"/>
                    <a:pt x="666" y="552"/>
                    <a:pt x="775" y="525"/>
                  </a:cubicBezTo>
                  <a:cubicBezTo>
                    <a:pt x="771" y="493"/>
                    <a:pt x="766" y="461"/>
                    <a:pt x="762" y="429"/>
                  </a:cubicBezTo>
                  <a:cubicBezTo>
                    <a:pt x="608" y="409"/>
                    <a:pt x="453" y="388"/>
                    <a:pt x="254" y="360"/>
                  </a:cubicBezTo>
                  <a:cubicBezTo>
                    <a:pt x="308" y="304"/>
                    <a:pt x="342" y="269"/>
                    <a:pt x="375" y="233"/>
                  </a:cubicBezTo>
                  <a:cubicBezTo>
                    <a:pt x="320" y="119"/>
                    <a:pt x="267" y="0"/>
                    <a:pt x="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0"/>
            <p:cNvSpPr/>
            <p:nvPr/>
          </p:nvSpPr>
          <p:spPr>
            <a:xfrm>
              <a:off x="3970301" y="369758"/>
              <a:ext cx="15654" cy="28727"/>
            </a:xfrm>
            <a:custGeom>
              <a:avLst/>
              <a:gdLst/>
              <a:ahLst/>
              <a:cxnLst/>
              <a:rect l="l" t="t" r="r" b="b"/>
              <a:pathLst>
                <a:path w="370" h="679" extrusionOk="0">
                  <a:moveTo>
                    <a:pt x="369" y="0"/>
                  </a:moveTo>
                  <a:lnTo>
                    <a:pt x="369" y="0"/>
                  </a:lnTo>
                  <a:cubicBezTo>
                    <a:pt x="0" y="340"/>
                    <a:pt x="0" y="340"/>
                    <a:pt x="261" y="679"/>
                  </a:cubicBezTo>
                  <a:cubicBezTo>
                    <a:pt x="302" y="416"/>
                    <a:pt x="333" y="230"/>
                    <a:pt x="3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0"/>
            <p:cNvSpPr/>
            <p:nvPr/>
          </p:nvSpPr>
          <p:spPr>
            <a:xfrm>
              <a:off x="3899349" y="859566"/>
              <a:ext cx="17558" cy="33550"/>
            </a:xfrm>
            <a:custGeom>
              <a:avLst/>
              <a:gdLst/>
              <a:ahLst/>
              <a:cxnLst/>
              <a:rect l="l" t="t" r="r" b="b"/>
              <a:pathLst>
                <a:path w="415" h="793" extrusionOk="0">
                  <a:moveTo>
                    <a:pt x="61" y="0"/>
                  </a:moveTo>
                  <a:cubicBezTo>
                    <a:pt x="22" y="86"/>
                    <a:pt x="1" y="174"/>
                    <a:pt x="27" y="245"/>
                  </a:cubicBezTo>
                  <a:cubicBezTo>
                    <a:pt x="94" y="432"/>
                    <a:pt x="178" y="612"/>
                    <a:pt x="256" y="792"/>
                  </a:cubicBezTo>
                  <a:cubicBezTo>
                    <a:pt x="414" y="480"/>
                    <a:pt x="180" y="256"/>
                    <a:pt x="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0"/>
            <p:cNvSpPr/>
            <p:nvPr/>
          </p:nvSpPr>
          <p:spPr>
            <a:xfrm>
              <a:off x="4061138" y="101944"/>
              <a:ext cx="16331" cy="16500"/>
            </a:xfrm>
            <a:custGeom>
              <a:avLst/>
              <a:gdLst/>
              <a:ahLst/>
              <a:cxnLst/>
              <a:rect l="l" t="t" r="r" b="b"/>
              <a:pathLst>
                <a:path w="386" h="390" extrusionOk="0">
                  <a:moveTo>
                    <a:pt x="199" y="0"/>
                  </a:moveTo>
                  <a:cubicBezTo>
                    <a:pt x="144" y="0"/>
                    <a:pt x="73" y="15"/>
                    <a:pt x="15" y="15"/>
                  </a:cubicBezTo>
                  <a:cubicBezTo>
                    <a:pt x="10" y="148"/>
                    <a:pt x="6" y="255"/>
                    <a:pt x="1" y="389"/>
                  </a:cubicBezTo>
                  <a:cubicBezTo>
                    <a:pt x="128" y="371"/>
                    <a:pt x="234" y="356"/>
                    <a:pt x="385" y="337"/>
                  </a:cubicBezTo>
                  <a:cubicBezTo>
                    <a:pt x="347" y="210"/>
                    <a:pt x="341" y="88"/>
                    <a:pt x="276" y="22"/>
                  </a:cubicBezTo>
                  <a:cubicBezTo>
                    <a:pt x="260" y="5"/>
                    <a:pt x="232" y="0"/>
                    <a:pt x="1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0"/>
            <p:cNvSpPr/>
            <p:nvPr/>
          </p:nvSpPr>
          <p:spPr>
            <a:xfrm>
              <a:off x="3909799" y="893074"/>
              <a:ext cx="846" cy="1438"/>
            </a:xfrm>
            <a:custGeom>
              <a:avLst/>
              <a:gdLst/>
              <a:ahLst/>
              <a:cxnLst/>
              <a:rect l="l" t="t" r="r" b="b"/>
              <a:pathLst>
                <a:path w="20" h="34" extrusionOk="0">
                  <a:moveTo>
                    <a:pt x="9" y="0"/>
                  </a:moveTo>
                  <a:cubicBezTo>
                    <a:pt x="6" y="9"/>
                    <a:pt x="4" y="15"/>
                    <a:pt x="1" y="23"/>
                  </a:cubicBezTo>
                  <a:cubicBezTo>
                    <a:pt x="8" y="26"/>
                    <a:pt x="12" y="29"/>
                    <a:pt x="19" y="34"/>
                  </a:cubicBezTo>
                  <a:cubicBezTo>
                    <a:pt x="18" y="26"/>
                    <a:pt x="18" y="20"/>
                    <a:pt x="17" y="14"/>
                  </a:cubicBezTo>
                  <a:lnTo>
                    <a:pt x="16" y="15"/>
                  </a:lnTo>
                  <a:cubicBezTo>
                    <a:pt x="14" y="11"/>
                    <a:pt x="12" y="5"/>
                    <a:pt x="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0"/>
            <p:cNvSpPr/>
            <p:nvPr/>
          </p:nvSpPr>
          <p:spPr>
            <a:xfrm>
              <a:off x="3910603" y="894470"/>
              <a:ext cx="14808" cy="23058"/>
            </a:xfrm>
            <a:custGeom>
              <a:avLst/>
              <a:gdLst/>
              <a:ahLst/>
              <a:cxnLst/>
              <a:rect l="l" t="t" r="r" b="b"/>
              <a:pathLst>
                <a:path w="350" h="545" extrusionOk="0">
                  <a:moveTo>
                    <a:pt x="0" y="1"/>
                  </a:moveTo>
                  <a:cubicBezTo>
                    <a:pt x="24" y="167"/>
                    <a:pt x="46" y="336"/>
                    <a:pt x="72" y="545"/>
                  </a:cubicBezTo>
                  <a:cubicBezTo>
                    <a:pt x="350" y="226"/>
                    <a:pt x="347" y="19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0"/>
            <p:cNvSpPr/>
            <p:nvPr/>
          </p:nvSpPr>
          <p:spPr>
            <a:xfrm>
              <a:off x="3946269" y="456533"/>
              <a:ext cx="18742" cy="11508"/>
            </a:xfrm>
            <a:custGeom>
              <a:avLst/>
              <a:gdLst/>
              <a:ahLst/>
              <a:cxnLst/>
              <a:rect l="l" t="t" r="r" b="b"/>
              <a:pathLst>
                <a:path w="443" h="272" extrusionOk="0">
                  <a:moveTo>
                    <a:pt x="203" y="1"/>
                  </a:moveTo>
                  <a:cubicBezTo>
                    <a:pt x="155" y="1"/>
                    <a:pt x="97" y="31"/>
                    <a:pt x="0" y="79"/>
                  </a:cubicBezTo>
                  <a:cubicBezTo>
                    <a:pt x="105" y="172"/>
                    <a:pt x="193" y="272"/>
                    <a:pt x="332" y="272"/>
                  </a:cubicBezTo>
                  <a:cubicBezTo>
                    <a:pt x="365" y="272"/>
                    <a:pt x="402" y="266"/>
                    <a:pt x="442" y="253"/>
                  </a:cubicBezTo>
                  <a:cubicBezTo>
                    <a:pt x="323" y="72"/>
                    <a:pt x="276" y="1"/>
                    <a:pt x="2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0"/>
            <p:cNvSpPr/>
            <p:nvPr/>
          </p:nvSpPr>
          <p:spPr>
            <a:xfrm>
              <a:off x="3842063" y="681108"/>
              <a:ext cx="15569" cy="11508"/>
            </a:xfrm>
            <a:custGeom>
              <a:avLst/>
              <a:gdLst/>
              <a:ahLst/>
              <a:cxnLst/>
              <a:rect l="l" t="t" r="r" b="b"/>
              <a:pathLst>
                <a:path w="368" h="272" extrusionOk="0">
                  <a:moveTo>
                    <a:pt x="299" y="1"/>
                  </a:moveTo>
                  <a:cubicBezTo>
                    <a:pt x="192" y="84"/>
                    <a:pt x="115" y="143"/>
                    <a:pt x="0" y="232"/>
                  </a:cubicBezTo>
                  <a:cubicBezTo>
                    <a:pt x="154" y="249"/>
                    <a:pt x="243" y="258"/>
                    <a:pt x="367" y="272"/>
                  </a:cubicBezTo>
                  <a:cubicBezTo>
                    <a:pt x="342" y="175"/>
                    <a:pt x="325" y="103"/>
                    <a:pt x="2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0"/>
            <p:cNvSpPr/>
            <p:nvPr/>
          </p:nvSpPr>
          <p:spPr>
            <a:xfrm>
              <a:off x="3978255" y="422601"/>
              <a:ext cx="11973" cy="14258"/>
            </a:xfrm>
            <a:custGeom>
              <a:avLst/>
              <a:gdLst/>
              <a:ahLst/>
              <a:cxnLst/>
              <a:rect l="l" t="t" r="r" b="b"/>
              <a:pathLst>
                <a:path w="283" h="337" extrusionOk="0">
                  <a:moveTo>
                    <a:pt x="282" y="1"/>
                  </a:moveTo>
                  <a:cubicBezTo>
                    <a:pt x="13" y="106"/>
                    <a:pt x="1" y="146"/>
                    <a:pt x="181" y="336"/>
                  </a:cubicBezTo>
                  <a:cubicBezTo>
                    <a:pt x="217" y="220"/>
                    <a:pt x="249" y="110"/>
                    <a:pt x="2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0"/>
            <p:cNvSpPr/>
            <p:nvPr/>
          </p:nvSpPr>
          <p:spPr>
            <a:xfrm>
              <a:off x="3856956" y="710258"/>
              <a:ext cx="7954" cy="11761"/>
            </a:xfrm>
            <a:custGeom>
              <a:avLst/>
              <a:gdLst/>
              <a:ahLst/>
              <a:cxnLst/>
              <a:rect l="l" t="t" r="r" b="b"/>
              <a:pathLst>
                <a:path w="188" h="278" extrusionOk="0">
                  <a:moveTo>
                    <a:pt x="98" y="0"/>
                  </a:moveTo>
                  <a:cubicBezTo>
                    <a:pt x="65" y="12"/>
                    <a:pt x="33" y="25"/>
                    <a:pt x="0" y="37"/>
                  </a:cubicBezTo>
                  <a:cubicBezTo>
                    <a:pt x="34" y="117"/>
                    <a:pt x="68" y="197"/>
                    <a:pt x="101" y="278"/>
                  </a:cubicBezTo>
                  <a:cubicBezTo>
                    <a:pt x="131" y="267"/>
                    <a:pt x="159" y="256"/>
                    <a:pt x="188" y="245"/>
                  </a:cubicBezTo>
                  <a:cubicBezTo>
                    <a:pt x="158" y="163"/>
                    <a:pt x="128" y="83"/>
                    <a:pt x="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0"/>
            <p:cNvSpPr/>
            <p:nvPr/>
          </p:nvSpPr>
          <p:spPr>
            <a:xfrm>
              <a:off x="4264219" y="1106945"/>
              <a:ext cx="6769" cy="10238"/>
            </a:xfrm>
            <a:custGeom>
              <a:avLst/>
              <a:gdLst/>
              <a:ahLst/>
              <a:cxnLst/>
              <a:rect l="l" t="t" r="r" b="b"/>
              <a:pathLst>
                <a:path w="160" h="242" extrusionOk="0">
                  <a:moveTo>
                    <a:pt x="55" y="1"/>
                  </a:moveTo>
                  <a:cubicBezTo>
                    <a:pt x="37" y="9"/>
                    <a:pt x="19" y="17"/>
                    <a:pt x="1" y="25"/>
                  </a:cubicBezTo>
                  <a:cubicBezTo>
                    <a:pt x="29" y="98"/>
                    <a:pt x="58" y="170"/>
                    <a:pt x="86" y="241"/>
                  </a:cubicBezTo>
                  <a:cubicBezTo>
                    <a:pt x="111" y="232"/>
                    <a:pt x="134" y="223"/>
                    <a:pt x="159" y="212"/>
                  </a:cubicBezTo>
                  <a:cubicBezTo>
                    <a:pt x="124" y="142"/>
                    <a:pt x="90" y="72"/>
                    <a:pt x="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0"/>
            <p:cNvSpPr/>
            <p:nvPr/>
          </p:nvSpPr>
          <p:spPr>
            <a:xfrm>
              <a:off x="3866433" y="763863"/>
              <a:ext cx="9773" cy="7573"/>
            </a:xfrm>
            <a:custGeom>
              <a:avLst/>
              <a:gdLst/>
              <a:ahLst/>
              <a:cxnLst/>
              <a:rect l="l" t="t" r="r" b="b"/>
              <a:pathLst>
                <a:path w="231" h="179" extrusionOk="0">
                  <a:moveTo>
                    <a:pt x="159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07" y="9"/>
                    <a:pt x="52" y="33"/>
                    <a:pt x="13" y="68"/>
                  </a:cubicBezTo>
                  <a:cubicBezTo>
                    <a:pt x="0" y="80"/>
                    <a:pt x="33" y="176"/>
                    <a:pt x="52" y="177"/>
                  </a:cubicBezTo>
                  <a:cubicBezTo>
                    <a:pt x="57" y="178"/>
                    <a:pt x="62" y="178"/>
                    <a:pt x="68" y="178"/>
                  </a:cubicBezTo>
                  <a:cubicBezTo>
                    <a:pt x="115" y="178"/>
                    <a:pt x="166" y="159"/>
                    <a:pt x="231" y="145"/>
                  </a:cubicBezTo>
                  <a:cubicBezTo>
                    <a:pt x="198" y="77"/>
                    <a:pt x="172" y="0"/>
                    <a:pt x="1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0"/>
            <p:cNvSpPr/>
            <p:nvPr/>
          </p:nvSpPr>
          <p:spPr>
            <a:xfrm>
              <a:off x="4161113" y="1403613"/>
              <a:ext cx="3765" cy="11592"/>
            </a:xfrm>
            <a:custGeom>
              <a:avLst/>
              <a:gdLst/>
              <a:ahLst/>
              <a:cxnLst/>
              <a:rect l="l" t="t" r="r" b="b"/>
              <a:pathLst>
                <a:path w="89" h="274" extrusionOk="0">
                  <a:moveTo>
                    <a:pt x="3" y="1"/>
                  </a:moveTo>
                  <a:cubicBezTo>
                    <a:pt x="2" y="92"/>
                    <a:pt x="2" y="183"/>
                    <a:pt x="1" y="274"/>
                  </a:cubicBezTo>
                  <a:cubicBezTo>
                    <a:pt x="29" y="272"/>
                    <a:pt x="58" y="269"/>
                    <a:pt x="88" y="267"/>
                  </a:cubicBezTo>
                  <a:cubicBezTo>
                    <a:pt x="59" y="178"/>
                    <a:pt x="31" y="88"/>
                    <a:pt x="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0"/>
            <p:cNvSpPr/>
            <p:nvPr/>
          </p:nvSpPr>
          <p:spPr>
            <a:xfrm>
              <a:off x="4160732" y="1401921"/>
              <a:ext cx="550" cy="1735"/>
            </a:xfrm>
            <a:custGeom>
              <a:avLst/>
              <a:gdLst/>
              <a:ahLst/>
              <a:cxnLst/>
              <a:rect l="l" t="t" r="r" b="b"/>
              <a:pathLst>
                <a:path w="13" h="41" extrusionOk="0">
                  <a:moveTo>
                    <a:pt x="12" y="0"/>
                  </a:moveTo>
                  <a:cubicBezTo>
                    <a:pt x="11" y="0"/>
                    <a:pt x="0" y="7"/>
                    <a:pt x="0" y="7"/>
                  </a:cubicBezTo>
                  <a:cubicBezTo>
                    <a:pt x="5" y="18"/>
                    <a:pt x="9" y="28"/>
                    <a:pt x="12" y="41"/>
                  </a:cubicBezTo>
                  <a:lnTo>
                    <a:pt x="12" y="0"/>
                  </a:ln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0"/>
            <p:cNvSpPr/>
            <p:nvPr/>
          </p:nvSpPr>
          <p:spPr>
            <a:xfrm>
              <a:off x="4573834" y="1463057"/>
              <a:ext cx="212" cy="635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4"/>
                    <a:pt x="2" y="6"/>
                    <a:pt x="2" y="9"/>
                  </a:cubicBezTo>
                  <a:cubicBezTo>
                    <a:pt x="3" y="10"/>
                    <a:pt x="3" y="11"/>
                    <a:pt x="5" y="14"/>
                  </a:cubicBezTo>
                  <a:cubicBezTo>
                    <a:pt x="3" y="10"/>
                    <a:pt x="5" y="8"/>
                    <a:pt x="5" y="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0"/>
            <p:cNvSpPr/>
            <p:nvPr/>
          </p:nvSpPr>
          <p:spPr>
            <a:xfrm>
              <a:off x="4574003" y="1454257"/>
              <a:ext cx="6896" cy="13665"/>
            </a:xfrm>
            <a:custGeom>
              <a:avLst/>
              <a:gdLst/>
              <a:ahLst/>
              <a:cxnLst/>
              <a:rect l="l" t="t" r="r" b="b"/>
              <a:pathLst>
                <a:path w="163" h="323" extrusionOk="0">
                  <a:moveTo>
                    <a:pt x="95" y="0"/>
                  </a:moveTo>
                  <a:cubicBezTo>
                    <a:pt x="66" y="5"/>
                    <a:pt x="36" y="9"/>
                    <a:pt x="6" y="15"/>
                  </a:cubicBezTo>
                  <a:cubicBezTo>
                    <a:pt x="5" y="81"/>
                    <a:pt x="2" y="146"/>
                    <a:pt x="1" y="213"/>
                  </a:cubicBezTo>
                  <a:lnTo>
                    <a:pt x="98" y="322"/>
                  </a:lnTo>
                  <a:cubicBezTo>
                    <a:pt x="119" y="312"/>
                    <a:pt x="140" y="300"/>
                    <a:pt x="162" y="290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0"/>
            <p:cNvSpPr/>
            <p:nvPr/>
          </p:nvSpPr>
          <p:spPr>
            <a:xfrm>
              <a:off x="4275219" y="1375012"/>
              <a:ext cx="9815" cy="9392"/>
            </a:xfrm>
            <a:custGeom>
              <a:avLst/>
              <a:gdLst/>
              <a:ahLst/>
              <a:cxnLst/>
              <a:rect l="l" t="t" r="r" b="b"/>
              <a:pathLst>
                <a:path w="232" h="222" extrusionOk="0">
                  <a:moveTo>
                    <a:pt x="0" y="1"/>
                  </a:moveTo>
                  <a:lnTo>
                    <a:pt x="0" y="1"/>
                  </a:lnTo>
                  <a:cubicBezTo>
                    <a:pt x="51" y="74"/>
                    <a:pt x="103" y="148"/>
                    <a:pt x="156" y="222"/>
                  </a:cubicBezTo>
                  <a:cubicBezTo>
                    <a:pt x="181" y="179"/>
                    <a:pt x="206" y="135"/>
                    <a:pt x="232" y="9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0"/>
            <p:cNvSpPr/>
            <p:nvPr/>
          </p:nvSpPr>
          <p:spPr>
            <a:xfrm>
              <a:off x="4216876" y="1275925"/>
              <a:ext cx="15358" cy="30800"/>
            </a:xfrm>
            <a:custGeom>
              <a:avLst/>
              <a:gdLst/>
              <a:ahLst/>
              <a:cxnLst/>
              <a:rect l="l" t="t" r="r" b="b"/>
              <a:pathLst>
                <a:path w="363" h="728" extrusionOk="0">
                  <a:moveTo>
                    <a:pt x="1" y="0"/>
                  </a:moveTo>
                  <a:cubicBezTo>
                    <a:pt x="86" y="243"/>
                    <a:pt x="173" y="485"/>
                    <a:pt x="257" y="728"/>
                  </a:cubicBezTo>
                  <a:cubicBezTo>
                    <a:pt x="362" y="417"/>
                    <a:pt x="219" y="196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0"/>
            <p:cNvSpPr/>
            <p:nvPr/>
          </p:nvSpPr>
          <p:spPr>
            <a:xfrm>
              <a:off x="4258338" y="1351743"/>
              <a:ext cx="17261" cy="21831"/>
            </a:xfrm>
            <a:custGeom>
              <a:avLst/>
              <a:gdLst/>
              <a:ahLst/>
              <a:cxnLst/>
              <a:rect l="l" t="t" r="r" b="b"/>
              <a:pathLst>
                <a:path w="408" h="516" extrusionOk="0">
                  <a:moveTo>
                    <a:pt x="0" y="1"/>
                  </a:moveTo>
                  <a:cubicBezTo>
                    <a:pt x="124" y="173"/>
                    <a:pt x="249" y="343"/>
                    <a:pt x="372" y="515"/>
                  </a:cubicBezTo>
                  <a:cubicBezTo>
                    <a:pt x="408" y="245"/>
                    <a:pt x="205" y="120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0"/>
            <p:cNvSpPr/>
            <p:nvPr/>
          </p:nvSpPr>
          <p:spPr>
            <a:xfrm>
              <a:off x="4274035" y="1373489"/>
              <a:ext cx="1185" cy="1523"/>
            </a:xfrm>
            <a:custGeom>
              <a:avLst/>
              <a:gdLst/>
              <a:ahLst/>
              <a:cxnLst/>
              <a:rect l="l" t="t" r="r" b="b"/>
              <a:pathLst>
                <a:path w="28" h="36" extrusionOk="0">
                  <a:moveTo>
                    <a:pt x="1" y="0"/>
                  </a:moveTo>
                  <a:cubicBezTo>
                    <a:pt x="0" y="10"/>
                    <a:pt x="1" y="16"/>
                    <a:pt x="0" y="25"/>
                  </a:cubicBezTo>
                  <a:cubicBezTo>
                    <a:pt x="10" y="28"/>
                    <a:pt x="18" y="33"/>
                    <a:pt x="27" y="36"/>
                  </a:cubicBezTo>
                  <a:cubicBezTo>
                    <a:pt x="24" y="28"/>
                    <a:pt x="18" y="22"/>
                    <a:pt x="15" y="17"/>
                  </a:cubicBezTo>
                  <a:cubicBezTo>
                    <a:pt x="11" y="12"/>
                    <a:pt x="6" y="7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0"/>
            <p:cNvSpPr/>
            <p:nvPr/>
          </p:nvSpPr>
          <p:spPr>
            <a:xfrm>
              <a:off x="4227749" y="1306726"/>
              <a:ext cx="18488" cy="23608"/>
            </a:xfrm>
            <a:custGeom>
              <a:avLst/>
              <a:gdLst/>
              <a:ahLst/>
              <a:cxnLst/>
              <a:rect l="l" t="t" r="r" b="b"/>
              <a:pathLst>
                <a:path w="437" h="558" extrusionOk="0">
                  <a:moveTo>
                    <a:pt x="0" y="1"/>
                  </a:moveTo>
                  <a:lnTo>
                    <a:pt x="0" y="1"/>
                  </a:lnTo>
                  <a:cubicBezTo>
                    <a:pt x="146" y="186"/>
                    <a:pt x="291" y="372"/>
                    <a:pt x="437" y="557"/>
                  </a:cubicBezTo>
                  <a:cubicBezTo>
                    <a:pt x="370" y="304"/>
                    <a:pt x="352" y="1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0"/>
            <p:cNvSpPr/>
            <p:nvPr/>
          </p:nvSpPr>
          <p:spPr>
            <a:xfrm>
              <a:off x="4164540" y="1144726"/>
              <a:ext cx="423" cy="719"/>
            </a:xfrm>
            <a:custGeom>
              <a:avLst/>
              <a:gdLst/>
              <a:ahLst/>
              <a:cxnLst/>
              <a:rect l="l" t="t" r="r" b="b"/>
              <a:pathLst>
                <a:path w="10" h="17" extrusionOk="0">
                  <a:moveTo>
                    <a:pt x="0" y="1"/>
                  </a:moveTo>
                  <a:cubicBezTo>
                    <a:pt x="3" y="6"/>
                    <a:pt x="5" y="11"/>
                    <a:pt x="9" y="16"/>
                  </a:cubicBezTo>
                  <a:lnTo>
                    <a:pt x="6" y="5"/>
                  </a:lnTo>
                  <a:cubicBezTo>
                    <a:pt x="4" y="4"/>
                    <a:pt x="3" y="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0"/>
            <p:cNvSpPr/>
            <p:nvPr/>
          </p:nvSpPr>
          <p:spPr>
            <a:xfrm>
              <a:off x="4156586" y="1131484"/>
              <a:ext cx="7954" cy="13285"/>
            </a:xfrm>
            <a:custGeom>
              <a:avLst/>
              <a:gdLst/>
              <a:ahLst/>
              <a:cxnLst/>
              <a:rect l="l" t="t" r="r" b="b"/>
              <a:pathLst>
                <a:path w="188" h="314" extrusionOk="0">
                  <a:moveTo>
                    <a:pt x="0" y="0"/>
                  </a:moveTo>
                  <a:lnTo>
                    <a:pt x="0" y="0"/>
                  </a:lnTo>
                  <a:cubicBezTo>
                    <a:pt x="37" y="237"/>
                    <a:pt x="40" y="241"/>
                    <a:pt x="188" y="314"/>
                  </a:cubicBezTo>
                  <a:cubicBezTo>
                    <a:pt x="125" y="209"/>
                    <a:pt x="63" y="104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3" name="Google Shape;1093;p40"/>
          <p:cNvGrpSpPr/>
          <p:nvPr/>
        </p:nvGrpSpPr>
        <p:grpSpPr>
          <a:xfrm rot="-7083179">
            <a:off x="4882235" y="2399068"/>
            <a:ext cx="2312081" cy="4407992"/>
            <a:chOff x="50825" y="2172278"/>
            <a:chExt cx="984199" cy="1876380"/>
          </a:xfrm>
        </p:grpSpPr>
        <p:sp>
          <p:nvSpPr>
            <p:cNvPr id="1094" name="Google Shape;1094;p40"/>
            <p:cNvSpPr/>
            <p:nvPr/>
          </p:nvSpPr>
          <p:spPr>
            <a:xfrm>
              <a:off x="876902" y="3403376"/>
              <a:ext cx="846" cy="804"/>
            </a:xfrm>
            <a:custGeom>
              <a:avLst/>
              <a:gdLst/>
              <a:ahLst/>
              <a:cxnLst/>
              <a:rect l="l" t="t" r="r" b="b"/>
              <a:pathLst>
                <a:path w="20" h="19" extrusionOk="0">
                  <a:moveTo>
                    <a:pt x="9" y="0"/>
                  </a:moveTo>
                  <a:cubicBezTo>
                    <a:pt x="7" y="2"/>
                    <a:pt x="4" y="4"/>
                    <a:pt x="1" y="8"/>
                  </a:cubicBezTo>
                  <a:cubicBezTo>
                    <a:pt x="4" y="11"/>
                    <a:pt x="9" y="14"/>
                    <a:pt x="13" y="18"/>
                  </a:cubicBezTo>
                  <a:lnTo>
                    <a:pt x="19" y="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0"/>
            <p:cNvSpPr/>
            <p:nvPr/>
          </p:nvSpPr>
          <p:spPr>
            <a:xfrm>
              <a:off x="50825" y="2172278"/>
              <a:ext cx="984199" cy="1876380"/>
            </a:xfrm>
            <a:custGeom>
              <a:avLst/>
              <a:gdLst/>
              <a:ahLst/>
              <a:cxnLst/>
              <a:rect l="l" t="t" r="r" b="b"/>
              <a:pathLst>
                <a:path w="23263" h="44351" extrusionOk="0">
                  <a:moveTo>
                    <a:pt x="18632" y="5639"/>
                  </a:moveTo>
                  <a:cubicBezTo>
                    <a:pt x="18855" y="5764"/>
                    <a:pt x="19067" y="5883"/>
                    <a:pt x="19307" y="6017"/>
                  </a:cubicBezTo>
                  <a:cubicBezTo>
                    <a:pt x="19340" y="6197"/>
                    <a:pt x="19380" y="6399"/>
                    <a:pt x="19422" y="6628"/>
                  </a:cubicBezTo>
                  <a:cubicBezTo>
                    <a:pt x="19250" y="6665"/>
                    <a:pt x="19107" y="6696"/>
                    <a:pt x="18964" y="6727"/>
                  </a:cubicBezTo>
                  <a:cubicBezTo>
                    <a:pt x="18955" y="6757"/>
                    <a:pt x="18947" y="6787"/>
                    <a:pt x="18938" y="6819"/>
                  </a:cubicBezTo>
                  <a:cubicBezTo>
                    <a:pt x="19018" y="6862"/>
                    <a:pt x="19096" y="6941"/>
                    <a:pt x="19179" y="6945"/>
                  </a:cubicBezTo>
                  <a:cubicBezTo>
                    <a:pt x="19385" y="6955"/>
                    <a:pt x="19448" y="7054"/>
                    <a:pt x="19469" y="7246"/>
                  </a:cubicBezTo>
                  <a:cubicBezTo>
                    <a:pt x="19559" y="7992"/>
                    <a:pt x="19677" y="8736"/>
                    <a:pt x="19760" y="9483"/>
                  </a:cubicBezTo>
                  <a:cubicBezTo>
                    <a:pt x="19787" y="9731"/>
                    <a:pt x="19745" y="9987"/>
                    <a:pt x="19734" y="10238"/>
                  </a:cubicBezTo>
                  <a:cubicBezTo>
                    <a:pt x="19732" y="10269"/>
                    <a:pt x="19724" y="10302"/>
                    <a:pt x="19726" y="10333"/>
                  </a:cubicBezTo>
                  <a:cubicBezTo>
                    <a:pt x="19750" y="10620"/>
                    <a:pt x="19776" y="10908"/>
                    <a:pt x="19794" y="11128"/>
                  </a:cubicBezTo>
                  <a:cubicBezTo>
                    <a:pt x="19709" y="11370"/>
                    <a:pt x="19369" y="11134"/>
                    <a:pt x="19412" y="11442"/>
                  </a:cubicBezTo>
                  <a:cubicBezTo>
                    <a:pt x="19418" y="11484"/>
                    <a:pt x="19517" y="11515"/>
                    <a:pt x="19597" y="11566"/>
                  </a:cubicBezTo>
                  <a:cubicBezTo>
                    <a:pt x="19526" y="11694"/>
                    <a:pt x="19451" y="11831"/>
                    <a:pt x="19360" y="11995"/>
                  </a:cubicBezTo>
                  <a:cubicBezTo>
                    <a:pt x="19604" y="12140"/>
                    <a:pt x="19428" y="12326"/>
                    <a:pt x="19346" y="12526"/>
                  </a:cubicBezTo>
                  <a:cubicBezTo>
                    <a:pt x="19546" y="12706"/>
                    <a:pt x="19735" y="12871"/>
                    <a:pt x="19955" y="13068"/>
                  </a:cubicBezTo>
                  <a:cubicBezTo>
                    <a:pt x="19945" y="13131"/>
                    <a:pt x="19935" y="13257"/>
                    <a:pt x="19898" y="13374"/>
                  </a:cubicBezTo>
                  <a:cubicBezTo>
                    <a:pt x="19855" y="13508"/>
                    <a:pt x="19737" y="13632"/>
                    <a:pt x="19742" y="13757"/>
                  </a:cubicBezTo>
                  <a:cubicBezTo>
                    <a:pt x="19747" y="13858"/>
                    <a:pt x="19887" y="13952"/>
                    <a:pt x="19932" y="14005"/>
                  </a:cubicBezTo>
                  <a:cubicBezTo>
                    <a:pt x="19904" y="14219"/>
                    <a:pt x="19834" y="14402"/>
                    <a:pt x="19878" y="14551"/>
                  </a:cubicBezTo>
                  <a:cubicBezTo>
                    <a:pt x="19916" y="14674"/>
                    <a:pt x="19753" y="14936"/>
                    <a:pt x="20085" y="14949"/>
                  </a:cubicBezTo>
                  <a:cubicBezTo>
                    <a:pt x="20141" y="14952"/>
                    <a:pt x="20184" y="15244"/>
                    <a:pt x="20248" y="15448"/>
                  </a:cubicBezTo>
                  <a:cubicBezTo>
                    <a:pt x="20110" y="15449"/>
                    <a:pt x="20038" y="15450"/>
                    <a:pt x="19914" y="15452"/>
                  </a:cubicBezTo>
                  <a:cubicBezTo>
                    <a:pt x="20252" y="15694"/>
                    <a:pt x="20304" y="16025"/>
                    <a:pt x="20310" y="16392"/>
                  </a:cubicBezTo>
                  <a:cubicBezTo>
                    <a:pt x="20154" y="16377"/>
                    <a:pt x="19997" y="16365"/>
                    <a:pt x="19838" y="16350"/>
                  </a:cubicBezTo>
                  <a:cubicBezTo>
                    <a:pt x="19612" y="16888"/>
                    <a:pt x="20167" y="16897"/>
                    <a:pt x="20336" y="17166"/>
                  </a:cubicBezTo>
                  <a:cubicBezTo>
                    <a:pt x="20261" y="17223"/>
                    <a:pt x="20189" y="17277"/>
                    <a:pt x="20070" y="17366"/>
                  </a:cubicBezTo>
                  <a:cubicBezTo>
                    <a:pt x="20195" y="17411"/>
                    <a:pt x="20283" y="17440"/>
                    <a:pt x="20368" y="17470"/>
                  </a:cubicBezTo>
                  <a:cubicBezTo>
                    <a:pt x="20455" y="17856"/>
                    <a:pt x="20545" y="18250"/>
                    <a:pt x="20631" y="18642"/>
                  </a:cubicBezTo>
                  <a:cubicBezTo>
                    <a:pt x="20672" y="18830"/>
                    <a:pt x="20703" y="19019"/>
                    <a:pt x="20737" y="19208"/>
                  </a:cubicBezTo>
                  <a:cubicBezTo>
                    <a:pt x="20784" y="19461"/>
                    <a:pt x="20752" y="19684"/>
                    <a:pt x="20527" y="19855"/>
                  </a:cubicBezTo>
                  <a:cubicBezTo>
                    <a:pt x="20479" y="19892"/>
                    <a:pt x="20471" y="19977"/>
                    <a:pt x="20505" y="20090"/>
                  </a:cubicBezTo>
                  <a:cubicBezTo>
                    <a:pt x="20605" y="20014"/>
                    <a:pt x="20704" y="19940"/>
                    <a:pt x="20836" y="19841"/>
                  </a:cubicBezTo>
                  <a:cubicBezTo>
                    <a:pt x="20925" y="20498"/>
                    <a:pt x="21016" y="21123"/>
                    <a:pt x="21090" y="21751"/>
                  </a:cubicBezTo>
                  <a:cubicBezTo>
                    <a:pt x="21099" y="21825"/>
                    <a:pt x="21022" y="21909"/>
                    <a:pt x="20964" y="22039"/>
                  </a:cubicBezTo>
                  <a:cubicBezTo>
                    <a:pt x="21033" y="22169"/>
                    <a:pt x="21147" y="22379"/>
                    <a:pt x="21258" y="22586"/>
                  </a:cubicBezTo>
                  <a:cubicBezTo>
                    <a:pt x="21172" y="22685"/>
                    <a:pt x="21100" y="22764"/>
                    <a:pt x="21012" y="22863"/>
                  </a:cubicBezTo>
                  <a:cubicBezTo>
                    <a:pt x="21324" y="23017"/>
                    <a:pt x="21300" y="23308"/>
                    <a:pt x="21344" y="23561"/>
                  </a:cubicBezTo>
                  <a:cubicBezTo>
                    <a:pt x="21448" y="24159"/>
                    <a:pt x="21539" y="24759"/>
                    <a:pt x="21623" y="25358"/>
                  </a:cubicBezTo>
                  <a:cubicBezTo>
                    <a:pt x="21696" y="25875"/>
                    <a:pt x="21753" y="26394"/>
                    <a:pt x="21814" y="26913"/>
                  </a:cubicBezTo>
                  <a:cubicBezTo>
                    <a:pt x="21821" y="26981"/>
                    <a:pt x="21834" y="27087"/>
                    <a:pt x="21798" y="27111"/>
                  </a:cubicBezTo>
                  <a:cubicBezTo>
                    <a:pt x="21641" y="27221"/>
                    <a:pt x="21698" y="27367"/>
                    <a:pt x="21779" y="27437"/>
                  </a:cubicBezTo>
                  <a:cubicBezTo>
                    <a:pt x="22061" y="27684"/>
                    <a:pt x="21959" y="27946"/>
                    <a:pt x="21854" y="28216"/>
                  </a:cubicBezTo>
                  <a:cubicBezTo>
                    <a:pt x="21831" y="28274"/>
                    <a:pt x="21805" y="28331"/>
                    <a:pt x="21802" y="28342"/>
                  </a:cubicBezTo>
                  <a:cubicBezTo>
                    <a:pt x="21927" y="28524"/>
                    <a:pt x="22070" y="28660"/>
                    <a:pt x="22118" y="28824"/>
                  </a:cubicBezTo>
                  <a:cubicBezTo>
                    <a:pt x="22170" y="29002"/>
                    <a:pt x="22116" y="29180"/>
                    <a:pt x="21961" y="29345"/>
                  </a:cubicBezTo>
                  <a:cubicBezTo>
                    <a:pt x="21784" y="29535"/>
                    <a:pt x="21840" y="29611"/>
                    <a:pt x="22122" y="29767"/>
                  </a:cubicBezTo>
                  <a:cubicBezTo>
                    <a:pt x="22193" y="29806"/>
                    <a:pt x="22284" y="29911"/>
                    <a:pt x="22273" y="29971"/>
                  </a:cubicBezTo>
                  <a:cubicBezTo>
                    <a:pt x="22217" y="30304"/>
                    <a:pt x="22133" y="30630"/>
                    <a:pt x="22049" y="30999"/>
                  </a:cubicBezTo>
                  <a:cubicBezTo>
                    <a:pt x="22152" y="31003"/>
                    <a:pt x="22262" y="31007"/>
                    <a:pt x="22445" y="31014"/>
                  </a:cubicBezTo>
                  <a:cubicBezTo>
                    <a:pt x="22347" y="31233"/>
                    <a:pt x="22261" y="31427"/>
                    <a:pt x="22174" y="31622"/>
                  </a:cubicBezTo>
                  <a:cubicBezTo>
                    <a:pt x="22123" y="31575"/>
                    <a:pt x="22049" y="31478"/>
                    <a:pt x="22026" y="31490"/>
                  </a:cubicBezTo>
                  <a:cubicBezTo>
                    <a:pt x="21842" y="31577"/>
                    <a:pt x="21949" y="31698"/>
                    <a:pt x="21980" y="31898"/>
                  </a:cubicBezTo>
                  <a:cubicBezTo>
                    <a:pt x="22055" y="31777"/>
                    <a:pt x="22086" y="31731"/>
                    <a:pt x="22116" y="31684"/>
                  </a:cubicBezTo>
                  <a:lnTo>
                    <a:pt x="22272" y="32118"/>
                  </a:lnTo>
                  <a:cubicBezTo>
                    <a:pt x="22142" y="32291"/>
                    <a:pt x="22092" y="32009"/>
                    <a:pt x="21985" y="32061"/>
                  </a:cubicBezTo>
                  <a:cubicBezTo>
                    <a:pt x="21906" y="32322"/>
                    <a:pt x="21906" y="32322"/>
                    <a:pt x="22149" y="32740"/>
                  </a:cubicBezTo>
                  <a:cubicBezTo>
                    <a:pt x="22300" y="32707"/>
                    <a:pt x="22461" y="32670"/>
                    <a:pt x="22679" y="32622"/>
                  </a:cubicBezTo>
                  <a:cubicBezTo>
                    <a:pt x="22688" y="33228"/>
                    <a:pt x="23029" y="33754"/>
                    <a:pt x="22871" y="34393"/>
                  </a:cubicBezTo>
                  <a:cubicBezTo>
                    <a:pt x="22698" y="34312"/>
                    <a:pt x="22436" y="34378"/>
                    <a:pt x="22460" y="34036"/>
                  </a:cubicBezTo>
                  <a:cubicBezTo>
                    <a:pt x="22462" y="34008"/>
                    <a:pt x="22302" y="33967"/>
                    <a:pt x="22216" y="33932"/>
                  </a:cubicBezTo>
                  <a:lnTo>
                    <a:pt x="22216" y="33931"/>
                  </a:lnTo>
                  <a:cubicBezTo>
                    <a:pt x="22445" y="33791"/>
                    <a:pt x="22417" y="33577"/>
                    <a:pt x="22363" y="33358"/>
                  </a:cubicBezTo>
                  <a:cubicBezTo>
                    <a:pt x="22313" y="33443"/>
                    <a:pt x="22295" y="33536"/>
                    <a:pt x="22277" y="33629"/>
                  </a:cubicBezTo>
                  <a:cubicBezTo>
                    <a:pt x="22258" y="33729"/>
                    <a:pt x="22236" y="33829"/>
                    <a:pt x="22215" y="33930"/>
                  </a:cubicBezTo>
                  <a:cubicBezTo>
                    <a:pt x="22215" y="33930"/>
                    <a:pt x="22215" y="33931"/>
                    <a:pt x="22216" y="33931"/>
                  </a:cubicBezTo>
                  <a:lnTo>
                    <a:pt x="22215" y="33931"/>
                  </a:lnTo>
                  <a:lnTo>
                    <a:pt x="22216" y="33931"/>
                  </a:lnTo>
                  <a:cubicBezTo>
                    <a:pt x="22386" y="34225"/>
                    <a:pt x="22384" y="34227"/>
                    <a:pt x="22111" y="34462"/>
                  </a:cubicBezTo>
                  <a:cubicBezTo>
                    <a:pt x="22352" y="34524"/>
                    <a:pt x="22300" y="34694"/>
                    <a:pt x="22191" y="34880"/>
                  </a:cubicBezTo>
                  <a:cubicBezTo>
                    <a:pt x="22165" y="34776"/>
                    <a:pt x="22141" y="34671"/>
                    <a:pt x="22115" y="34566"/>
                  </a:cubicBezTo>
                  <a:cubicBezTo>
                    <a:pt x="22126" y="34812"/>
                    <a:pt x="21983" y="34869"/>
                    <a:pt x="21688" y="34830"/>
                  </a:cubicBezTo>
                  <a:cubicBezTo>
                    <a:pt x="22044" y="35089"/>
                    <a:pt x="21466" y="35283"/>
                    <a:pt x="21752" y="35528"/>
                  </a:cubicBezTo>
                  <a:cubicBezTo>
                    <a:pt x="22398" y="35090"/>
                    <a:pt x="22683" y="35668"/>
                    <a:pt x="23042" y="36037"/>
                  </a:cubicBezTo>
                  <a:cubicBezTo>
                    <a:pt x="23058" y="36376"/>
                    <a:pt x="23064" y="36726"/>
                    <a:pt x="23091" y="37077"/>
                  </a:cubicBezTo>
                  <a:cubicBezTo>
                    <a:pt x="23122" y="37469"/>
                    <a:pt x="23132" y="37468"/>
                    <a:pt x="22831" y="37735"/>
                  </a:cubicBezTo>
                  <a:cubicBezTo>
                    <a:pt x="22948" y="37743"/>
                    <a:pt x="23021" y="37748"/>
                    <a:pt x="23123" y="37756"/>
                  </a:cubicBezTo>
                  <a:cubicBezTo>
                    <a:pt x="23168" y="38063"/>
                    <a:pt x="23216" y="38387"/>
                    <a:pt x="23262" y="38705"/>
                  </a:cubicBezTo>
                  <a:cubicBezTo>
                    <a:pt x="23011" y="38798"/>
                    <a:pt x="22741" y="38583"/>
                    <a:pt x="22534" y="38820"/>
                  </a:cubicBezTo>
                  <a:cubicBezTo>
                    <a:pt x="22413" y="38724"/>
                    <a:pt x="22292" y="38626"/>
                    <a:pt x="22163" y="38523"/>
                  </a:cubicBezTo>
                  <a:cubicBezTo>
                    <a:pt x="21847" y="38731"/>
                    <a:pt x="22019" y="38982"/>
                    <a:pt x="22068" y="39250"/>
                  </a:cubicBezTo>
                  <a:cubicBezTo>
                    <a:pt x="21501" y="39372"/>
                    <a:pt x="21975" y="39965"/>
                    <a:pt x="21610" y="40200"/>
                  </a:cubicBezTo>
                  <a:cubicBezTo>
                    <a:pt x="21719" y="40357"/>
                    <a:pt x="21913" y="40454"/>
                    <a:pt x="21773" y="40669"/>
                  </a:cubicBezTo>
                  <a:cubicBezTo>
                    <a:pt x="21737" y="40726"/>
                    <a:pt x="21781" y="40856"/>
                    <a:pt x="21820" y="40938"/>
                  </a:cubicBezTo>
                  <a:cubicBezTo>
                    <a:pt x="21915" y="41133"/>
                    <a:pt x="21787" y="41246"/>
                    <a:pt x="21673" y="41350"/>
                  </a:cubicBezTo>
                  <a:cubicBezTo>
                    <a:pt x="21550" y="41464"/>
                    <a:pt x="20996" y="41386"/>
                    <a:pt x="20881" y="41255"/>
                  </a:cubicBezTo>
                  <a:cubicBezTo>
                    <a:pt x="20851" y="41219"/>
                    <a:pt x="20840" y="41133"/>
                    <a:pt x="20816" y="41131"/>
                  </a:cubicBezTo>
                  <a:cubicBezTo>
                    <a:pt x="20387" y="41099"/>
                    <a:pt x="20381" y="40625"/>
                    <a:pt x="20122" y="40461"/>
                  </a:cubicBezTo>
                  <a:cubicBezTo>
                    <a:pt x="19607" y="40135"/>
                    <a:pt x="19557" y="39625"/>
                    <a:pt x="19449" y="39125"/>
                  </a:cubicBezTo>
                  <a:cubicBezTo>
                    <a:pt x="19265" y="38280"/>
                    <a:pt x="19095" y="37432"/>
                    <a:pt x="18912" y="36587"/>
                  </a:cubicBezTo>
                  <a:cubicBezTo>
                    <a:pt x="18874" y="36411"/>
                    <a:pt x="18861" y="36196"/>
                    <a:pt x="18586" y="36199"/>
                  </a:cubicBezTo>
                  <a:cubicBezTo>
                    <a:pt x="18636" y="36106"/>
                    <a:pt x="18684" y="36019"/>
                    <a:pt x="18782" y="35837"/>
                  </a:cubicBezTo>
                  <a:cubicBezTo>
                    <a:pt x="18605" y="35905"/>
                    <a:pt x="18521" y="35938"/>
                    <a:pt x="18397" y="35984"/>
                  </a:cubicBezTo>
                  <a:cubicBezTo>
                    <a:pt x="18309" y="35823"/>
                    <a:pt x="18195" y="35667"/>
                    <a:pt x="18132" y="35490"/>
                  </a:cubicBezTo>
                  <a:cubicBezTo>
                    <a:pt x="17934" y="34936"/>
                    <a:pt x="17704" y="34406"/>
                    <a:pt x="17424" y="33881"/>
                  </a:cubicBezTo>
                  <a:cubicBezTo>
                    <a:pt x="17068" y="33213"/>
                    <a:pt x="16916" y="32438"/>
                    <a:pt x="16660" y="31716"/>
                  </a:cubicBezTo>
                  <a:cubicBezTo>
                    <a:pt x="16448" y="31114"/>
                    <a:pt x="16208" y="30524"/>
                    <a:pt x="15988" y="29925"/>
                  </a:cubicBezTo>
                  <a:cubicBezTo>
                    <a:pt x="15929" y="29765"/>
                    <a:pt x="15929" y="29582"/>
                    <a:pt x="15858" y="29431"/>
                  </a:cubicBezTo>
                  <a:cubicBezTo>
                    <a:pt x="15717" y="29140"/>
                    <a:pt x="15545" y="28866"/>
                    <a:pt x="15345" y="28513"/>
                  </a:cubicBezTo>
                  <a:cubicBezTo>
                    <a:pt x="15375" y="28975"/>
                    <a:pt x="15655" y="29354"/>
                    <a:pt x="15272" y="29720"/>
                  </a:cubicBezTo>
                  <a:cubicBezTo>
                    <a:pt x="15360" y="29785"/>
                    <a:pt x="15446" y="29849"/>
                    <a:pt x="15559" y="29934"/>
                  </a:cubicBezTo>
                  <a:cubicBezTo>
                    <a:pt x="15505" y="30020"/>
                    <a:pt x="15452" y="30109"/>
                    <a:pt x="15380" y="30224"/>
                  </a:cubicBezTo>
                  <a:cubicBezTo>
                    <a:pt x="15536" y="30347"/>
                    <a:pt x="15614" y="30560"/>
                    <a:pt x="15750" y="30686"/>
                  </a:cubicBezTo>
                  <a:cubicBezTo>
                    <a:pt x="15954" y="30879"/>
                    <a:pt x="15903" y="31078"/>
                    <a:pt x="15863" y="31317"/>
                  </a:cubicBezTo>
                  <a:cubicBezTo>
                    <a:pt x="15806" y="31203"/>
                    <a:pt x="15749" y="31092"/>
                    <a:pt x="15682" y="30961"/>
                  </a:cubicBezTo>
                  <a:cubicBezTo>
                    <a:pt x="15658" y="31002"/>
                    <a:pt x="15613" y="31047"/>
                    <a:pt x="15622" y="31071"/>
                  </a:cubicBezTo>
                  <a:cubicBezTo>
                    <a:pt x="15683" y="31227"/>
                    <a:pt x="15724" y="31409"/>
                    <a:pt x="15833" y="31526"/>
                  </a:cubicBezTo>
                  <a:cubicBezTo>
                    <a:pt x="16135" y="31853"/>
                    <a:pt x="16250" y="32205"/>
                    <a:pt x="16087" y="32651"/>
                  </a:cubicBezTo>
                  <a:cubicBezTo>
                    <a:pt x="16004" y="32622"/>
                    <a:pt x="15922" y="32590"/>
                    <a:pt x="15731" y="32520"/>
                  </a:cubicBezTo>
                  <a:cubicBezTo>
                    <a:pt x="15996" y="32789"/>
                    <a:pt x="16429" y="32745"/>
                    <a:pt x="16422" y="33204"/>
                  </a:cubicBezTo>
                  <a:cubicBezTo>
                    <a:pt x="16330" y="33157"/>
                    <a:pt x="16282" y="33132"/>
                    <a:pt x="16234" y="33106"/>
                  </a:cubicBezTo>
                  <a:cubicBezTo>
                    <a:pt x="16199" y="33087"/>
                    <a:pt x="16163" y="33067"/>
                    <a:pt x="16120" y="33042"/>
                  </a:cubicBezTo>
                  <a:cubicBezTo>
                    <a:pt x="16090" y="33386"/>
                    <a:pt x="16090" y="33386"/>
                    <a:pt x="16614" y="33548"/>
                  </a:cubicBezTo>
                  <a:cubicBezTo>
                    <a:pt x="16698" y="33906"/>
                    <a:pt x="16785" y="34282"/>
                    <a:pt x="16886" y="34713"/>
                  </a:cubicBezTo>
                  <a:cubicBezTo>
                    <a:pt x="17332" y="34939"/>
                    <a:pt x="17256" y="35505"/>
                    <a:pt x="17478" y="35965"/>
                  </a:cubicBezTo>
                  <a:cubicBezTo>
                    <a:pt x="17364" y="35996"/>
                    <a:pt x="17277" y="36026"/>
                    <a:pt x="17190" y="36043"/>
                  </a:cubicBezTo>
                  <a:cubicBezTo>
                    <a:pt x="17016" y="36077"/>
                    <a:pt x="16950" y="36182"/>
                    <a:pt x="16983" y="36352"/>
                  </a:cubicBezTo>
                  <a:cubicBezTo>
                    <a:pt x="17013" y="36512"/>
                    <a:pt x="17135" y="36553"/>
                    <a:pt x="17271" y="36546"/>
                  </a:cubicBezTo>
                  <a:cubicBezTo>
                    <a:pt x="17408" y="36538"/>
                    <a:pt x="17544" y="36505"/>
                    <a:pt x="17699" y="36483"/>
                  </a:cubicBezTo>
                  <a:cubicBezTo>
                    <a:pt x="17523" y="36890"/>
                    <a:pt x="17523" y="36890"/>
                    <a:pt x="17070" y="36782"/>
                  </a:cubicBezTo>
                  <a:cubicBezTo>
                    <a:pt x="16990" y="36981"/>
                    <a:pt x="16907" y="37187"/>
                    <a:pt x="16820" y="37404"/>
                  </a:cubicBezTo>
                  <a:cubicBezTo>
                    <a:pt x="16865" y="37417"/>
                    <a:pt x="16943" y="37448"/>
                    <a:pt x="16947" y="37440"/>
                  </a:cubicBezTo>
                  <a:cubicBezTo>
                    <a:pt x="17104" y="37140"/>
                    <a:pt x="17428" y="37083"/>
                    <a:pt x="17749" y="36890"/>
                  </a:cubicBezTo>
                  <a:cubicBezTo>
                    <a:pt x="17687" y="37065"/>
                    <a:pt x="17968" y="37197"/>
                    <a:pt x="17672" y="37355"/>
                  </a:cubicBezTo>
                  <a:cubicBezTo>
                    <a:pt x="17605" y="37390"/>
                    <a:pt x="17632" y="37644"/>
                    <a:pt x="17839" y="37653"/>
                  </a:cubicBezTo>
                  <a:cubicBezTo>
                    <a:pt x="18194" y="37668"/>
                    <a:pt x="18292" y="37943"/>
                    <a:pt x="18411" y="38198"/>
                  </a:cubicBezTo>
                  <a:cubicBezTo>
                    <a:pt x="18516" y="38424"/>
                    <a:pt x="18610" y="38656"/>
                    <a:pt x="18709" y="38882"/>
                  </a:cubicBezTo>
                  <a:cubicBezTo>
                    <a:pt x="18617" y="38906"/>
                    <a:pt x="18497" y="38936"/>
                    <a:pt x="18322" y="38980"/>
                  </a:cubicBezTo>
                  <a:cubicBezTo>
                    <a:pt x="18449" y="39142"/>
                    <a:pt x="18651" y="39207"/>
                    <a:pt x="18542" y="39426"/>
                  </a:cubicBezTo>
                  <a:cubicBezTo>
                    <a:pt x="18474" y="39561"/>
                    <a:pt x="18482" y="39734"/>
                    <a:pt x="18449" y="39927"/>
                  </a:cubicBezTo>
                  <a:cubicBezTo>
                    <a:pt x="18673" y="39973"/>
                    <a:pt x="18796" y="40355"/>
                    <a:pt x="19116" y="40007"/>
                  </a:cubicBezTo>
                  <a:cubicBezTo>
                    <a:pt x="19130" y="40042"/>
                    <a:pt x="19142" y="40074"/>
                    <a:pt x="19157" y="40108"/>
                  </a:cubicBezTo>
                  <a:cubicBezTo>
                    <a:pt x="19021" y="40276"/>
                    <a:pt x="18887" y="40444"/>
                    <a:pt x="18742" y="40624"/>
                  </a:cubicBezTo>
                  <a:cubicBezTo>
                    <a:pt x="18395" y="40203"/>
                    <a:pt x="18090" y="39835"/>
                    <a:pt x="17786" y="39469"/>
                  </a:cubicBezTo>
                  <a:cubicBezTo>
                    <a:pt x="17766" y="39445"/>
                    <a:pt x="17709" y="39423"/>
                    <a:pt x="17711" y="39417"/>
                  </a:cubicBezTo>
                  <a:cubicBezTo>
                    <a:pt x="17859" y="38997"/>
                    <a:pt x="17453" y="38864"/>
                    <a:pt x="17297" y="38603"/>
                  </a:cubicBezTo>
                  <a:cubicBezTo>
                    <a:pt x="17127" y="38317"/>
                    <a:pt x="16973" y="38021"/>
                    <a:pt x="16813" y="37730"/>
                  </a:cubicBezTo>
                  <a:cubicBezTo>
                    <a:pt x="16768" y="37646"/>
                    <a:pt x="16742" y="37551"/>
                    <a:pt x="16687" y="37473"/>
                  </a:cubicBezTo>
                  <a:cubicBezTo>
                    <a:pt x="16616" y="37371"/>
                    <a:pt x="16526" y="37282"/>
                    <a:pt x="16370" y="37104"/>
                  </a:cubicBezTo>
                  <a:cubicBezTo>
                    <a:pt x="16309" y="36890"/>
                    <a:pt x="16427" y="36496"/>
                    <a:pt x="16111" y="36228"/>
                  </a:cubicBezTo>
                  <a:cubicBezTo>
                    <a:pt x="16092" y="36212"/>
                    <a:pt x="16078" y="36162"/>
                    <a:pt x="16087" y="36139"/>
                  </a:cubicBezTo>
                  <a:cubicBezTo>
                    <a:pt x="16240" y="35729"/>
                    <a:pt x="15872" y="35511"/>
                    <a:pt x="15752" y="35204"/>
                  </a:cubicBezTo>
                  <a:cubicBezTo>
                    <a:pt x="15670" y="34990"/>
                    <a:pt x="15589" y="34759"/>
                    <a:pt x="15590" y="34536"/>
                  </a:cubicBezTo>
                  <a:cubicBezTo>
                    <a:pt x="15593" y="34275"/>
                    <a:pt x="15459" y="34094"/>
                    <a:pt x="15343" y="33895"/>
                  </a:cubicBezTo>
                  <a:cubicBezTo>
                    <a:pt x="15288" y="33802"/>
                    <a:pt x="15224" y="33716"/>
                    <a:pt x="15165" y="33624"/>
                  </a:cubicBezTo>
                  <a:cubicBezTo>
                    <a:pt x="14960" y="33307"/>
                    <a:pt x="14978" y="32973"/>
                    <a:pt x="15135" y="32610"/>
                  </a:cubicBezTo>
                  <a:cubicBezTo>
                    <a:pt x="14681" y="32474"/>
                    <a:pt x="14580" y="32103"/>
                    <a:pt x="14493" y="31732"/>
                  </a:cubicBezTo>
                  <a:cubicBezTo>
                    <a:pt x="14337" y="31071"/>
                    <a:pt x="14229" y="30394"/>
                    <a:pt x="14029" y="29747"/>
                  </a:cubicBezTo>
                  <a:cubicBezTo>
                    <a:pt x="13902" y="29341"/>
                    <a:pt x="13800" y="28947"/>
                    <a:pt x="13786" y="28522"/>
                  </a:cubicBezTo>
                  <a:cubicBezTo>
                    <a:pt x="13779" y="28325"/>
                    <a:pt x="13652" y="28173"/>
                    <a:pt x="13505" y="28007"/>
                  </a:cubicBezTo>
                  <a:cubicBezTo>
                    <a:pt x="13230" y="27696"/>
                    <a:pt x="12954" y="27355"/>
                    <a:pt x="12842" y="26925"/>
                  </a:cubicBezTo>
                  <a:cubicBezTo>
                    <a:pt x="12629" y="26120"/>
                    <a:pt x="12401" y="25320"/>
                    <a:pt x="12183" y="24518"/>
                  </a:cubicBezTo>
                  <a:cubicBezTo>
                    <a:pt x="12131" y="24325"/>
                    <a:pt x="12092" y="24128"/>
                    <a:pt x="12048" y="23940"/>
                  </a:cubicBezTo>
                  <a:cubicBezTo>
                    <a:pt x="11765" y="23959"/>
                    <a:pt x="11683" y="24101"/>
                    <a:pt x="11718" y="24303"/>
                  </a:cubicBezTo>
                  <a:cubicBezTo>
                    <a:pt x="11832" y="24964"/>
                    <a:pt x="11854" y="25636"/>
                    <a:pt x="12029" y="26288"/>
                  </a:cubicBezTo>
                  <a:cubicBezTo>
                    <a:pt x="12152" y="26751"/>
                    <a:pt x="12202" y="27231"/>
                    <a:pt x="12313" y="27697"/>
                  </a:cubicBezTo>
                  <a:cubicBezTo>
                    <a:pt x="12459" y="28301"/>
                    <a:pt x="12609" y="28906"/>
                    <a:pt x="12805" y="29494"/>
                  </a:cubicBezTo>
                  <a:cubicBezTo>
                    <a:pt x="13001" y="30086"/>
                    <a:pt x="13270" y="30653"/>
                    <a:pt x="13478" y="31240"/>
                  </a:cubicBezTo>
                  <a:cubicBezTo>
                    <a:pt x="13604" y="31597"/>
                    <a:pt x="13649" y="31983"/>
                    <a:pt x="13779" y="32339"/>
                  </a:cubicBezTo>
                  <a:cubicBezTo>
                    <a:pt x="14144" y="33331"/>
                    <a:pt x="14540" y="34311"/>
                    <a:pt x="14911" y="35300"/>
                  </a:cubicBezTo>
                  <a:cubicBezTo>
                    <a:pt x="15021" y="35594"/>
                    <a:pt x="15145" y="35878"/>
                    <a:pt x="15094" y="36227"/>
                  </a:cubicBezTo>
                  <a:cubicBezTo>
                    <a:pt x="15067" y="36416"/>
                    <a:pt x="15259" y="36634"/>
                    <a:pt x="15343" y="36842"/>
                  </a:cubicBezTo>
                  <a:cubicBezTo>
                    <a:pt x="15443" y="37089"/>
                    <a:pt x="15572" y="37311"/>
                    <a:pt x="15436" y="37616"/>
                  </a:cubicBezTo>
                  <a:cubicBezTo>
                    <a:pt x="15360" y="37787"/>
                    <a:pt x="15455" y="38049"/>
                    <a:pt x="15509" y="38260"/>
                  </a:cubicBezTo>
                  <a:cubicBezTo>
                    <a:pt x="15579" y="38533"/>
                    <a:pt x="15714" y="38792"/>
                    <a:pt x="15769" y="39068"/>
                  </a:cubicBezTo>
                  <a:cubicBezTo>
                    <a:pt x="15872" y="39579"/>
                    <a:pt x="15755" y="39744"/>
                    <a:pt x="15241" y="39914"/>
                  </a:cubicBezTo>
                  <a:cubicBezTo>
                    <a:pt x="15168" y="39939"/>
                    <a:pt x="15094" y="39958"/>
                    <a:pt x="15033" y="39976"/>
                  </a:cubicBezTo>
                  <a:cubicBezTo>
                    <a:pt x="14833" y="39794"/>
                    <a:pt x="14662" y="39565"/>
                    <a:pt x="14434" y="39450"/>
                  </a:cubicBezTo>
                  <a:cubicBezTo>
                    <a:pt x="14189" y="39328"/>
                    <a:pt x="14072" y="39177"/>
                    <a:pt x="14061" y="38901"/>
                  </a:cubicBezTo>
                  <a:cubicBezTo>
                    <a:pt x="13831" y="39241"/>
                    <a:pt x="13736" y="39572"/>
                    <a:pt x="13986" y="39942"/>
                  </a:cubicBezTo>
                  <a:cubicBezTo>
                    <a:pt x="13852" y="40011"/>
                    <a:pt x="13743" y="40067"/>
                    <a:pt x="13566" y="40156"/>
                  </a:cubicBezTo>
                  <a:cubicBezTo>
                    <a:pt x="13749" y="40242"/>
                    <a:pt x="13881" y="40304"/>
                    <a:pt x="14011" y="40366"/>
                  </a:cubicBezTo>
                  <a:cubicBezTo>
                    <a:pt x="14012" y="40642"/>
                    <a:pt x="14014" y="40918"/>
                    <a:pt x="14015" y="41236"/>
                  </a:cubicBezTo>
                  <a:cubicBezTo>
                    <a:pt x="13797" y="41208"/>
                    <a:pt x="13670" y="41309"/>
                    <a:pt x="13671" y="41538"/>
                  </a:cubicBezTo>
                  <a:cubicBezTo>
                    <a:pt x="13671" y="41552"/>
                    <a:pt x="13654" y="41564"/>
                    <a:pt x="13646" y="41576"/>
                  </a:cubicBezTo>
                  <a:cubicBezTo>
                    <a:pt x="13625" y="41555"/>
                    <a:pt x="13604" y="41534"/>
                    <a:pt x="13581" y="41513"/>
                  </a:cubicBezTo>
                  <a:cubicBezTo>
                    <a:pt x="13584" y="41512"/>
                    <a:pt x="13587" y="41511"/>
                    <a:pt x="13590" y="41511"/>
                  </a:cubicBezTo>
                  <a:cubicBezTo>
                    <a:pt x="13587" y="41507"/>
                    <a:pt x="13581" y="41503"/>
                    <a:pt x="13576" y="41499"/>
                  </a:cubicBezTo>
                  <a:cubicBezTo>
                    <a:pt x="13538" y="41204"/>
                    <a:pt x="13605" y="40959"/>
                    <a:pt x="13908" y="40849"/>
                  </a:cubicBezTo>
                  <a:cubicBezTo>
                    <a:pt x="13861" y="40537"/>
                    <a:pt x="13699" y="40387"/>
                    <a:pt x="13430" y="40396"/>
                  </a:cubicBezTo>
                  <a:cubicBezTo>
                    <a:pt x="13298" y="40543"/>
                    <a:pt x="13181" y="40673"/>
                    <a:pt x="13025" y="40849"/>
                  </a:cubicBezTo>
                  <a:cubicBezTo>
                    <a:pt x="13375" y="40882"/>
                    <a:pt x="13562" y="41012"/>
                    <a:pt x="13430" y="41360"/>
                  </a:cubicBezTo>
                  <a:cubicBezTo>
                    <a:pt x="13421" y="41385"/>
                    <a:pt x="13517" y="41449"/>
                    <a:pt x="13576" y="41500"/>
                  </a:cubicBezTo>
                  <a:cubicBezTo>
                    <a:pt x="13576" y="41505"/>
                    <a:pt x="13576" y="41508"/>
                    <a:pt x="13577" y="41512"/>
                  </a:cubicBezTo>
                  <a:lnTo>
                    <a:pt x="13581" y="41516"/>
                  </a:lnTo>
                  <a:cubicBezTo>
                    <a:pt x="13337" y="41586"/>
                    <a:pt x="13209" y="41843"/>
                    <a:pt x="12907" y="41877"/>
                  </a:cubicBezTo>
                  <a:cubicBezTo>
                    <a:pt x="12699" y="41901"/>
                    <a:pt x="12589" y="41887"/>
                    <a:pt x="12467" y="41744"/>
                  </a:cubicBezTo>
                  <a:cubicBezTo>
                    <a:pt x="12248" y="41490"/>
                    <a:pt x="12025" y="41237"/>
                    <a:pt x="11798" y="40990"/>
                  </a:cubicBezTo>
                  <a:cubicBezTo>
                    <a:pt x="11740" y="40928"/>
                    <a:pt x="11666" y="40869"/>
                    <a:pt x="11588" y="40844"/>
                  </a:cubicBezTo>
                  <a:cubicBezTo>
                    <a:pt x="11436" y="40794"/>
                    <a:pt x="11401" y="40702"/>
                    <a:pt x="11406" y="40553"/>
                  </a:cubicBezTo>
                  <a:cubicBezTo>
                    <a:pt x="11409" y="40454"/>
                    <a:pt x="11394" y="40327"/>
                    <a:pt x="11336" y="40257"/>
                  </a:cubicBezTo>
                  <a:cubicBezTo>
                    <a:pt x="11076" y="39952"/>
                    <a:pt x="10915" y="39590"/>
                    <a:pt x="10739" y="39238"/>
                  </a:cubicBezTo>
                  <a:cubicBezTo>
                    <a:pt x="10670" y="39099"/>
                    <a:pt x="10588" y="38926"/>
                    <a:pt x="10613" y="38785"/>
                  </a:cubicBezTo>
                  <a:cubicBezTo>
                    <a:pt x="10660" y="38525"/>
                    <a:pt x="10553" y="38359"/>
                    <a:pt x="10357" y="38148"/>
                  </a:cubicBezTo>
                  <a:cubicBezTo>
                    <a:pt x="10305" y="38288"/>
                    <a:pt x="10265" y="38397"/>
                    <a:pt x="10223" y="38510"/>
                  </a:cubicBezTo>
                  <a:cubicBezTo>
                    <a:pt x="9700" y="38770"/>
                    <a:pt x="9432" y="38297"/>
                    <a:pt x="9073" y="38074"/>
                  </a:cubicBezTo>
                  <a:cubicBezTo>
                    <a:pt x="9039" y="38052"/>
                    <a:pt x="9035" y="37963"/>
                    <a:pt x="9002" y="37953"/>
                  </a:cubicBezTo>
                  <a:cubicBezTo>
                    <a:pt x="8409" y="37764"/>
                    <a:pt x="8437" y="37186"/>
                    <a:pt x="8236" y="36750"/>
                  </a:cubicBezTo>
                  <a:cubicBezTo>
                    <a:pt x="8144" y="36551"/>
                    <a:pt x="8047" y="36353"/>
                    <a:pt x="7952" y="36154"/>
                  </a:cubicBezTo>
                  <a:lnTo>
                    <a:pt x="7838" y="36186"/>
                  </a:lnTo>
                  <a:cubicBezTo>
                    <a:pt x="7935" y="36889"/>
                    <a:pt x="8020" y="37593"/>
                    <a:pt x="8132" y="38295"/>
                  </a:cubicBezTo>
                  <a:cubicBezTo>
                    <a:pt x="8247" y="39020"/>
                    <a:pt x="8367" y="39745"/>
                    <a:pt x="8524" y="40460"/>
                  </a:cubicBezTo>
                  <a:cubicBezTo>
                    <a:pt x="8724" y="41366"/>
                    <a:pt x="8915" y="42270"/>
                    <a:pt x="8979" y="43200"/>
                  </a:cubicBezTo>
                  <a:cubicBezTo>
                    <a:pt x="8994" y="43402"/>
                    <a:pt x="9085" y="43597"/>
                    <a:pt x="9148" y="43815"/>
                  </a:cubicBezTo>
                  <a:cubicBezTo>
                    <a:pt x="9065" y="43830"/>
                    <a:pt x="9005" y="43842"/>
                    <a:pt x="8906" y="43860"/>
                  </a:cubicBezTo>
                  <a:cubicBezTo>
                    <a:pt x="8910" y="43974"/>
                    <a:pt x="8914" y="44100"/>
                    <a:pt x="8917" y="44225"/>
                  </a:cubicBezTo>
                  <a:cubicBezTo>
                    <a:pt x="8888" y="44232"/>
                    <a:pt x="8857" y="44241"/>
                    <a:pt x="8827" y="44247"/>
                  </a:cubicBezTo>
                  <a:cubicBezTo>
                    <a:pt x="8778" y="44148"/>
                    <a:pt x="8728" y="44050"/>
                    <a:pt x="8672" y="43940"/>
                  </a:cubicBezTo>
                  <a:cubicBezTo>
                    <a:pt x="8651" y="43960"/>
                    <a:pt x="8585" y="44000"/>
                    <a:pt x="8576" y="44048"/>
                  </a:cubicBezTo>
                  <a:cubicBezTo>
                    <a:pt x="8559" y="44138"/>
                    <a:pt x="8576" y="44232"/>
                    <a:pt x="8578" y="44350"/>
                  </a:cubicBezTo>
                  <a:cubicBezTo>
                    <a:pt x="8492" y="44335"/>
                    <a:pt x="8406" y="44346"/>
                    <a:pt x="8373" y="44310"/>
                  </a:cubicBezTo>
                  <a:cubicBezTo>
                    <a:pt x="8112" y="44028"/>
                    <a:pt x="7760" y="43872"/>
                    <a:pt x="7466" y="43639"/>
                  </a:cubicBezTo>
                  <a:cubicBezTo>
                    <a:pt x="7250" y="43469"/>
                    <a:pt x="7090" y="43239"/>
                    <a:pt x="7052" y="42959"/>
                  </a:cubicBezTo>
                  <a:cubicBezTo>
                    <a:pt x="6851" y="41417"/>
                    <a:pt x="6069" y="40089"/>
                    <a:pt x="5491" y="38684"/>
                  </a:cubicBezTo>
                  <a:cubicBezTo>
                    <a:pt x="5388" y="38436"/>
                    <a:pt x="5238" y="38260"/>
                    <a:pt x="5059" y="38071"/>
                  </a:cubicBezTo>
                  <a:cubicBezTo>
                    <a:pt x="4851" y="37850"/>
                    <a:pt x="4638" y="37629"/>
                    <a:pt x="4438" y="37403"/>
                  </a:cubicBezTo>
                  <a:cubicBezTo>
                    <a:pt x="4246" y="37187"/>
                    <a:pt x="4169" y="36853"/>
                    <a:pt x="4081" y="36559"/>
                  </a:cubicBezTo>
                  <a:cubicBezTo>
                    <a:pt x="3848" y="35769"/>
                    <a:pt x="3566" y="34982"/>
                    <a:pt x="3443" y="34173"/>
                  </a:cubicBezTo>
                  <a:cubicBezTo>
                    <a:pt x="3356" y="33603"/>
                    <a:pt x="3138" y="33079"/>
                    <a:pt x="3029" y="32519"/>
                  </a:cubicBezTo>
                  <a:cubicBezTo>
                    <a:pt x="2900" y="31862"/>
                    <a:pt x="2642" y="31231"/>
                    <a:pt x="2451" y="30583"/>
                  </a:cubicBezTo>
                  <a:cubicBezTo>
                    <a:pt x="2409" y="30439"/>
                    <a:pt x="2405" y="30279"/>
                    <a:pt x="2407" y="30125"/>
                  </a:cubicBezTo>
                  <a:cubicBezTo>
                    <a:pt x="2410" y="29703"/>
                    <a:pt x="2199" y="29347"/>
                    <a:pt x="2058" y="28972"/>
                  </a:cubicBezTo>
                  <a:cubicBezTo>
                    <a:pt x="1969" y="28739"/>
                    <a:pt x="1820" y="28523"/>
                    <a:pt x="1758" y="28285"/>
                  </a:cubicBezTo>
                  <a:cubicBezTo>
                    <a:pt x="1461" y="27155"/>
                    <a:pt x="1183" y="26023"/>
                    <a:pt x="898" y="24891"/>
                  </a:cubicBezTo>
                  <a:cubicBezTo>
                    <a:pt x="894" y="24875"/>
                    <a:pt x="883" y="24861"/>
                    <a:pt x="881" y="24845"/>
                  </a:cubicBezTo>
                  <a:cubicBezTo>
                    <a:pt x="790" y="24201"/>
                    <a:pt x="704" y="23557"/>
                    <a:pt x="605" y="22914"/>
                  </a:cubicBezTo>
                  <a:cubicBezTo>
                    <a:pt x="548" y="22539"/>
                    <a:pt x="460" y="22167"/>
                    <a:pt x="402" y="21792"/>
                  </a:cubicBezTo>
                  <a:cubicBezTo>
                    <a:pt x="335" y="21365"/>
                    <a:pt x="288" y="20934"/>
                    <a:pt x="229" y="20504"/>
                  </a:cubicBezTo>
                  <a:cubicBezTo>
                    <a:pt x="190" y="20236"/>
                    <a:pt x="133" y="19969"/>
                    <a:pt x="102" y="19699"/>
                  </a:cubicBezTo>
                  <a:cubicBezTo>
                    <a:pt x="86" y="19558"/>
                    <a:pt x="74" y="19401"/>
                    <a:pt x="122" y="19273"/>
                  </a:cubicBezTo>
                  <a:cubicBezTo>
                    <a:pt x="247" y="18942"/>
                    <a:pt x="211" y="18631"/>
                    <a:pt x="68" y="18319"/>
                  </a:cubicBezTo>
                  <a:cubicBezTo>
                    <a:pt x="48" y="18277"/>
                    <a:pt x="18" y="18231"/>
                    <a:pt x="18" y="18186"/>
                  </a:cubicBezTo>
                  <a:cubicBezTo>
                    <a:pt x="18" y="17563"/>
                    <a:pt x="23" y="16942"/>
                    <a:pt x="23" y="16319"/>
                  </a:cubicBezTo>
                  <a:cubicBezTo>
                    <a:pt x="23" y="16085"/>
                    <a:pt x="1" y="15850"/>
                    <a:pt x="11" y="15618"/>
                  </a:cubicBezTo>
                  <a:cubicBezTo>
                    <a:pt x="27" y="15235"/>
                    <a:pt x="37" y="14852"/>
                    <a:pt x="91" y="14474"/>
                  </a:cubicBezTo>
                  <a:cubicBezTo>
                    <a:pt x="149" y="14081"/>
                    <a:pt x="262" y="13695"/>
                    <a:pt x="335" y="13305"/>
                  </a:cubicBezTo>
                  <a:cubicBezTo>
                    <a:pt x="461" y="12629"/>
                    <a:pt x="578" y="11953"/>
                    <a:pt x="698" y="11278"/>
                  </a:cubicBezTo>
                  <a:cubicBezTo>
                    <a:pt x="913" y="10059"/>
                    <a:pt x="1143" y="8846"/>
                    <a:pt x="1549" y="7670"/>
                  </a:cubicBezTo>
                  <a:cubicBezTo>
                    <a:pt x="1684" y="7282"/>
                    <a:pt x="1981" y="7038"/>
                    <a:pt x="2210" y="6737"/>
                  </a:cubicBezTo>
                  <a:cubicBezTo>
                    <a:pt x="2351" y="6550"/>
                    <a:pt x="2665" y="6622"/>
                    <a:pt x="2777" y="6845"/>
                  </a:cubicBezTo>
                  <a:cubicBezTo>
                    <a:pt x="2860" y="7013"/>
                    <a:pt x="2964" y="7212"/>
                    <a:pt x="2944" y="7387"/>
                  </a:cubicBezTo>
                  <a:cubicBezTo>
                    <a:pt x="2905" y="7748"/>
                    <a:pt x="3185" y="7939"/>
                    <a:pt x="3304" y="8211"/>
                  </a:cubicBezTo>
                  <a:cubicBezTo>
                    <a:pt x="3331" y="8275"/>
                    <a:pt x="3460" y="8295"/>
                    <a:pt x="3564" y="8347"/>
                  </a:cubicBezTo>
                  <a:cubicBezTo>
                    <a:pt x="3407" y="8777"/>
                    <a:pt x="3480" y="9208"/>
                    <a:pt x="3556" y="9653"/>
                  </a:cubicBezTo>
                  <a:cubicBezTo>
                    <a:pt x="3686" y="10411"/>
                    <a:pt x="3766" y="11180"/>
                    <a:pt x="3853" y="11947"/>
                  </a:cubicBezTo>
                  <a:cubicBezTo>
                    <a:pt x="3866" y="12067"/>
                    <a:pt x="3814" y="12196"/>
                    <a:pt x="3780" y="12318"/>
                  </a:cubicBezTo>
                  <a:cubicBezTo>
                    <a:pt x="3733" y="12483"/>
                    <a:pt x="3675" y="12643"/>
                    <a:pt x="3612" y="12833"/>
                  </a:cubicBezTo>
                  <a:cubicBezTo>
                    <a:pt x="3905" y="12863"/>
                    <a:pt x="3985" y="13035"/>
                    <a:pt x="4002" y="13266"/>
                  </a:cubicBezTo>
                  <a:cubicBezTo>
                    <a:pt x="4046" y="13858"/>
                    <a:pt x="4098" y="14448"/>
                    <a:pt x="4149" y="15039"/>
                  </a:cubicBezTo>
                  <a:cubicBezTo>
                    <a:pt x="4184" y="15448"/>
                    <a:pt x="4233" y="15854"/>
                    <a:pt x="4258" y="16264"/>
                  </a:cubicBezTo>
                  <a:cubicBezTo>
                    <a:pt x="4272" y="16474"/>
                    <a:pt x="4247" y="16687"/>
                    <a:pt x="4237" y="16899"/>
                  </a:cubicBezTo>
                  <a:cubicBezTo>
                    <a:pt x="4231" y="16900"/>
                    <a:pt x="4225" y="16902"/>
                    <a:pt x="4218" y="16905"/>
                  </a:cubicBezTo>
                  <a:cubicBezTo>
                    <a:pt x="4133" y="16837"/>
                    <a:pt x="4050" y="16767"/>
                    <a:pt x="3965" y="16699"/>
                  </a:cubicBezTo>
                  <a:cubicBezTo>
                    <a:pt x="3940" y="16715"/>
                    <a:pt x="3917" y="16731"/>
                    <a:pt x="3892" y="16746"/>
                  </a:cubicBezTo>
                  <a:cubicBezTo>
                    <a:pt x="3910" y="16824"/>
                    <a:pt x="3928" y="16902"/>
                    <a:pt x="3946" y="16981"/>
                  </a:cubicBezTo>
                  <a:cubicBezTo>
                    <a:pt x="4037" y="16957"/>
                    <a:pt x="4127" y="16931"/>
                    <a:pt x="4218" y="16906"/>
                  </a:cubicBezTo>
                  <a:lnTo>
                    <a:pt x="4237" y="16921"/>
                  </a:lnTo>
                  <a:cubicBezTo>
                    <a:pt x="4237" y="16915"/>
                    <a:pt x="4238" y="16907"/>
                    <a:pt x="4238" y="16900"/>
                  </a:cubicBezTo>
                  <a:cubicBezTo>
                    <a:pt x="4240" y="16900"/>
                    <a:pt x="4240" y="16900"/>
                    <a:pt x="4242" y="16899"/>
                  </a:cubicBezTo>
                  <a:cubicBezTo>
                    <a:pt x="4301" y="17172"/>
                    <a:pt x="4372" y="17443"/>
                    <a:pt x="4418" y="17719"/>
                  </a:cubicBezTo>
                  <a:cubicBezTo>
                    <a:pt x="4454" y="17939"/>
                    <a:pt x="4504" y="18173"/>
                    <a:pt x="4467" y="18385"/>
                  </a:cubicBezTo>
                  <a:cubicBezTo>
                    <a:pt x="4407" y="18718"/>
                    <a:pt x="4585" y="18934"/>
                    <a:pt x="4783" y="19177"/>
                  </a:cubicBezTo>
                  <a:cubicBezTo>
                    <a:pt x="4780" y="18996"/>
                    <a:pt x="4772" y="18813"/>
                    <a:pt x="4775" y="18632"/>
                  </a:cubicBezTo>
                  <a:cubicBezTo>
                    <a:pt x="4782" y="18203"/>
                    <a:pt x="4830" y="17770"/>
                    <a:pt x="4795" y="17344"/>
                  </a:cubicBezTo>
                  <a:cubicBezTo>
                    <a:pt x="4722" y="16467"/>
                    <a:pt x="4592" y="15594"/>
                    <a:pt x="4508" y="14716"/>
                  </a:cubicBezTo>
                  <a:cubicBezTo>
                    <a:pt x="4366" y="13224"/>
                    <a:pt x="4404" y="11732"/>
                    <a:pt x="4524" y="10242"/>
                  </a:cubicBezTo>
                  <a:cubicBezTo>
                    <a:pt x="4543" y="10023"/>
                    <a:pt x="4612" y="9800"/>
                    <a:pt x="4699" y="9595"/>
                  </a:cubicBezTo>
                  <a:cubicBezTo>
                    <a:pt x="4732" y="9515"/>
                    <a:pt x="4877" y="9484"/>
                    <a:pt x="4972" y="9430"/>
                  </a:cubicBezTo>
                  <a:cubicBezTo>
                    <a:pt x="4972" y="9338"/>
                    <a:pt x="4944" y="9196"/>
                    <a:pt x="4977" y="9071"/>
                  </a:cubicBezTo>
                  <a:cubicBezTo>
                    <a:pt x="5049" y="8811"/>
                    <a:pt x="5124" y="8794"/>
                    <a:pt x="5418" y="8905"/>
                  </a:cubicBezTo>
                  <a:cubicBezTo>
                    <a:pt x="5539" y="8950"/>
                    <a:pt x="5665" y="8984"/>
                    <a:pt x="5825" y="9035"/>
                  </a:cubicBezTo>
                  <a:cubicBezTo>
                    <a:pt x="5982" y="8398"/>
                    <a:pt x="6066" y="7733"/>
                    <a:pt x="6315" y="7136"/>
                  </a:cubicBezTo>
                  <a:cubicBezTo>
                    <a:pt x="6551" y="6566"/>
                    <a:pt x="6471" y="5866"/>
                    <a:pt x="7025" y="5368"/>
                  </a:cubicBezTo>
                  <a:cubicBezTo>
                    <a:pt x="7151" y="5602"/>
                    <a:pt x="7253" y="5809"/>
                    <a:pt x="7373" y="6006"/>
                  </a:cubicBezTo>
                  <a:cubicBezTo>
                    <a:pt x="7461" y="6150"/>
                    <a:pt x="7447" y="6409"/>
                    <a:pt x="7738" y="6357"/>
                  </a:cubicBezTo>
                  <a:cubicBezTo>
                    <a:pt x="7768" y="6352"/>
                    <a:pt x="7831" y="6439"/>
                    <a:pt x="7851" y="6494"/>
                  </a:cubicBezTo>
                  <a:cubicBezTo>
                    <a:pt x="7883" y="6584"/>
                    <a:pt x="7900" y="6680"/>
                    <a:pt x="7910" y="6775"/>
                  </a:cubicBezTo>
                  <a:cubicBezTo>
                    <a:pt x="8091" y="8340"/>
                    <a:pt x="8268" y="9904"/>
                    <a:pt x="8450" y="11467"/>
                  </a:cubicBezTo>
                  <a:cubicBezTo>
                    <a:pt x="8487" y="11781"/>
                    <a:pt x="8549" y="12094"/>
                    <a:pt x="8676" y="12430"/>
                  </a:cubicBezTo>
                  <a:cubicBezTo>
                    <a:pt x="8717" y="12346"/>
                    <a:pt x="8790" y="12263"/>
                    <a:pt x="8792" y="12177"/>
                  </a:cubicBezTo>
                  <a:cubicBezTo>
                    <a:pt x="8804" y="11827"/>
                    <a:pt x="8776" y="11474"/>
                    <a:pt x="8797" y="11124"/>
                  </a:cubicBezTo>
                  <a:cubicBezTo>
                    <a:pt x="8849" y="10260"/>
                    <a:pt x="8926" y="9398"/>
                    <a:pt x="8982" y="8535"/>
                  </a:cubicBezTo>
                  <a:cubicBezTo>
                    <a:pt x="9016" y="8015"/>
                    <a:pt x="9026" y="7494"/>
                    <a:pt x="9055" y="6973"/>
                  </a:cubicBezTo>
                  <a:cubicBezTo>
                    <a:pt x="9065" y="6803"/>
                    <a:pt x="9080" y="6631"/>
                    <a:pt x="9115" y="6464"/>
                  </a:cubicBezTo>
                  <a:cubicBezTo>
                    <a:pt x="9214" y="5991"/>
                    <a:pt x="9327" y="5521"/>
                    <a:pt x="9429" y="5048"/>
                  </a:cubicBezTo>
                  <a:cubicBezTo>
                    <a:pt x="9445" y="4975"/>
                    <a:pt x="9421" y="4896"/>
                    <a:pt x="9420" y="4819"/>
                  </a:cubicBezTo>
                  <a:cubicBezTo>
                    <a:pt x="9417" y="4693"/>
                    <a:pt x="9364" y="4516"/>
                    <a:pt x="9426" y="4448"/>
                  </a:cubicBezTo>
                  <a:cubicBezTo>
                    <a:pt x="9719" y="4128"/>
                    <a:pt x="9599" y="3706"/>
                    <a:pt x="9735" y="3351"/>
                  </a:cubicBezTo>
                  <a:cubicBezTo>
                    <a:pt x="9795" y="3194"/>
                    <a:pt x="9748" y="3003"/>
                    <a:pt x="9938" y="2891"/>
                  </a:cubicBezTo>
                  <a:cubicBezTo>
                    <a:pt x="9988" y="2860"/>
                    <a:pt x="9982" y="2720"/>
                    <a:pt x="9983" y="2630"/>
                  </a:cubicBezTo>
                  <a:cubicBezTo>
                    <a:pt x="9992" y="2258"/>
                    <a:pt x="10073" y="1918"/>
                    <a:pt x="10269" y="1589"/>
                  </a:cubicBezTo>
                  <a:cubicBezTo>
                    <a:pt x="10518" y="1168"/>
                    <a:pt x="10713" y="716"/>
                    <a:pt x="10962" y="216"/>
                  </a:cubicBezTo>
                  <a:cubicBezTo>
                    <a:pt x="11010" y="234"/>
                    <a:pt x="11112" y="271"/>
                    <a:pt x="11245" y="320"/>
                  </a:cubicBezTo>
                  <a:cubicBezTo>
                    <a:pt x="11274" y="225"/>
                    <a:pt x="11279" y="150"/>
                    <a:pt x="11315" y="94"/>
                  </a:cubicBezTo>
                  <a:cubicBezTo>
                    <a:pt x="11342" y="51"/>
                    <a:pt x="11404" y="17"/>
                    <a:pt x="11454" y="6"/>
                  </a:cubicBezTo>
                  <a:cubicBezTo>
                    <a:pt x="11483" y="0"/>
                    <a:pt x="11557" y="63"/>
                    <a:pt x="11553" y="74"/>
                  </a:cubicBezTo>
                  <a:cubicBezTo>
                    <a:pt x="11473" y="296"/>
                    <a:pt x="11614" y="486"/>
                    <a:pt x="11634" y="692"/>
                  </a:cubicBezTo>
                  <a:cubicBezTo>
                    <a:pt x="11639" y="742"/>
                    <a:pt x="11581" y="799"/>
                    <a:pt x="11570" y="819"/>
                  </a:cubicBezTo>
                  <a:cubicBezTo>
                    <a:pt x="11688" y="888"/>
                    <a:pt x="11806" y="958"/>
                    <a:pt x="11966" y="1051"/>
                  </a:cubicBezTo>
                  <a:cubicBezTo>
                    <a:pt x="11975" y="1044"/>
                    <a:pt x="12045" y="992"/>
                    <a:pt x="12154" y="911"/>
                  </a:cubicBezTo>
                  <a:cubicBezTo>
                    <a:pt x="12165" y="1260"/>
                    <a:pt x="12190" y="1558"/>
                    <a:pt x="12159" y="1881"/>
                  </a:cubicBezTo>
                  <a:cubicBezTo>
                    <a:pt x="12120" y="2286"/>
                    <a:pt x="11959" y="2696"/>
                    <a:pt x="12125" y="3131"/>
                  </a:cubicBezTo>
                  <a:cubicBezTo>
                    <a:pt x="12201" y="3331"/>
                    <a:pt x="12146" y="3612"/>
                    <a:pt x="12074" y="3830"/>
                  </a:cubicBezTo>
                  <a:cubicBezTo>
                    <a:pt x="11990" y="4081"/>
                    <a:pt x="11928" y="4283"/>
                    <a:pt x="12063" y="4553"/>
                  </a:cubicBezTo>
                  <a:cubicBezTo>
                    <a:pt x="12244" y="4914"/>
                    <a:pt x="12086" y="5320"/>
                    <a:pt x="12086" y="5707"/>
                  </a:cubicBezTo>
                  <a:cubicBezTo>
                    <a:pt x="12086" y="5752"/>
                    <a:pt x="12037" y="5805"/>
                    <a:pt x="12051" y="5840"/>
                  </a:cubicBezTo>
                  <a:cubicBezTo>
                    <a:pt x="12363" y="6744"/>
                    <a:pt x="12119" y="7681"/>
                    <a:pt x="12220" y="8598"/>
                  </a:cubicBezTo>
                  <a:cubicBezTo>
                    <a:pt x="12248" y="8850"/>
                    <a:pt x="12308" y="9098"/>
                    <a:pt x="12331" y="9352"/>
                  </a:cubicBezTo>
                  <a:cubicBezTo>
                    <a:pt x="12383" y="9939"/>
                    <a:pt x="12415" y="10529"/>
                    <a:pt x="12467" y="11117"/>
                  </a:cubicBezTo>
                  <a:cubicBezTo>
                    <a:pt x="12480" y="11291"/>
                    <a:pt x="12527" y="11463"/>
                    <a:pt x="12563" y="11634"/>
                  </a:cubicBezTo>
                  <a:cubicBezTo>
                    <a:pt x="12623" y="11920"/>
                    <a:pt x="12612" y="12186"/>
                    <a:pt x="12390" y="12369"/>
                  </a:cubicBezTo>
                  <a:cubicBezTo>
                    <a:pt x="12531" y="12599"/>
                    <a:pt x="12661" y="12813"/>
                    <a:pt x="12797" y="13037"/>
                  </a:cubicBezTo>
                  <a:cubicBezTo>
                    <a:pt x="12921" y="12992"/>
                    <a:pt x="12958" y="12896"/>
                    <a:pt x="12909" y="12749"/>
                  </a:cubicBezTo>
                  <a:cubicBezTo>
                    <a:pt x="12786" y="12388"/>
                    <a:pt x="12756" y="12039"/>
                    <a:pt x="12884" y="11651"/>
                  </a:cubicBezTo>
                  <a:cubicBezTo>
                    <a:pt x="12969" y="11396"/>
                    <a:pt x="12889" y="11085"/>
                    <a:pt x="12875" y="10800"/>
                  </a:cubicBezTo>
                  <a:cubicBezTo>
                    <a:pt x="12858" y="10442"/>
                    <a:pt x="12712" y="10073"/>
                    <a:pt x="13000" y="9749"/>
                  </a:cubicBezTo>
                  <a:cubicBezTo>
                    <a:pt x="13035" y="9710"/>
                    <a:pt x="13025" y="9627"/>
                    <a:pt x="13027" y="9562"/>
                  </a:cubicBezTo>
                  <a:cubicBezTo>
                    <a:pt x="13051" y="8841"/>
                    <a:pt x="13166" y="8143"/>
                    <a:pt x="13417" y="7456"/>
                  </a:cubicBezTo>
                  <a:cubicBezTo>
                    <a:pt x="13526" y="7158"/>
                    <a:pt x="13478" y="6799"/>
                    <a:pt x="13478" y="6466"/>
                  </a:cubicBezTo>
                  <a:cubicBezTo>
                    <a:pt x="13477" y="6035"/>
                    <a:pt x="13715" y="5674"/>
                    <a:pt x="13806" y="5266"/>
                  </a:cubicBezTo>
                  <a:cubicBezTo>
                    <a:pt x="13913" y="4790"/>
                    <a:pt x="14154" y="4346"/>
                    <a:pt x="14317" y="3882"/>
                  </a:cubicBezTo>
                  <a:cubicBezTo>
                    <a:pt x="14401" y="3643"/>
                    <a:pt x="14425" y="3382"/>
                    <a:pt x="14514" y="3144"/>
                  </a:cubicBezTo>
                  <a:cubicBezTo>
                    <a:pt x="14625" y="2839"/>
                    <a:pt x="14812" y="2810"/>
                    <a:pt x="14978" y="3078"/>
                  </a:cubicBezTo>
                  <a:cubicBezTo>
                    <a:pt x="15093" y="3267"/>
                    <a:pt x="15239" y="3386"/>
                    <a:pt x="15421" y="3496"/>
                  </a:cubicBezTo>
                  <a:cubicBezTo>
                    <a:pt x="15562" y="3580"/>
                    <a:pt x="15783" y="3632"/>
                    <a:pt x="15699" y="3891"/>
                  </a:cubicBezTo>
                  <a:cubicBezTo>
                    <a:pt x="15698" y="3896"/>
                    <a:pt x="15778" y="3929"/>
                    <a:pt x="15842" y="3960"/>
                  </a:cubicBezTo>
                  <a:cubicBezTo>
                    <a:pt x="15762" y="4018"/>
                    <a:pt x="15692" y="4071"/>
                    <a:pt x="15624" y="4123"/>
                  </a:cubicBezTo>
                  <a:cubicBezTo>
                    <a:pt x="15635" y="4159"/>
                    <a:pt x="15637" y="4204"/>
                    <a:pt x="15655" y="4211"/>
                  </a:cubicBezTo>
                  <a:cubicBezTo>
                    <a:pt x="15874" y="4297"/>
                    <a:pt x="15922" y="4486"/>
                    <a:pt x="15912" y="4684"/>
                  </a:cubicBezTo>
                  <a:cubicBezTo>
                    <a:pt x="15850" y="5949"/>
                    <a:pt x="15979" y="7202"/>
                    <a:pt x="16088" y="8458"/>
                  </a:cubicBezTo>
                  <a:cubicBezTo>
                    <a:pt x="16100" y="8595"/>
                    <a:pt x="16084" y="8734"/>
                    <a:pt x="16080" y="8872"/>
                  </a:cubicBezTo>
                  <a:cubicBezTo>
                    <a:pt x="16078" y="8874"/>
                    <a:pt x="16074" y="8877"/>
                    <a:pt x="16072" y="8880"/>
                  </a:cubicBezTo>
                  <a:cubicBezTo>
                    <a:pt x="16022" y="8822"/>
                    <a:pt x="15970" y="8763"/>
                    <a:pt x="15880" y="8659"/>
                  </a:cubicBezTo>
                  <a:cubicBezTo>
                    <a:pt x="15874" y="8809"/>
                    <a:pt x="15870" y="8906"/>
                    <a:pt x="15863" y="9057"/>
                  </a:cubicBezTo>
                  <a:cubicBezTo>
                    <a:pt x="15958" y="8976"/>
                    <a:pt x="16015" y="8926"/>
                    <a:pt x="16072" y="8880"/>
                  </a:cubicBezTo>
                  <a:cubicBezTo>
                    <a:pt x="16074" y="8883"/>
                    <a:pt x="16077" y="8887"/>
                    <a:pt x="16079" y="8889"/>
                  </a:cubicBezTo>
                  <a:cubicBezTo>
                    <a:pt x="16079" y="8884"/>
                    <a:pt x="16079" y="8877"/>
                    <a:pt x="16080" y="8872"/>
                  </a:cubicBezTo>
                  <a:lnTo>
                    <a:pt x="16082" y="8871"/>
                  </a:lnTo>
                  <a:cubicBezTo>
                    <a:pt x="16101" y="9220"/>
                    <a:pt x="16111" y="9570"/>
                    <a:pt x="16142" y="9919"/>
                  </a:cubicBezTo>
                  <a:cubicBezTo>
                    <a:pt x="16161" y="10127"/>
                    <a:pt x="16209" y="10331"/>
                    <a:pt x="16246" y="10538"/>
                  </a:cubicBezTo>
                  <a:cubicBezTo>
                    <a:pt x="16241" y="10545"/>
                    <a:pt x="16235" y="10551"/>
                    <a:pt x="16231" y="10557"/>
                  </a:cubicBezTo>
                  <a:cubicBezTo>
                    <a:pt x="16235" y="10561"/>
                    <a:pt x="16239" y="10564"/>
                    <a:pt x="16244" y="10567"/>
                  </a:cubicBezTo>
                  <a:cubicBezTo>
                    <a:pt x="16083" y="10749"/>
                    <a:pt x="16188" y="10899"/>
                    <a:pt x="16280" y="11060"/>
                  </a:cubicBezTo>
                  <a:cubicBezTo>
                    <a:pt x="16582" y="10842"/>
                    <a:pt x="16390" y="10707"/>
                    <a:pt x="16244" y="10567"/>
                  </a:cubicBezTo>
                  <a:cubicBezTo>
                    <a:pt x="16246" y="10565"/>
                    <a:pt x="16247" y="10562"/>
                    <a:pt x="16250" y="10559"/>
                  </a:cubicBezTo>
                  <a:cubicBezTo>
                    <a:pt x="16249" y="10552"/>
                    <a:pt x="16247" y="10545"/>
                    <a:pt x="16246" y="10538"/>
                  </a:cubicBezTo>
                  <a:cubicBezTo>
                    <a:pt x="16298" y="10465"/>
                    <a:pt x="16381" y="10389"/>
                    <a:pt x="16375" y="10322"/>
                  </a:cubicBezTo>
                  <a:cubicBezTo>
                    <a:pt x="16334" y="9903"/>
                    <a:pt x="16489" y="9540"/>
                    <a:pt x="16626" y="9158"/>
                  </a:cubicBezTo>
                  <a:cubicBezTo>
                    <a:pt x="16734" y="8856"/>
                    <a:pt x="16693" y="8502"/>
                    <a:pt x="16750" y="8178"/>
                  </a:cubicBezTo>
                  <a:cubicBezTo>
                    <a:pt x="16791" y="7952"/>
                    <a:pt x="16890" y="7739"/>
                    <a:pt x="16955" y="7518"/>
                  </a:cubicBezTo>
                  <a:cubicBezTo>
                    <a:pt x="16981" y="7429"/>
                    <a:pt x="16980" y="7331"/>
                    <a:pt x="17006" y="7242"/>
                  </a:cubicBezTo>
                  <a:cubicBezTo>
                    <a:pt x="17065" y="7050"/>
                    <a:pt x="17132" y="6861"/>
                    <a:pt x="17199" y="6671"/>
                  </a:cubicBezTo>
                  <a:cubicBezTo>
                    <a:pt x="17215" y="6626"/>
                    <a:pt x="17260" y="6582"/>
                    <a:pt x="17256" y="6540"/>
                  </a:cubicBezTo>
                  <a:cubicBezTo>
                    <a:pt x="17207" y="6001"/>
                    <a:pt x="17681" y="5672"/>
                    <a:pt x="17761" y="5168"/>
                  </a:cubicBezTo>
                  <a:cubicBezTo>
                    <a:pt x="18203" y="5240"/>
                    <a:pt x="18572" y="4787"/>
                    <a:pt x="19022" y="5121"/>
                  </a:cubicBezTo>
                  <a:cubicBezTo>
                    <a:pt x="18887" y="5294"/>
                    <a:pt x="18760" y="5467"/>
                    <a:pt x="18632" y="5639"/>
                  </a:cubicBezTo>
                  <a:close/>
                  <a:moveTo>
                    <a:pt x="16452" y="34024"/>
                  </a:moveTo>
                  <a:cubicBezTo>
                    <a:pt x="16312" y="34055"/>
                    <a:pt x="16199" y="34081"/>
                    <a:pt x="16017" y="34123"/>
                  </a:cubicBezTo>
                  <a:cubicBezTo>
                    <a:pt x="16153" y="34362"/>
                    <a:pt x="16264" y="34558"/>
                    <a:pt x="16384" y="34770"/>
                  </a:cubicBezTo>
                  <a:cubicBezTo>
                    <a:pt x="16631" y="34537"/>
                    <a:pt x="16526" y="34311"/>
                    <a:pt x="16452" y="34024"/>
                  </a:cubicBezTo>
                  <a:close/>
                  <a:moveTo>
                    <a:pt x="16669" y="11355"/>
                  </a:moveTo>
                  <a:cubicBezTo>
                    <a:pt x="17008" y="11430"/>
                    <a:pt x="17008" y="11430"/>
                    <a:pt x="17011" y="11001"/>
                  </a:cubicBezTo>
                  <a:cubicBezTo>
                    <a:pt x="16882" y="11134"/>
                    <a:pt x="16797" y="11223"/>
                    <a:pt x="16669" y="11355"/>
                  </a:cubicBezTo>
                  <a:close/>
                  <a:moveTo>
                    <a:pt x="16085" y="10700"/>
                  </a:moveTo>
                  <a:cubicBezTo>
                    <a:pt x="15874" y="10789"/>
                    <a:pt x="15743" y="10846"/>
                    <a:pt x="15611" y="10901"/>
                  </a:cubicBezTo>
                  <a:cubicBezTo>
                    <a:pt x="15811" y="11000"/>
                    <a:pt x="15957" y="10978"/>
                    <a:pt x="16085" y="10700"/>
                  </a:cubicBezTo>
                  <a:close/>
                  <a:moveTo>
                    <a:pt x="13624" y="14553"/>
                  </a:moveTo>
                  <a:cubicBezTo>
                    <a:pt x="13614" y="14578"/>
                    <a:pt x="13660" y="14636"/>
                    <a:pt x="13692" y="14666"/>
                  </a:cubicBezTo>
                  <a:cubicBezTo>
                    <a:pt x="13824" y="14791"/>
                    <a:pt x="13833" y="14894"/>
                    <a:pt x="13675" y="15016"/>
                  </a:cubicBezTo>
                  <a:cubicBezTo>
                    <a:pt x="13609" y="15068"/>
                    <a:pt x="13628" y="15422"/>
                    <a:pt x="13665" y="15455"/>
                  </a:cubicBezTo>
                  <a:cubicBezTo>
                    <a:pt x="13927" y="15692"/>
                    <a:pt x="13968" y="15825"/>
                    <a:pt x="13879" y="16157"/>
                  </a:cubicBezTo>
                  <a:cubicBezTo>
                    <a:pt x="13865" y="16214"/>
                    <a:pt x="13839" y="16314"/>
                    <a:pt x="13855" y="16323"/>
                  </a:cubicBezTo>
                  <a:cubicBezTo>
                    <a:pt x="14124" y="16463"/>
                    <a:pt x="13928" y="16657"/>
                    <a:pt x="13925" y="16828"/>
                  </a:cubicBezTo>
                  <a:cubicBezTo>
                    <a:pt x="13918" y="17132"/>
                    <a:pt x="13806" y="17456"/>
                    <a:pt x="14141" y="17688"/>
                  </a:cubicBezTo>
                  <a:cubicBezTo>
                    <a:pt x="14231" y="17751"/>
                    <a:pt x="14281" y="17906"/>
                    <a:pt x="14301" y="18027"/>
                  </a:cubicBezTo>
                  <a:cubicBezTo>
                    <a:pt x="14334" y="18216"/>
                    <a:pt x="14308" y="18417"/>
                    <a:pt x="14338" y="18609"/>
                  </a:cubicBezTo>
                  <a:cubicBezTo>
                    <a:pt x="14384" y="18903"/>
                    <a:pt x="14421" y="19206"/>
                    <a:pt x="14525" y="19482"/>
                  </a:cubicBezTo>
                  <a:cubicBezTo>
                    <a:pt x="14650" y="19817"/>
                    <a:pt x="14640" y="20005"/>
                    <a:pt x="14333" y="20280"/>
                  </a:cubicBezTo>
                  <a:cubicBezTo>
                    <a:pt x="14479" y="20319"/>
                    <a:pt x="14600" y="20353"/>
                    <a:pt x="14746" y="20392"/>
                  </a:cubicBezTo>
                  <a:cubicBezTo>
                    <a:pt x="14665" y="20611"/>
                    <a:pt x="14548" y="20799"/>
                    <a:pt x="14748" y="20984"/>
                  </a:cubicBezTo>
                  <a:cubicBezTo>
                    <a:pt x="14792" y="21025"/>
                    <a:pt x="14781" y="21137"/>
                    <a:pt x="14780" y="21216"/>
                  </a:cubicBezTo>
                  <a:cubicBezTo>
                    <a:pt x="14775" y="21586"/>
                    <a:pt x="15059" y="21914"/>
                    <a:pt x="14937" y="22300"/>
                  </a:cubicBezTo>
                  <a:cubicBezTo>
                    <a:pt x="15220" y="22630"/>
                    <a:pt x="15142" y="23068"/>
                    <a:pt x="15272" y="23444"/>
                  </a:cubicBezTo>
                  <a:cubicBezTo>
                    <a:pt x="15332" y="23615"/>
                    <a:pt x="15432" y="23809"/>
                    <a:pt x="15393" y="23965"/>
                  </a:cubicBezTo>
                  <a:cubicBezTo>
                    <a:pt x="15324" y="24252"/>
                    <a:pt x="15440" y="24461"/>
                    <a:pt x="15554" y="24690"/>
                  </a:cubicBezTo>
                  <a:cubicBezTo>
                    <a:pt x="15715" y="25014"/>
                    <a:pt x="15892" y="25334"/>
                    <a:pt x="16017" y="25670"/>
                  </a:cubicBezTo>
                  <a:cubicBezTo>
                    <a:pt x="16425" y="26779"/>
                    <a:pt x="16803" y="27898"/>
                    <a:pt x="17212" y="29005"/>
                  </a:cubicBezTo>
                  <a:cubicBezTo>
                    <a:pt x="17375" y="29446"/>
                    <a:pt x="17589" y="29869"/>
                    <a:pt x="17778" y="30301"/>
                  </a:cubicBezTo>
                  <a:cubicBezTo>
                    <a:pt x="17814" y="30292"/>
                    <a:pt x="17849" y="30285"/>
                    <a:pt x="17886" y="30278"/>
                  </a:cubicBezTo>
                  <a:cubicBezTo>
                    <a:pt x="17862" y="30081"/>
                    <a:pt x="17846" y="29882"/>
                    <a:pt x="17813" y="29686"/>
                  </a:cubicBezTo>
                  <a:cubicBezTo>
                    <a:pt x="17769" y="29435"/>
                    <a:pt x="17709" y="29186"/>
                    <a:pt x="17664" y="28935"/>
                  </a:cubicBezTo>
                  <a:cubicBezTo>
                    <a:pt x="17549" y="28291"/>
                    <a:pt x="17449" y="27645"/>
                    <a:pt x="17324" y="27004"/>
                  </a:cubicBezTo>
                  <a:cubicBezTo>
                    <a:pt x="17250" y="26623"/>
                    <a:pt x="17127" y="26252"/>
                    <a:pt x="17047" y="25871"/>
                  </a:cubicBezTo>
                  <a:cubicBezTo>
                    <a:pt x="16932" y="25336"/>
                    <a:pt x="16839" y="24795"/>
                    <a:pt x="16731" y="24257"/>
                  </a:cubicBezTo>
                  <a:cubicBezTo>
                    <a:pt x="16595" y="23571"/>
                    <a:pt x="16446" y="22887"/>
                    <a:pt x="16315" y="22200"/>
                  </a:cubicBezTo>
                  <a:cubicBezTo>
                    <a:pt x="16158" y="21367"/>
                    <a:pt x="16037" y="20527"/>
                    <a:pt x="15861" y="19698"/>
                  </a:cubicBezTo>
                  <a:cubicBezTo>
                    <a:pt x="15669" y="18797"/>
                    <a:pt x="15635" y="17869"/>
                    <a:pt x="15360" y="16982"/>
                  </a:cubicBezTo>
                  <a:cubicBezTo>
                    <a:pt x="15308" y="16814"/>
                    <a:pt x="15407" y="16603"/>
                    <a:pt x="15399" y="16414"/>
                  </a:cubicBezTo>
                  <a:cubicBezTo>
                    <a:pt x="15390" y="16199"/>
                    <a:pt x="15627" y="15901"/>
                    <a:pt x="15216" y="15792"/>
                  </a:cubicBezTo>
                  <a:cubicBezTo>
                    <a:pt x="15185" y="15782"/>
                    <a:pt x="15187" y="15649"/>
                    <a:pt x="15175" y="15572"/>
                  </a:cubicBezTo>
                  <a:cubicBezTo>
                    <a:pt x="15100" y="15037"/>
                    <a:pt x="14997" y="14506"/>
                    <a:pt x="14955" y="13969"/>
                  </a:cubicBezTo>
                  <a:cubicBezTo>
                    <a:pt x="14850" y="12664"/>
                    <a:pt x="14793" y="11353"/>
                    <a:pt x="14669" y="10050"/>
                  </a:cubicBezTo>
                  <a:cubicBezTo>
                    <a:pt x="14646" y="9800"/>
                    <a:pt x="14798" y="9607"/>
                    <a:pt x="14721" y="9332"/>
                  </a:cubicBezTo>
                  <a:cubicBezTo>
                    <a:pt x="14596" y="8886"/>
                    <a:pt x="14617" y="8400"/>
                    <a:pt x="14583" y="7931"/>
                  </a:cubicBezTo>
                  <a:cubicBezTo>
                    <a:pt x="14554" y="7545"/>
                    <a:pt x="14534" y="7158"/>
                    <a:pt x="14511" y="6770"/>
                  </a:cubicBezTo>
                  <a:cubicBezTo>
                    <a:pt x="14473" y="6763"/>
                    <a:pt x="14437" y="6757"/>
                    <a:pt x="14398" y="6752"/>
                  </a:cubicBezTo>
                  <a:cubicBezTo>
                    <a:pt x="14303" y="7119"/>
                    <a:pt x="14208" y="7486"/>
                    <a:pt x="14111" y="7853"/>
                  </a:cubicBezTo>
                  <a:cubicBezTo>
                    <a:pt x="13934" y="7820"/>
                    <a:pt x="13792" y="7792"/>
                    <a:pt x="13702" y="7775"/>
                  </a:cubicBezTo>
                  <a:cubicBezTo>
                    <a:pt x="13656" y="7981"/>
                    <a:pt x="13620" y="8144"/>
                    <a:pt x="13579" y="8326"/>
                  </a:cubicBezTo>
                  <a:cubicBezTo>
                    <a:pt x="13710" y="8342"/>
                    <a:pt x="13841" y="8358"/>
                    <a:pt x="13958" y="8372"/>
                  </a:cubicBezTo>
                  <a:cubicBezTo>
                    <a:pt x="13999" y="8864"/>
                    <a:pt x="13987" y="9299"/>
                    <a:pt x="13564" y="9598"/>
                  </a:cubicBezTo>
                  <a:cubicBezTo>
                    <a:pt x="13511" y="9636"/>
                    <a:pt x="13491" y="9722"/>
                    <a:pt x="13455" y="9786"/>
                  </a:cubicBezTo>
                  <a:cubicBezTo>
                    <a:pt x="13473" y="9801"/>
                    <a:pt x="13489" y="9815"/>
                    <a:pt x="13504" y="9829"/>
                  </a:cubicBezTo>
                  <a:cubicBezTo>
                    <a:pt x="13610" y="9738"/>
                    <a:pt x="13714" y="9648"/>
                    <a:pt x="13879" y="9505"/>
                  </a:cubicBezTo>
                  <a:cubicBezTo>
                    <a:pt x="13834" y="9758"/>
                    <a:pt x="13802" y="9927"/>
                    <a:pt x="13772" y="10094"/>
                  </a:cubicBezTo>
                  <a:cubicBezTo>
                    <a:pt x="13655" y="9786"/>
                    <a:pt x="13496" y="9959"/>
                    <a:pt x="13330" y="10031"/>
                  </a:cubicBezTo>
                  <a:cubicBezTo>
                    <a:pt x="13356" y="10251"/>
                    <a:pt x="13312" y="10470"/>
                    <a:pt x="13548" y="10597"/>
                  </a:cubicBezTo>
                  <a:cubicBezTo>
                    <a:pt x="13610" y="10520"/>
                    <a:pt x="13659" y="10458"/>
                    <a:pt x="13709" y="10397"/>
                  </a:cubicBezTo>
                  <a:cubicBezTo>
                    <a:pt x="13723" y="10475"/>
                    <a:pt x="13751" y="10555"/>
                    <a:pt x="13750" y="10633"/>
                  </a:cubicBezTo>
                  <a:cubicBezTo>
                    <a:pt x="13736" y="11321"/>
                    <a:pt x="13750" y="12010"/>
                    <a:pt x="13689" y="12693"/>
                  </a:cubicBezTo>
                  <a:cubicBezTo>
                    <a:pt x="13636" y="13312"/>
                    <a:pt x="13874" y="13941"/>
                    <a:pt x="13624" y="14553"/>
                  </a:cubicBezTo>
                  <a:close/>
                  <a:moveTo>
                    <a:pt x="16902" y="13213"/>
                  </a:moveTo>
                  <a:cubicBezTo>
                    <a:pt x="16849" y="13254"/>
                    <a:pt x="16791" y="13296"/>
                    <a:pt x="16650" y="13404"/>
                  </a:cubicBezTo>
                  <a:cubicBezTo>
                    <a:pt x="16854" y="13416"/>
                    <a:pt x="16962" y="13424"/>
                    <a:pt x="17064" y="13431"/>
                  </a:cubicBezTo>
                  <a:cubicBezTo>
                    <a:pt x="17008" y="13358"/>
                    <a:pt x="16955" y="13286"/>
                    <a:pt x="16902" y="13213"/>
                  </a:cubicBezTo>
                  <a:close/>
                  <a:moveTo>
                    <a:pt x="16132" y="13083"/>
                  </a:moveTo>
                  <a:cubicBezTo>
                    <a:pt x="16108" y="13233"/>
                    <a:pt x="16080" y="13370"/>
                    <a:pt x="16066" y="13510"/>
                  </a:cubicBezTo>
                  <a:cubicBezTo>
                    <a:pt x="16063" y="13540"/>
                    <a:pt x="16111" y="13575"/>
                    <a:pt x="16146" y="13620"/>
                  </a:cubicBezTo>
                  <a:cubicBezTo>
                    <a:pt x="16236" y="13510"/>
                    <a:pt x="16313" y="13417"/>
                    <a:pt x="16411" y="13300"/>
                  </a:cubicBezTo>
                  <a:cubicBezTo>
                    <a:pt x="16307" y="13219"/>
                    <a:pt x="16225" y="13156"/>
                    <a:pt x="16132" y="13083"/>
                  </a:cubicBezTo>
                  <a:close/>
                  <a:moveTo>
                    <a:pt x="15778" y="13514"/>
                  </a:moveTo>
                  <a:cubicBezTo>
                    <a:pt x="15804" y="13635"/>
                    <a:pt x="15808" y="13704"/>
                    <a:pt x="15838" y="13761"/>
                  </a:cubicBezTo>
                  <a:cubicBezTo>
                    <a:pt x="15850" y="13784"/>
                    <a:pt x="15954" y="13785"/>
                    <a:pt x="15955" y="13780"/>
                  </a:cubicBezTo>
                  <a:cubicBezTo>
                    <a:pt x="15973" y="13713"/>
                    <a:pt x="15995" y="13641"/>
                    <a:pt x="15981" y="13578"/>
                  </a:cubicBezTo>
                  <a:cubicBezTo>
                    <a:pt x="15975" y="13553"/>
                    <a:pt x="15886" y="13546"/>
                    <a:pt x="15778" y="13514"/>
                  </a:cubicBezTo>
                  <a:close/>
                  <a:moveTo>
                    <a:pt x="16346" y="15261"/>
                  </a:moveTo>
                  <a:cubicBezTo>
                    <a:pt x="16264" y="15013"/>
                    <a:pt x="16209" y="14848"/>
                    <a:pt x="16122" y="14582"/>
                  </a:cubicBezTo>
                  <a:cubicBezTo>
                    <a:pt x="15952" y="14938"/>
                    <a:pt x="15952" y="14938"/>
                    <a:pt x="16346" y="15261"/>
                  </a:cubicBezTo>
                  <a:close/>
                  <a:moveTo>
                    <a:pt x="15825" y="15308"/>
                  </a:moveTo>
                  <a:cubicBezTo>
                    <a:pt x="15766" y="15353"/>
                    <a:pt x="15708" y="15397"/>
                    <a:pt x="15648" y="15442"/>
                  </a:cubicBezTo>
                  <a:cubicBezTo>
                    <a:pt x="15682" y="15482"/>
                    <a:pt x="15715" y="15523"/>
                    <a:pt x="15751" y="15564"/>
                  </a:cubicBezTo>
                  <a:cubicBezTo>
                    <a:pt x="15793" y="15496"/>
                    <a:pt x="15838" y="15430"/>
                    <a:pt x="15881" y="15362"/>
                  </a:cubicBezTo>
                  <a:cubicBezTo>
                    <a:pt x="15861" y="15345"/>
                    <a:pt x="15843" y="15327"/>
                    <a:pt x="15825" y="15308"/>
                  </a:cubicBezTo>
                  <a:close/>
                  <a:moveTo>
                    <a:pt x="19172" y="28272"/>
                  </a:moveTo>
                  <a:lnTo>
                    <a:pt x="19192" y="27908"/>
                  </a:lnTo>
                  <a:cubicBezTo>
                    <a:pt x="19154" y="27907"/>
                    <a:pt x="19117" y="27904"/>
                    <a:pt x="19080" y="27903"/>
                  </a:cubicBezTo>
                  <a:cubicBezTo>
                    <a:pt x="19062" y="28017"/>
                    <a:pt x="19042" y="28129"/>
                    <a:pt x="19033" y="28243"/>
                  </a:cubicBezTo>
                  <a:cubicBezTo>
                    <a:pt x="19033" y="28248"/>
                    <a:pt x="19122" y="28260"/>
                    <a:pt x="19172" y="28272"/>
                  </a:cubicBezTo>
                  <a:cubicBezTo>
                    <a:pt x="19172" y="28277"/>
                    <a:pt x="19172" y="28280"/>
                    <a:pt x="19171" y="28286"/>
                  </a:cubicBezTo>
                  <a:cubicBezTo>
                    <a:pt x="19173" y="28285"/>
                    <a:pt x="19175" y="28286"/>
                    <a:pt x="19178" y="28285"/>
                  </a:cubicBezTo>
                  <a:cubicBezTo>
                    <a:pt x="19206" y="28405"/>
                    <a:pt x="19195" y="28562"/>
                    <a:pt x="19432" y="28550"/>
                  </a:cubicBezTo>
                  <a:cubicBezTo>
                    <a:pt x="19372" y="28405"/>
                    <a:pt x="19404" y="28226"/>
                    <a:pt x="19178" y="28285"/>
                  </a:cubicBezTo>
                  <a:cubicBezTo>
                    <a:pt x="19177" y="28280"/>
                    <a:pt x="19177" y="28275"/>
                    <a:pt x="19175" y="28272"/>
                  </a:cubicBezTo>
                  <a:close/>
                  <a:moveTo>
                    <a:pt x="12594" y="13875"/>
                  </a:moveTo>
                  <a:cubicBezTo>
                    <a:pt x="12629" y="14133"/>
                    <a:pt x="12656" y="14336"/>
                    <a:pt x="12683" y="14539"/>
                  </a:cubicBezTo>
                  <a:cubicBezTo>
                    <a:pt x="12819" y="14149"/>
                    <a:pt x="12818" y="14140"/>
                    <a:pt x="12594" y="13875"/>
                  </a:cubicBezTo>
                  <a:close/>
                  <a:moveTo>
                    <a:pt x="7332" y="15470"/>
                  </a:moveTo>
                  <a:cubicBezTo>
                    <a:pt x="7273" y="15676"/>
                    <a:pt x="7236" y="15801"/>
                    <a:pt x="7195" y="15942"/>
                  </a:cubicBezTo>
                  <a:cubicBezTo>
                    <a:pt x="7338" y="15948"/>
                    <a:pt x="7447" y="15953"/>
                    <a:pt x="7540" y="15958"/>
                  </a:cubicBezTo>
                  <a:cubicBezTo>
                    <a:pt x="7612" y="16140"/>
                    <a:pt x="7679" y="16309"/>
                    <a:pt x="7747" y="16478"/>
                  </a:cubicBezTo>
                  <a:cubicBezTo>
                    <a:pt x="7768" y="16473"/>
                    <a:pt x="7790" y="16467"/>
                    <a:pt x="7811" y="16462"/>
                  </a:cubicBezTo>
                  <a:cubicBezTo>
                    <a:pt x="7547" y="14427"/>
                    <a:pt x="7284" y="12393"/>
                    <a:pt x="7019" y="10358"/>
                  </a:cubicBezTo>
                  <a:cubicBezTo>
                    <a:pt x="6997" y="10356"/>
                    <a:pt x="6976" y="10353"/>
                    <a:pt x="6952" y="10351"/>
                  </a:cubicBezTo>
                  <a:cubicBezTo>
                    <a:pt x="6930" y="10442"/>
                    <a:pt x="6906" y="10534"/>
                    <a:pt x="6887" y="10627"/>
                  </a:cubicBezTo>
                  <a:cubicBezTo>
                    <a:pt x="6653" y="11729"/>
                    <a:pt x="6976" y="12785"/>
                    <a:pt x="7161" y="13853"/>
                  </a:cubicBezTo>
                  <a:cubicBezTo>
                    <a:pt x="7203" y="14094"/>
                    <a:pt x="7311" y="14370"/>
                    <a:pt x="7237" y="14577"/>
                  </a:cubicBezTo>
                  <a:cubicBezTo>
                    <a:pt x="7168" y="14771"/>
                    <a:pt x="7194" y="14855"/>
                    <a:pt x="7300" y="14989"/>
                  </a:cubicBezTo>
                  <a:cubicBezTo>
                    <a:pt x="7385" y="15099"/>
                    <a:pt x="7445" y="15230"/>
                    <a:pt x="7535" y="15384"/>
                  </a:cubicBezTo>
                  <a:cubicBezTo>
                    <a:pt x="7190" y="15383"/>
                    <a:pt x="7016" y="15503"/>
                    <a:pt x="7091" y="15652"/>
                  </a:cubicBezTo>
                  <a:cubicBezTo>
                    <a:pt x="7150" y="15607"/>
                    <a:pt x="7206" y="15564"/>
                    <a:pt x="7332" y="15470"/>
                  </a:cubicBezTo>
                  <a:close/>
                  <a:moveTo>
                    <a:pt x="4678" y="29435"/>
                  </a:moveTo>
                  <a:cubicBezTo>
                    <a:pt x="4454" y="28338"/>
                    <a:pt x="4248" y="27236"/>
                    <a:pt x="4023" y="26139"/>
                  </a:cubicBezTo>
                  <a:cubicBezTo>
                    <a:pt x="3965" y="25861"/>
                    <a:pt x="3933" y="25540"/>
                    <a:pt x="3774" y="25327"/>
                  </a:cubicBezTo>
                  <a:cubicBezTo>
                    <a:pt x="3550" y="25027"/>
                    <a:pt x="3866" y="24735"/>
                    <a:pt x="3690" y="24467"/>
                  </a:cubicBezTo>
                  <a:cubicBezTo>
                    <a:pt x="3674" y="24441"/>
                    <a:pt x="3659" y="24413"/>
                    <a:pt x="3647" y="24388"/>
                  </a:cubicBezTo>
                  <a:cubicBezTo>
                    <a:pt x="3566" y="24367"/>
                    <a:pt x="3488" y="24347"/>
                    <a:pt x="3330" y="24306"/>
                  </a:cubicBezTo>
                  <a:cubicBezTo>
                    <a:pt x="3485" y="24231"/>
                    <a:pt x="3550" y="24199"/>
                    <a:pt x="3649" y="24150"/>
                  </a:cubicBezTo>
                  <a:cubicBezTo>
                    <a:pt x="3610" y="23958"/>
                    <a:pt x="3569" y="23754"/>
                    <a:pt x="3529" y="23553"/>
                  </a:cubicBezTo>
                  <a:cubicBezTo>
                    <a:pt x="3447" y="23151"/>
                    <a:pt x="3357" y="22749"/>
                    <a:pt x="3284" y="22346"/>
                  </a:cubicBezTo>
                  <a:cubicBezTo>
                    <a:pt x="3185" y="21794"/>
                    <a:pt x="3102" y="21240"/>
                    <a:pt x="3008" y="20688"/>
                  </a:cubicBezTo>
                  <a:cubicBezTo>
                    <a:pt x="2962" y="20422"/>
                    <a:pt x="2877" y="20159"/>
                    <a:pt x="2866" y="19893"/>
                  </a:cubicBezTo>
                  <a:cubicBezTo>
                    <a:pt x="2857" y="19635"/>
                    <a:pt x="2631" y="19380"/>
                    <a:pt x="2839" y="19117"/>
                  </a:cubicBezTo>
                  <a:cubicBezTo>
                    <a:pt x="2560" y="18890"/>
                    <a:pt x="2772" y="18636"/>
                    <a:pt x="2795" y="18391"/>
                  </a:cubicBezTo>
                  <a:cubicBezTo>
                    <a:pt x="2801" y="18333"/>
                    <a:pt x="2801" y="18262"/>
                    <a:pt x="2777" y="18211"/>
                  </a:cubicBezTo>
                  <a:cubicBezTo>
                    <a:pt x="2617" y="17882"/>
                    <a:pt x="2611" y="17533"/>
                    <a:pt x="2613" y="17178"/>
                  </a:cubicBezTo>
                  <a:cubicBezTo>
                    <a:pt x="2615" y="16861"/>
                    <a:pt x="2603" y="16542"/>
                    <a:pt x="2580" y="16226"/>
                  </a:cubicBezTo>
                  <a:cubicBezTo>
                    <a:pt x="2560" y="15962"/>
                    <a:pt x="2460" y="15688"/>
                    <a:pt x="2503" y="15436"/>
                  </a:cubicBezTo>
                  <a:cubicBezTo>
                    <a:pt x="2549" y="15157"/>
                    <a:pt x="2533" y="14919"/>
                    <a:pt x="2425" y="14666"/>
                  </a:cubicBezTo>
                  <a:cubicBezTo>
                    <a:pt x="2394" y="14594"/>
                    <a:pt x="2474" y="14480"/>
                    <a:pt x="2460" y="14392"/>
                  </a:cubicBezTo>
                  <a:cubicBezTo>
                    <a:pt x="2434" y="14233"/>
                    <a:pt x="2642" y="14120"/>
                    <a:pt x="2587" y="14025"/>
                  </a:cubicBezTo>
                  <a:cubicBezTo>
                    <a:pt x="2475" y="13829"/>
                    <a:pt x="2579" y="13699"/>
                    <a:pt x="2628" y="13535"/>
                  </a:cubicBezTo>
                  <a:cubicBezTo>
                    <a:pt x="2700" y="13291"/>
                    <a:pt x="2752" y="13037"/>
                    <a:pt x="2780" y="12785"/>
                  </a:cubicBezTo>
                  <a:cubicBezTo>
                    <a:pt x="2805" y="12562"/>
                    <a:pt x="2754" y="12515"/>
                    <a:pt x="2483" y="12376"/>
                  </a:cubicBezTo>
                  <a:cubicBezTo>
                    <a:pt x="2719" y="12081"/>
                    <a:pt x="2693" y="11744"/>
                    <a:pt x="2670" y="11391"/>
                  </a:cubicBezTo>
                  <a:cubicBezTo>
                    <a:pt x="2652" y="11066"/>
                    <a:pt x="2481" y="10763"/>
                    <a:pt x="2579" y="10412"/>
                  </a:cubicBezTo>
                  <a:cubicBezTo>
                    <a:pt x="2622" y="10251"/>
                    <a:pt x="2507" y="10045"/>
                    <a:pt x="2450" y="9805"/>
                  </a:cubicBezTo>
                  <a:cubicBezTo>
                    <a:pt x="2273" y="10094"/>
                    <a:pt x="2142" y="10311"/>
                    <a:pt x="2013" y="10525"/>
                  </a:cubicBezTo>
                  <a:cubicBezTo>
                    <a:pt x="2043" y="10923"/>
                    <a:pt x="2446" y="11229"/>
                    <a:pt x="2136" y="11630"/>
                  </a:cubicBezTo>
                  <a:cubicBezTo>
                    <a:pt x="2127" y="11641"/>
                    <a:pt x="2146" y="11688"/>
                    <a:pt x="2165" y="11701"/>
                  </a:cubicBezTo>
                  <a:cubicBezTo>
                    <a:pt x="2362" y="11850"/>
                    <a:pt x="2188" y="12016"/>
                    <a:pt x="2115" y="12053"/>
                  </a:cubicBezTo>
                  <a:cubicBezTo>
                    <a:pt x="1644" y="12293"/>
                    <a:pt x="1664" y="12728"/>
                    <a:pt x="1658" y="13141"/>
                  </a:cubicBezTo>
                  <a:cubicBezTo>
                    <a:pt x="1643" y="13969"/>
                    <a:pt x="1643" y="14798"/>
                    <a:pt x="1660" y="15626"/>
                  </a:cubicBezTo>
                  <a:cubicBezTo>
                    <a:pt x="1674" y="16349"/>
                    <a:pt x="1670" y="17075"/>
                    <a:pt x="1761" y="17791"/>
                  </a:cubicBezTo>
                  <a:cubicBezTo>
                    <a:pt x="1961" y="19382"/>
                    <a:pt x="2210" y="20969"/>
                    <a:pt x="2448" y="22556"/>
                  </a:cubicBezTo>
                  <a:cubicBezTo>
                    <a:pt x="2560" y="23303"/>
                    <a:pt x="2668" y="24051"/>
                    <a:pt x="2823" y="24790"/>
                  </a:cubicBezTo>
                  <a:cubicBezTo>
                    <a:pt x="3034" y="25794"/>
                    <a:pt x="3279" y="26790"/>
                    <a:pt x="3525" y="27787"/>
                  </a:cubicBezTo>
                  <a:cubicBezTo>
                    <a:pt x="3777" y="28800"/>
                    <a:pt x="4033" y="29813"/>
                    <a:pt x="4320" y="30818"/>
                  </a:cubicBezTo>
                  <a:cubicBezTo>
                    <a:pt x="4566" y="31681"/>
                    <a:pt x="4856" y="32532"/>
                    <a:pt x="5132" y="33386"/>
                  </a:cubicBezTo>
                  <a:cubicBezTo>
                    <a:pt x="5268" y="33806"/>
                    <a:pt x="5414" y="34220"/>
                    <a:pt x="5554" y="34637"/>
                  </a:cubicBezTo>
                  <a:cubicBezTo>
                    <a:pt x="5591" y="34629"/>
                    <a:pt x="5628" y="34620"/>
                    <a:pt x="5665" y="34610"/>
                  </a:cubicBezTo>
                  <a:cubicBezTo>
                    <a:pt x="5605" y="34170"/>
                    <a:pt x="5567" y="33725"/>
                    <a:pt x="5480" y="33288"/>
                  </a:cubicBezTo>
                  <a:cubicBezTo>
                    <a:pt x="5222" y="32002"/>
                    <a:pt x="4941" y="30721"/>
                    <a:pt x="4678" y="29435"/>
                  </a:cubicBezTo>
                  <a:close/>
                  <a:moveTo>
                    <a:pt x="3117" y="18724"/>
                  </a:moveTo>
                  <a:cubicBezTo>
                    <a:pt x="3158" y="18851"/>
                    <a:pt x="3200" y="18979"/>
                    <a:pt x="3240" y="19106"/>
                  </a:cubicBezTo>
                  <a:cubicBezTo>
                    <a:pt x="3236" y="19111"/>
                    <a:pt x="3232" y="19118"/>
                    <a:pt x="3227" y="19123"/>
                  </a:cubicBezTo>
                  <a:cubicBezTo>
                    <a:pt x="3231" y="19135"/>
                    <a:pt x="3233" y="19146"/>
                    <a:pt x="3237" y="19156"/>
                  </a:cubicBezTo>
                  <a:cubicBezTo>
                    <a:pt x="3137" y="19449"/>
                    <a:pt x="3195" y="20048"/>
                    <a:pt x="3381" y="20412"/>
                  </a:cubicBezTo>
                  <a:cubicBezTo>
                    <a:pt x="3434" y="19956"/>
                    <a:pt x="3360" y="19553"/>
                    <a:pt x="3237" y="19156"/>
                  </a:cubicBezTo>
                  <a:cubicBezTo>
                    <a:pt x="3241" y="19147"/>
                    <a:pt x="3242" y="19133"/>
                    <a:pt x="3246" y="19125"/>
                  </a:cubicBezTo>
                  <a:cubicBezTo>
                    <a:pt x="3243" y="19118"/>
                    <a:pt x="3242" y="19111"/>
                    <a:pt x="3240" y="19105"/>
                  </a:cubicBezTo>
                  <a:cubicBezTo>
                    <a:pt x="3360" y="18954"/>
                    <a:pt x="3288" y="18827"/>
                    <a:pt x="3220" y="18699"/>
                  </a:cubicBezTo>
                  <a:cubicBezTo>
                    <a:pt x="3186" y="18708"/>
                    <a:pt x="3153" y="18715"/>
                    <a:pt x="3117" y="18724"/>
                  </a:cubicBezTo>
                  <a:close/>
                  <a:moveTo>
                    <a:pt x="6057" y="24858"/>
                  </a:moveTo>
                  <a:cubicBezTo>
                    <a:pt x="6040" y="24892"/>
                    <a:pt x="6024" y="24926"/>
                    <a:pt x="6008" y="24961"/>
                  </a:cubicBezTo>
                  <a:cubicBezTo>
                    <a:pt x="6046" y="24977"/>
                    <a:pt x="6085" y="25000"/>
                    <a:pt x="6125" y="25009"/>
                  </a:cubicBezTo>
                  <a:cubicBezTo>
                    <a:pt x="6133" y="25011"/>
                    <a:pt x="6151" y="24960"/>
                    <a:pt x="6171" y="24919"/>
                  </a:cubicBezTo>
                  <a:cubicBezTo>
                    <a:pt x="6134" y="24899"/>
                    <a:pt x="6095" y="24878"/>
                    <a:pt x="6057" y="24858"/>
                  </a:cubicBezTo>
                  <a:close/>
                  <a:moveTo>
                    <a:pt x="5992" y="25615"/>
                  </a:moveTo>
                  <a:cubicBezTo>
                    <a:pt x="6031" y="25758"/>
                    <a:pt x="6044" y="25853"/>
                    <a:pt x="6083" y="25935"/>
                  </a:cubicBezTo>
                  <a:cubicBezTo>
                    <a:pt x="6200" y="26181"/>
                    <a:pt x="6425" y="26421"/>
                    <a:pt x="6426" y="26664"/>
                  </a:cubicBezTo>
                  <a:cubicBezTo>
                    <a:pt x="6430" y="26973"/>
                    <a:pt x="6554" y="27241"/>
                    <a:pt x="6583" y="27533"/>
                  </a:cubicBezTo>
                  <a:cubicBezTo>
                    <a:pt x="6622" y="27913"/>
                    <a:pt x="6692" y="28293"/>
                    <a:pt x="6798" y="28658"/>
                  </a:cubicBezTo>
                  <a:cubicBezTo>
                    <a:pt x="7054" y="29533"/>
                    <a:pt x="7332" y="30401"/>
                    <a:pt x="7611" y="31269"/>
                  </a:cubicBezTo>
                  <a:cubicBezTo>
                    <a:pt x="7796" y="31844"/>
                    <a:pt x="7999" y="32414"/>
                    <a:pt x="8195" y="32985"/>
                  </a:cubicBezTo>
                  <a:lnTo>
                    <a:pt x="8276" y="32958"/>
                  </a:lnTo>
                  <a:cubicBezTo>
                    <a:pt x="8144" y="32398"/>
                    <a:pt x="8061" y="31822"/>
                    <a:pt x="7870" y="31282"/>
                  </a:cubicBezTo>
                  <a:cubicBezTo>
                    <a:pt x="7301" y="29680"/>
                    <a:pt x="7078" y="27991"/>
                    <a:pt x="6581" y="26372"/>
                  </a:cubicBezTo>
                  <a:cubicBezTo>
                    <a:pt x="6507" y="26130"/>
                    <a:pt x="6394" y="25900"/>
                    <a:pt x="6277" y="25678"/>
                  </a:cubicBezTo>
                  <a:cubicBezTo>
                    <a:pt x="6253" y="25633"/>
                    <a:pt x="6124" y="25642"/>
                    <a:pt x="5992" y="25615"/>
                  </a:cubicBezTo>
                  <a:close/>
                  <a:moveTo>
                    <a:pt x="6569" y="16616"/>
                  </a:moveTo>
                  <a:cubicBezTo>
                    <a:pt x="6533" y="16444"/>
                    <a:pt x="6501" y="16271"/>
                    <a:pt x="6467" y="16098"/>
                  </a:cubicBezTo>
                  <a:cubicBezTo>
                    <a:pt x="6188" y="16744"/>
                    <a:pt x="6175" y="17389"/>
                    <a:pt x="6320" y="18036"/>
                  </a:cubicBezTo>
                  <a:cubicBezTo>
                    <a:pt x="6520" y="18928"/>
                    <a:pt x="6749" y="19815"/>
                    <a:pt x="6936" y="20711"/>
                  </a:cubicBezTo>
                  <a:cubicBezTo>
                    <a:pt x="7352" y="22709"/>
                    <a:pt x="7729" y="24715"/>
                    <a:pt x="8159" y="26709"/>
                  </a:cubicBezTo>
                  <a:cubicBezTo>
                    <a:pt x="8460" y="28106"/>
                    <a:pt x="8817" y="29492"/>
                    <a:pt x="9162" y="30879"/>
                  </a:cubicBezTo>
                  <a:cubicBezTo>
                    <a:pt x="9284" y="31372"/>
                    <a:pt x="9422" y="31862"/>
                    <a:pt x="9594" y="32338"/>
                  </a:cubicBezTo>
                  <a:cubicBezTo>
                    <a:pt x="9811" y="32937"/>
                    <a:pt x="10083" y="33516"/>
                    <a:pt x="10308" y="34114"/>
                  </a:cubicBezTo>
                  <a:cubicBezTo>
                    <a:pt x="10583" y="34848"/>
                    <a:pt x="10820" y="35595"/>
                    <a:pt x="11098" y="36327"/>
                  </a:cubicBezTo>
                  <a:cubicBezTo>
                    <a:pt x="11415" y="37158"/>
                    <a:pt x="11758" y="37979"/>
                    <a:pt x="12088" y="38806"/>
                  </a:cubicBezTo>
                  <a:cubicBezTo>
                    <a:pt x="12112" y="38864"/>
                    <a:pt x="12159" y="38937"/>
                    <a:pt x="12144" y="38986"/>
                  </a:cubicBezTo>
                  <a:cubicBezTo>
                    <a:pt x="12000" y="39443"/>
                    <a:pt x="12394" y="39614"/>
                    <a:pt x="12667" y="39887"/>
                  </a:cubicBezTo>
                  <a:cubicBezTo>
                    <a:pt x="12680" y="39692"/>
                    <a:pt x="12724" y="39492"/>
                    <a:pt x="12698" y="39303"/>
                  </a:cubicBezTo>
                  <a:cubicBezTo>
                    <a:pt x="12665" y="39070"/>
                    <a:pt x="12577" y="38844"/>
                    <a:pt x="12504" y="38616"/>
                  </a:cubicBezTo>
                  <a:cubicBezTo>
                    <a:pt x="12208" y="37707"/>
                    <a:pt x="11902" y="36798"/>
                    <a:pt x="11613" y="35885"/>
                  </a:cubicBezTo>
                  <a:cubicBezTo>
                    <a:pt x="11464" y="35413"/>
                    <a:pt x="11357" y="34929"/>
                    <a:pt x="11204" y="34460"/>
                  </a:cubicBezTo>
                  <a:cubicBezTo>
                    <a:pt x="11067" y="34037"/>
                    <a:pt x="10884" y="33630"/>
                    <a:pt x="10742" y="33208"/>
                  </a:cubicBezTo>
                  <a:cubicBezTo>
                    <a:pt x="10649" y="32936"/>
                    <a:pt x="10589" y="32651"/>
                    <a:pt x="10523" y="32371"/>
                  </a:cubicBezTo>
                  <a:cubicBezTo>
                    <a:pt x="10433" y="31989"/>
                    <a:pt x="10372" y="31597"/>
                    <a:pt x="10259" y="31222"/>
                  </a:cubicBezTo>
                  <a:cubicBezTo>
                    <a:pt x="10066" y="30578"/>
                    <a:pt x="9842" y="29943"/>
                    <a:pt x="9634" y="29305"/>
                  </a:cubicBezTo>
                  <a:cubicBezTo>
                    <a:pt x="9535" y="29000"/>
                    <a:pt x="9431" y="28698"/>
                    <a:pt x="9352" y="28390"/>
                  </a:cubicBezTo>
                  <a:cubicBezTo>
                    <a:pt x="9117" y="27477"/>
                    <a:pt x="8898" y="26560"/>
                    <a:pt x="8660" y="25647"/>
                  </a:cubicBezTo>
                  <a:cubicBezTo>
                    <a:pt x="8394" y="24623"/>
                    <a:pt x="8096" y="23607"/>
                    <a:pt x="7846" y="22580"/>
                  </a:cubicBezTo>
                  <a:cubicBezTo>
                    <a:pt x="7614" y="21632"/>
                    <a:pt x="7432" y="20673"/>
                    <a:pt x="7228" y="19720"/>
                  </a:cubicBezTo>
                  <a:cubicBezTo>
                    <a:pt x="7008" y="18683"/>
                    <a:pt x="6788" y="17651"/>
                    <a:pt x="6569" y="16616"/>
                  </a:cubicBezTo>
                  <a:close/>
                  <a:moveTo>
                    <a:pt x="13486" y="27148"/>
                  </a:moveTo>
                  <a:cubicBezTo>
                    <a:pt x="13288" y="27188"/>
                    <a:pt x="13206" y="27205"/>
                    <a:pt x="13125" y="27222"/>
                  </a:cubicBezTo>
                  <a:cubicBezTo>
                    <a:pt x="13124" y="27254"/>
                    <a:pt x="13121" y="27287"/>
                    <a:pt x="13120" y="27320"/>
                  </a:cubicBezTo>
                  <a:cubicBezTo>
                    <a:pt x="13172" y="27336"/>
                    <a:pt x="13231" y="27378"/>
                    <a:pt x="13271" y="27362"/>
                  </a:cubicBezTo>
                  <a:cubicBezTo>
                    <a:pt x="13324" y="27343"/>
                    <a:pt x="13361" y="27278"/>
                    <a:pt x="13486" y="27148"/>
                  </a:cubicBezTo>
                  <a:close/>
                  <a:moveTo>
                    <a:pt x="14882" y="28097"/>
                  </a:moveTo>
                  <a:cubicBezTo>
                    <a:pt x="14656" y="28085"/>
                    <a:pt x="14656" y="28085"/>
                    <a:pt x="14590" y="28272"/>
                  </a:cubicBezTo>
                  <a:cubicBezTo>
                    <a:pt x="14697" y="28206"/>
                    <a:pt x="14767" y="28165"/>
                    <a:pt x="14882" y="28097"/>
                  </a:cubicBezTo>
                  <a:close/>
                  <a:moveTo>
                    <a:pt x="22038" y="37678"/>
                  </a:moveTo>
                  <a:cubicBezTo>
                    <a:pt x="21873" y="37660"/>
                    <a:pt x="21735" y="37762"/>
                    <a:pt x="21611" y="37746"/>
                  </a:cubicBezTo>
                  <a:cubicBezTo>
                    <a:pt x="21444" y="37725"/>
                    <a:pt x="21290" y="37610"/>
                    <a:pt x="21076" y="37510"/>
                  </a:cubicBezTo>
                  <a:cubicBezTo>
                    <a:pt x="21157" y="37812"/>
                    <a:pt x="21202" y="38057"/>
                    <a:pt x="21479" y="38096"/>
                  </a:cubicBezTo>
                  <a:cubicBezTo>
                    <a:pt x="21688" y="37941"/>
                    <a:pt x="21863" y="37809"/>
                    <a:pt x="22038" y="37678"/>
                  </a:cubicBezTo>
                  <a:close/>
                  <a:moveTo>
                    <a:pt x="21919" y="37141"/>
                  </a:moveTo>
                  <a:cubicBezTo>
                    <a:pt x="21756" y="37225"/>
                    <a:pt x="21593" y="37309"/>
                    <a:pt x="21409" y="37405"/>
                  </a:cubicBezTo>
                  <a:cubicBezTo>
                    <a:pt x="21738" y="37597"/>
                    <a:pt x="21777" y="37267"/>
                    <a:pt x="21919" y="37141"/>
                  </a:cubicBezTo>
                  <a:close/>
                  <a:moveTo>
                    <a:pt x="12935" y="25190"/>
                  </a:moveTo>
                  <a:cubicBezTo>
                    <a:pt x="13199" y="25069"/>
                    <a:pt x="13151" y="24857"/>
                    <a:pt x="13046" y="24678"/>
                  </a:cubicBezTo>
                  <a:cubicBezTo>
                    <a:pt x="12748" y="24175"/>
                    <a:pt x="12790" y="23592"/>
                    <a:pt x="12631" y="23058"/>
                  </a:cubicBezTo>
                  <a:cubicBezTo>
                    <a:pt x="12562" y="22824"/>
                    <a:pt x="12488" y="22586"/>
                    <a:pt x="12461" y="22346"/>
                  </a:cubicBezTo>
                  <a:cubicBezTo>
                    <a:pt x="12433" y="22105"/>
                    <a:pt x="12449" y="21860"/>
                    <a:pt x="12360" y="21628"/>
                  </a:cubicBezTo>
                  <a:cubicBezTo>
                    <a:pt x="12322" y="21523"/>
                    <a:pt x="12258" y="21424"/>
                    <a:pt x="12239" y="21317"/>
                  </a:cubicBezTo>
                  <a:cubicBezTo>
                    <a:pt x="12053" y="20224"/>
                    <a:pt x="11859" y="19131"/>
                    <a:pt x="11699" y="18035"/>
                  </a:cubicBezTo>
                  <a:cubicBezTo>
                    <a:pt x="11608" y="17410"/>
                    <a:pt x="11598" y="16771"/>
                    <a:pt x="11513" y="16145"/>
                  </a:cubicBezTo>
                  <a:cubicBezTo>
                    <a:pt x="11352" y="14959"/>
                    <a:pt x="11152" y="13780"/>
                    <a:pt x="10988" y="12596"/>
                  </a:cubicBezTo>
                  <a:cubicBezTo>
                    <a:pt x="10862" y="11679"/>
                    <a:pt x="10742" y="10759"/>
                    <a:pt x="10666" y="9836"/>
                  </a:cubicBezTo>
                  <a:cubicBezTo>
                    <a:pt x="10639" y="9507"/>
                    <a:pt x="10513" y="9237"/>
                    <a:pt x="10354" y="8937"/>
                  </a:cubicBezTo>
                  <a:cubicBezTo>
                    <a:pt x="10285" y="9108"/>
                    <a:pt x="10292" y="9283"/>
                    <a:pt x="10290" y="9456"/>
                  </a:cubicBezTo>
                  <a:cubicBezTo>
                    <a:pt x="10268" y="10512"/>
                    <a:pt x="10234" y="11569"/>
                    <a:pt x="10223" y="12625"/>
                  </a:cubicBezTo>
                  <a:cubicBezTo>
                    <a:pt x="10218" y="13230"/>
                    <a:pt x="10195" y="13843"/>
                    <a:pt x="10276" y="14438"/>
                  </a:cubicBezTo>
                  <a:cubicBezTo>
                    <a:pt x="10424" y="15497"/>
                    <a:pt x="10646" y="16546"/>
                    <a:pt x="10832" y="17601"/>
                  </a:cubicBezTo>
                  <a:cubicBezTo>
                    <a:pt x="10849" y="17708"/>
                    <a:pt x="10846" y="17825"/>
                    <a:pt x="10826" y="17930"/>
                  </a:cubicBezTo>
                  <a:cubicBezTo>
                    <a:pt x="10785" y="18127"/>
                    <a:pt x="10823" y="18282"/>
                    <a:pt x="10917" y="18468"/>
                  </a:cubicBezTo>
                  <a:cubicBezTo>
                    <a:pt x="11039" y="18709"/>
                    <a:pt x="11058" y="19001"/>
                    <a:pt x="11133" y="19268"/>
                  </a:cubicBezTo>
                  <a:cubicBezTo>
                    <a:pt x="11249" y="19690"/>
                    <a:pt x="11185" y="20147"/>
                    <a:pt x="11393" y="20554"/>
                  </a:cubicBezTo>
                  <a:cubicBezTo>
                    <a:pt x="11478" y="20721"/>
                    <a:pt x="11499" y="20920"/>
                    <a:pt x="11548" y="21107"/>
                  </a:cubicBezTo>
                  <a:cubicBezTo>
                    <a:pt x="11586" y="21095"/>
                    <a:pt x="11639" y="21076"/>
                    <a:pt x="11751" y="21040"/>
                  </a:cubicBezTo>
                  <a:cubicBezTo>
                    <a:pt x="11750" y="21215"/>
                    <a:pt x="11760" y="21365"/>
                    <a:pt x="11740" y="21509"/>
                  </a:cubicBezTo>
                  <a:cubicBezTo>
                    <a:pt x="11732" y="21582"/>
                    <a:pt x="11666" y="21648"/>
                    <a:pt x="11626" y="21717"/>
                  </a:cubicBezTo>
                  <a:cubicBezTo>
                    <a:pt x="11719" y="21720"/>
                    <a:pt x="11815" y="21722"/>
                    <a:pt x="11909" y="21726"/>
                  </a:cubicBezTo>
                  <a:cubicBezTo>
                    <a:pt x="12102" y="22139"/>
                    <a:pt x="11570" y="22602"/>
                    <a:pt x="11999" y="23009"/>
                  </a:cubicBezTo>
                  <a:cubicBezTo>
                    <a:pt x="12050" y="22920"/>
                    <a:pt x="12097" y="22836"/>
                    <a:pt x="12176" y="22695"/>
                  </a:cubicBezTo>
                  <a:cubicBezTo>
                    <a:pt x="12334" y="23054"/>
                    <a:pt x="12537" y="23334"/>
                    <a:pt x="12275" y="23666"/>
                  </a:cubicBezTo>
                  <a:cubicBezTo>
                    <a:pt x="12279" y="23763"/>
                    <a:pt x="12284" y="23861"/>
                    <a:pt x="12287" y="23957"/>
                  </a:cubicBezTo>
                  <a:cubicBezTo>
                    <a:pt x="12336" y="24218"/>
                    <a:pt x="12396" y="24477"/>
                    <a:pt x="12428" y="24739"/>
                  </a:cubicBezTo>
                  <a:cubicBezTo>
                    <a:pt x="12467" y="25050"/>
                    <a:pt x="12539" y="25153"/>
                    <a:pt x="12865" y="25262"/>
                  </a:cubicBezTo>
                  <a:cubicBezTo>
                    <a:pt x="12520" y="25564"/>
                    <a:pt x="12562" y="25722"/>
                    <a:pt x="13027" y="25939"/>
                  </a:cubicBezTo>
                  <a:cubicBezTo>
                    <a:pt x="13094" y="26170"/>
                    <a:pt x="13156" y="26389"/>
                    <a:pt x="13228" y="26640"/>
                  </a:cubicBezTo>
                  <a:cubicBezTo>
                    <a:pt x="13340" y="26586"/>
                    <a:pt x="13442" y="26535"/>
                    <a:pt x="13547" y="26484"/>
                  </a:cubicBezTo>
                  <a:cubicBezTo>
                    <a:pt x="13334" y="26122"/>
                    <a:pt x="13076" y="25830"/>
                    <a:pt x="13097" y="25414"/>
                  </a:cubicBezTo>
                  <a:cubicBezTo>
                    <a:pt x="13099" y="25341"/>
                    <a:pt x="12991" y="25264"/>
                    <a:pt x="12935" y="25190"/>
                  </a:cubicBezTo>
                  <a:close/>
                  <a:moveTo>
                    <a:pt x="13102" y="24315"/>
                  </a:moveTo>
                  <a:cubicBezTo>
                    <a:pt x="13254" y="24653"/>
                    <a:pt x="13389" y="24949"/>
                    <a:pt x="13525" y="25253"/>
                  </a:cubicBezTo>
                  <a:cubicBezTo>
                    <a:pt x="13834" y="25076"/>
                    <a:pt x="13543" y="24898"/>
                    <a:pt x="13573" y="24746"/>
                  </a:cubicBezTo>
                  <a:cubicBezTo>
                    <a:pt x="13651" y="24688"/>
                    <a:pt x="13713" y="24642"/>
                    <a:pt x="13791" y="24584"/>
                  </a:cubicBezTo>
                  <a:cubicBezTo>
                    <a:pt x="13553" y="24491"/>
                    <a:pt x="13358" y="24415"/>
                    <a:pt x="13102" y="24315"/>
                  </a:cubicBezTo>
                  <a:close/>
                  <a:moveTo>
                    <a:pt x="13590" y="25908"/>
                  </a:moveTo>
                  <a:cubicBezTo>
                    <a:pt x="14118" y="25600"/>
                    <a:pt x="14118" y="25600"/>
                    <a:pt x="13991" y="25169"/>
                  </a:cubicBezTo>
                  <a:cubicBezTo>
                    <a:pt x="13937" y="25303"/>
                    <a:pt x="13896" y="25467"/>
                    <a:pt x="13864" y="25466"/>
                  </a:cubicBezTo>
                  <a:cubicBezTo>
                    <a:pt x="13486" y="25451"/>
                    <a:pt x="13682" y="25717"/>
                    <a:pt x="13590" y="25908"/>
                  </a:cubicBezTo>
                  <a:close/>
                  <a:moveTo>
                    <a:pt x="21406" y="35292"/>
                  </a:moveTo>
                  <a:cubicBezTo>
                    <a:pt x="21344" y="35233"/>
                    <a:pt x="21281" y="35173"/>
                    <a:pt x="21219" y="35114"/>
                  </a:cubicBezTo>
                  <a:cubicBezTo>
                    <a:pt x="21188" y="35150"/>
                    <a:pt x="21154" y="35183"/>
                    <a:pt x="21123" y="35218"/>
                  </a:cubicBezTo>
                  <a:cubicBezTo>
                    <a:pt x="21185" y="35271"/>
                    <a:pt x="21245" y="35329"/>
                    <a:pt x="21313" y="35374"/>
                  </a:cubicBezTo>
                  <a:cubicBezTo>
                    <a:pt x="21320" y="35380"/>
                    <a:pt x="21373" y="35322"/>
                    <a:pt x="21406" y="35292"/>
                  </a:cubicBezTo>
                  <a:close/>
                  <a:moveTo>
                    <a:pt x="22413" y="36765"/>
                  </a:moveTo>
                  <a:cubicBezTo>
                    <a:pt x="22575" y="36757"/>
                    <a:pt x="22669" y="36760"/>
                    <a:pt x="22760" y="36744"/>
                  </a:cubicBezTo>
                  <a:cubicBezTo>
                    <a:pt x="22775" y="36741"/>
                    <a:pt x="22779" y="36663"/>
                    <a:pt x="22794" y="36582"/>
                  </a:cubicBezTo>
                  <a:cubicBezTo>
                    <a:pt x="22699" y="36588"/>
                    <a:pt x="22623" y="36582"/>
                    <a:pt x="22554" y="36599"/>
                  </a:cubicBezTo>
                  <a:cubicBezTo>
                    <a:pt x="22519" y="36609"/>
                    <a:pt x="22498" y="36662"/>
                    <a:pt x="22413" y="36765"/>
                  </a:cubicBezTo>
                  <a:close/>
                  <a:moveTo>
                    <a:pt x="21571" y="34243"/>
                  </a:moveTo>
                  <a:cubicBezTo>
                    <a:pt x="21524" y="33998"/>
                    <a:pt x="21486" y="33796"/>
                    <a:pt x="21437" y="33542"/>
                  </a:cubicBezTo>
                  <a:cubicBezTo>
                    <a:pt x="21158" y="33789"/>
                    <a:pt x="21391" y="34165"/>
                    <a:pt x="21055" y="34338"/>
                  </a:cubicBezTo>
                  <a:lnTo>
                    <a:pt x="21138" y="34421"/>
                  </a:lnTo>
                  <a:cubicBezTo>
                    <a:pt x="21279" y="34362"/>
                    <a:pt x="21423" y="34303"/>
                    <a:pt x="21571" y="34243"/>
                  </a:cubicBezTo>
                  <a:close/>
                  <a:moveTo>
                    <a:pt x="22149" y="34172"/>
                  </a:moveTo>
                  <a:cubicBezTo>
                    <a:pt x="21543" y="34317"/>
                    <a:pt x="21543" y="34317"/>
                    <a:pt x="21743" y="34685"/>
                  </a:cubicBezTo>
                  <a:cubicBezTo>
                    <a:pt x="21861" y="34537"/>
                    <a:pt x="21970" y="34399"/>
                    <a:pt x="22149" y="34172"/>
                  </a:cubicBezTo>
                  <a:close/>
                  <a:moveTo>
                    <a:pt x="20757" y="21012"/>
                  </a:moveTo>
                  <a:cubicBezTo>
                    <a:pt x="20681" y="20928"/>
                    <a:pt x="20606" y="20844"/>
                    <a:pt x="20538" y="20768"/>
                  </a:cubicBezTo>
                  <a:cubicBezTo>
                    <a:pt x="20490" y="20793"/>
                    <a:pt x="20477" y="20798"/>
                    <a:pt x="20465" y="20805"/>
                  </a:cubicBezTo>
                  <a:cubicBezTo>
                    <a:pt x="20473" y="20818"/>
                    <a:pt x="20482" y="20833"/>
                    <a:pt x="20490" y="20845"/>
                  </a:cubicBezTo>
                  <a:cubicBezTo>
                    <a:pt x="20529" y="20913"/>
                    <a:pt x="20565" y="20984"/>
                    <a:pt x="20611" y="21045"/>
                  </a:cubicBezTo>
                  <a:cubicBezTo>
                    <a:pt x="20636" y="21081"/>
                    <a:pt x="20679" y="21103"/>
                    <a:pt x="20713" y="21131"/>
                  </a:cubicBezTo>
                  <a:cubicBezTo>
                    <a:pt x="20726" y="21091"/>
                    <a:pt x="20742" y="21051"/>
                    <a:pt x="20757" y="21012"/>
                  </a:cubicBezTo>
                  <a:close/>
                  <a:moveTo>
                    <a:pt x="20529" y="19369"/>
                  </a:moveTo>
                  <a:cubicBezTo>
                    <a:pt x="20413" y="19361"/>
                    <a:pt x="20297" y="19355"/>
                    <a:pt x="20180" y="19349"/>
                  </a:cubicBezTo>
                  <a:cubicBezTo>
                    <a:pt x="20179" y="19378"/>
                    <a:pt x="20178" y="19410"/>
                    <a:pt x="20176" y="19440"/>
                  </a:cubicBezTo>
                  <a:cubicBezTo>
                    <a:pt x="20294" y="19445"/>
                    <a:pt x="20409" y="19450"/>
                    <a:pt x="20525" y="19455"/>
                  </a:cubicBezTo>
                  <a:cubicBezTo>
                    <a:pt x="20527" y="19426"/>
                    <a:pt x="20528" y="19397"/>
                    <a:pt x="20529" y="19369"/>
                  </a:cubicBezTo>
                  <a:close/>
                  <a:moveTo>
                    <a:pt x="18310" y="7067"/>
                  </a:moveTo>
                  <a:cubicBezTo>
                    <a:pt x="17934" y="7423"/>
                    <a:pt x="18011" y="8018"/>
                    <a:pt x="17593" y="8148"/>
                  </a:cubicBezTo>
                  <a:cubicBezTo>
                    <a:pt x="17542" y="8409"/>
                    <a:pt x="17442" y="8614"/>
                    <a:pt x="17477" y="8793"/>
                  </a:cubicBezTo>
                  <a:cubicBezTo>
                    <a:pt x="17549" y="9144"/>
                    <a:pt x="17427" y="9372"/>
                    <a:pt x="17050" y="9587"/>
                  </a:cubicBezTo>
                  <a:cubicBezTo>
                    <a:pt x="17428" y="9625"/>
                    <a:pt x="17345" y="9835"/>
                    <a:pt x="17328" y="9998"/>
                  </a:cubicBezTo>
                  <a:cubicBezTo>
                    <a:pt x="17262" y="10614"/>
                    <a:pt x="17180" y="11231"/>
                    <a:pt x="17106" y="11826"/>
                  </a:cubicBezTo>
                  <a:cubicBezTo>
                    <a:pt x="16976" y="11902"/>
                    <a:pt x="16846" y="11978"/>
                    <a:pt x="16717" y="12054"/>
                  </a:cubicBezTo>
                  <a:cubicBezTo>
                    <a:pt x="16914" y="12373"/>
                    <a:pt x="16944" y="12466"/>
                    <a:pt x="16806" y="12792"/>
                  </a:cubicBezTo>
                  <a:cubicBezTo>
                    <a:pt x="16728" y="12979"/>
                    <a:pt x="16767" y="13088"/>
                    <a:pt x="16898" y="13196"/>
                  </a:cubicBezTo>
                  <a:cubicBezTo>
                    <a:pt x="16949" y="13130"/>
                    <a:pt x="17001" y="13061"/>
                    <a:pt x="17119" y="12905"/>
                  </a:cubicBezTo>
                  <a:cubicBezTo>
                    <a:pt x="17100" y="13149"/>
                    <a:pt x="17089" y="13291"/>
                    <a:pt x="17078" y="13430"/>
                  </a:cubicBezTo>
                  <a:lnTo>
                    <a:pt x="17084" y="13430"/>
                  </a:lnTo>
                  <a:cubicBezTo>
                    <a:pt x="17099" y="13473"/>
                    <a:pt x="17139" y="13531"/>
                    <a:pt x="17124" y="13562"/>
                  </a:cubicBezTo>
                  <a:cubicBezTo>
                    <a:pt x="17048" y="13716"/>
                    <a:pt x="16962" y="13865"/>
                    <a:pt x="16872" y="14013"/>
                  </a:cubicBezTo>
                  <a:cubicBezTo>
                    <a:pt x="16717" y="14265"/>
                    <a:pt x="17146" y="14238"/>
                    <a:pt x="17076" y="14454"/>
                  </a:cubicBezTo>
                  <a:cubicBezTo>
                    <a:pt x="17029" y="14599"/>
                    <a:pt x="17008" y="14751"/>
                    <a:pt x="16966" y="14897"/>
                  </a:cubicBezTo>
                  <a:cubicBezTo>
                    <a:pt x="16908" y="15086"/>
                    <a:pt x="16748" y="15296"/>
                    <a:pt x="17105" y="15370"/>
                  </a:cubicBezTo>
                  <a:cubicBezTo>
                    <a:pt x="17144" y="15378"/>
                    <a:pt x="17201" y="15520"/>
                    <a:pt x="17178" y="15561"/>
                  </a:cubicBezTo>
                  <a:cubicBezTo>
                    <a:pt x="17033" y="15831"/>
                    <a:pt x="17193" y="16011"/>
                    <a:pt x="17336" y="16202"/>
                  </a:cubicBezTo>
                  <a:cubicBezTo>
                    <a:pt x="17351" y="16223"/>
                    <a:pt x="17339" y="16264"/>
                    <a:pt x="17339" y="16296"/>
                  </a:cubicBezTo>
                  <a:cubicBezTo>
                    <a:pt x="17252" y="16324"/>
                    <a:pt x="17165" y="16352"/>
                    <a:pt x="17043" y="16392"/>
                  </a:cubicBezTo>
                  <a:cubicBezTo>
                    <a:pt x="17215" y="16703"/>
                    <a:pt x="17256" y="17031"/>
                    <a:pt x="17235" y="17345"/>
                  </a:cubicBezTo>
                  <a:cubicBezTo>
                    <a:pt x="17214" y="17700"/>
                    <a:pt x="17304" y="17994"/>
                    <a:pt x="17490" y="18264"/>
                  </a:cubicBezTo>
                  <a:cubicBezTo>
                    <a:pt x="17600" y="18265"/>
                    <a:pt x="17704" y="18265"/>
                    <a:pt x="17816" y="18266"/>
                  </a:cubicBezTo>
                  <a:cubicBezTo>
                    <a:pt x="17849" y="18429"/>
                    <a:pt x="17875" y="18564"/>
                    <a:pt x="17909" y="18733"/>
                  </a:cubicBezTo>
                  <a:cubicBezTo>
                    <a:pt x="17769" y="18738"/>
                    <a:pt x="17667" y="18740"/>
                    <a:pt x="17565" y="18745"/>
                  </a:cubicBezTo>
                  <a:cubicBezTo>
                    <a:pt x="17419" y="19072"/>
                    <a:pt x="17646" y="19351"/>
                    <a:pt x="17662" y="19643"/>
                  </a:cubicBezTo>
                  <a:cubicBezTo>
                    <a:pt x="17680" y="19992"/>
                    <a:pt x="17756" y="20280"/>
                    <a:pt x="17934" y="20534"/>
                  </a:cubicBezTo>
                  <a:cubicBezTo>
                    <a:pt x="18055" y="20502"/>
                    <a:pt x="18152" y="20478"/>
                    <a:pt x="18246" y="20453"/>
                  </a:cubicBezTo>
                  <a:cubicBezTo>
                    <a:pt x="18311" y="20657"/>
                    <a:pt x="18368" y="20820"/>
                    <a:pt x="18412" y="20987"/>
                  </a:cubicBezTo>
                  <a:cubicBezTo>
                    <a:pt x="18419" y="21017"/>
                    <a:pt x="18365" y="21063"/>
                    <a:pt x="18320" y="21131"/>
                  </a:cubicBezTo>
                  <a:cubicBezTo>
                    <a:pt x="18256" y="21054"/>
                    <a:pt x="18201" y="20992"/>
                    <a:pt x="18149" y="20930"/>
                  </a:cubicBezTo>
                  <a:cubicBezTo>
                    <a:pt x="17938" y="21121"/>
                    <a:pt x="17913" y="21369"/>
                    <a:pt x="18039" y="22059"/>
                  </a:cubicBezTo>
                  <a:cubicBezTo>
                    <a:pt x="18200" y="22006"/>
                    <a:pt x="18361" y="21954"/>
                    <a:pt x="18519" y="21902"/>
                  </a:cubicBezTo>
                  <a:cubicBezTo>
                    <a:pt x="18530" y="21930"/>
                    <a:pt x="18539" y="21958"/>
                    <a:pt x="18549" y="21985"/>
                  </a:cubicBezTo>
                  <a:cubicBezTo>
                    <a:pt x="18412" y="22088"/>
                    <a:pt x="18274" y="22192"/>
                    <a:pt x="18131" y="22300"/>
                  </a:cubicBezTo>
                  <a:cubicBezTo>
                    <a:pt x="18201" y="22573"/>
                    <a:pt x="18268" y="22828"/>
                    <a:pt x="18332" y="23068"/>
                  </a:cubicBezTo>
                  <a:cubicBezTo>
                    <a:pt x="19003" y="23099"/>
                    <a:pt x="19003" y="23099"/>
                    <a:pt x="18931" y="23886"/>
                  </a:cubicBezTo>
                  <a:cubicBezTo>
                    <a:pt x="18769" y="23777"/>
                    <a:pt x="18623" y="23678"/>
                    <a:pt x="18457" y="23566"/>
                  </a:cubicBezTo>
                  <a:cubicBezTo>
                    <a:pt x="18487" y="23857"/>
                    <a:pt x="18487" y="23857"/>
                    <a:pt x="18721" y="24066"/>
                  </a:cubicBezTo>
                  <a:cubicBezTo>
                    <a:pt x="18687" y="24132"/>
                    <a:pt x="18609" y="24214"/>
                    <a:pt x="18623" y="24266"/>
                  </a:cubicBezTo>
                  <a:cubicBezTo>
                    <a:pt x="18690" y="24486"/>
                    <a:pt x="18769" y="24706"/>
                    <a:pt x="18873" y="24910"/>
                  </a:cubicBezTo>
                  <a:cubicBezTo>
                    <a:pt x="19012" y="25178"/>
                    <a:pt x="18987" y="25251"/>
                    <a:pt x="18689" y="25315"/>
                  </a:cubicBezTo>
                  <a:cubicBezTo>
                    <a:pt x="18616" y="25331"/>
                    <a:pt x="18545" y="25356"/>
                    <a:pt x="18505" y="25367"/>
                  </a:cubicBezTo>
                  <a:cubicBezTo>
                    <a:pt x="18519" y="25476"/>
                    <a:pt x="18531" y="25545"/>
                    <a:pt x="18541" y="25616"/>
                  </a:cubicBezTo>
                  <a:cubicBezTo>
                    <a:pt x="18554" y="25705"/>
                    <a:pt x="18567" y="25792"/>
                    <a:pt x="18588" y="25941"/>
                  </a:cubicBezTo>
                  <a:cubicBezTo>
                    <a:pt x="18676" y="25810"/>
                    <a:pt x="18725" y="25736"/>
                    <a:pt x="18775" y="25662"/>
                  </a:cubicBezTo>
                  <a:cubicBezTo>
                    <a:pt x="19079" y="25779"/>
                    <a:pt x="19360" y="25662"/>
                    <a:pt x="19564" y="25271"/>
                  </a:cubicBezTo>
                  <a:cubicBezTo>
                    <a:pt x="19555" y="25627"/>
                    <a:pt x="19740" y="25913"/>
                    <a:pt x="19477" y="26163"/>
                  </a:cubicBezTo>
                  <a:cubicBezTo>
                    <a:pt x="19471" y="26164"/>
                    <a:pt x="19468" y="26164"/>
                    <a:pt x="19463" y="26165"/>
                  </a:cubicBezTo>
                  <a:cubicBezTo>
                    <a:pt x="19460" y="26165"/>
                    <a:pt x="19459" y="26167"/>
                    <a:pt x="19456" y="26167"/>
                  </a:cubicBezTo>
                  <a:cubicBezTo>
                    <a:pt x="19421" y="26013"/>
                    <a:pt x="19385" y="25857"/>
                    <a:pt x="19336" y="25644"/>
                  </a:cubicBezTo>
                  <a:cubicBezTo>
                    <a:pt x="19172" y="25836"/>
                    <a:pt x="19068" y="25956"/>
                    <a:pt x="18963" y="26077"/>
                  </a:cubicBezTo>
                  <a:cubicBezTo>
                    <a:pt x="19204" y="26237"/>
                    <a:pt x="19208" y="26238"/>
                    <a:pt x="19456" y="26167"/>
                  </a:cubicBezTo>
                  <a:lnTo>
                    <a:pt x="19460" y="26183"/>
                  </a:lnTo>
                  <a:cubicBezTo>
                    <a:pt x="19466" y="26176"/>
                    <a:pt x="19470" y="26169"/>
                    <a:pt x="19477" y="26164"/>
                  </a:cubicBezTo>
                  <a:cubicBezTo>
                    <a:pt x="19550" y="26155"/>
                    <a:pt x="19623" y="26147"/>
                    <a:pt x="19687" y="26138"/>
                  </a:cubicBezTo>
                  <a:cubicBezTo>
                    <a:pt x="19844" y="26403"/>
                    <a:pt x="19898" y="26654"/>
                    <a:pt x="19760" y="26999"/>
                  </a:cubicBezTo>
                  <a:cubicBezTo>
                    <a:pt x="19637" y="26777"/>
                    <a:pt x="19548" y="26616"/>
                    <a:pt x="19414" y="26377"/>
                  </a:cubicBezTo>
                  <a:cubicBezTo>
                    <a:pt x="19361" y="26910"/>
                    <a:pt x="19464" y="27321"/>
                    <a:pt x="19689" y="27705"/>
                  </a:cubicBezTo>
                  <a:cubicBezTo>
                    <a:pt x="19753" y="27336"/>
                    <a:pt x="19753" y="27336"/>
                    <a:pt x="20059" y="27377"/>
                  </a:cubicBezTo>
                  <a:cubicBezTo>
                    <a:pt x="19998" y="27527"/>
                    <a:pt x="19939" y="27669"/>
                    <a:pt x="19869" y="27843"/>
                  </a:cubicBezTo>
                  <a:cubicBezTo>
                    <a:pt x="19965" y="27853"/>
                    <a:pt x="20050" y="27864"/>
                    <a:pt x="20156" y="27876"/>
                  </a:cubicBezTo>
                  <a:cubicBezTo>
                    <a:pt x="20180" y="28091"/>
                    <a:pt x="20205" y="28316"/>
                    <a:pt x="20236" y="28603"/>
                  </a:cubicBezTo>
                  <a:cubicBezTo>
                    <a:pt x="20075" y="28494"/>
                    <a:pt x="19963" y="28420"/>
                    <a:pt x="19758" y="28282"/>
                  </a:cubicBezTo>
                  <a:cubicBezTo>
                    <a:pt x="19925" y="28702"/>
                    <a:pt x="19798" y="28928"/>
                    <a:pt x="19533" y="29095"/>
                  </a:cubicBezTo>
                  <a:lnTo>
                    <a:pt x="19350" y="28923"/>
                  </a:lnTo>
                  <a:cubicBezTo>
                    <a:pt x="19179" y="29100"/>
                    <a:pt x="19370" y="29163"/>
                    <a:pt x="19407" y="29264"/>
                  </a:cubicBezTo>
                  <a:cubicBezTo>
                    <a:pt x="19450" y="29213"/>
                    <a:pt x="19492" y="29163"/>
                    <a:pt x="19537" y="29111"/>
                  </a:cubicBezTo>
                  <a:cubicBezTo>
                    <a:pt x="19636" y="29190"/>
                    <a:pt x="19734" y="29269"/>
                    <a:pt x="19831" y="29348"/>
                  </a:cubicBezTo>
                  <a:cubicBezTo>
                    <a:pt x="19797" y="29356"/>
                    <a:pt x="19762" y="29363"/>
                    <a:pt x="19727" y="29369"/>
                  </a:cubicBezTo>
                  <a:cubicBezTo>
                    <a:pt x="20041" y="29691"/>
                    <a:pt x="20041" y="29691"/>
                    <a:pt x="20206" y="29640"/>
                  </a:cubicBezTo>
                  <a:cubicBezTo>
                    <a:pt x="20096" y="29549"/>
                    <a:pt x="19976" y="29453"/>
                    <a:pt x="19856" y="29356"/>
                  </a:cubicBezTo>
                  <a:cubicBezTo>
                    <a:pt x="19925" y="29295"/>
                    <a:pt x="19996" y="29236"/>
                    <a:pt x="20064" y="29175"/>
                  </a:cubicBezTo>
                  <a:cubicBezTo>
                    <a:pt x="20021" y="29097"/>
                    <a:pt x="19977" y="29019"/>
                    <a:pt x="19933" y="28941"/>
                  </a:cubicBezTo>
                  <a:cubicBezTo>
                    <a:pt x="20042" y="28876"/>
                    <a:pt x="20149" y="28812"/>
                    <a:pt x="20260" y="28747"/>
                  </a:cubicBezTo>
                  <a:cubicBezTo>
                    <a:pt x="20435" y="28841"/>
                    <a:pt x="20500" y="29182"/>
                    <a:pt x="20383" y="29431"/>
                  </a:cubicBezTo>
                  <a:cubicBezTo>
                    <a:pt x="20340" y="29671"/>
                    <a:pt x="20394" y="29857"/>
                    <a:pt x="20679" y="29874"/>
                  </a:cubicBezTo>
                  <a:cubicBezTo>
                    <a:pt x="20657" y="30111"/>
                    <a:pt x="20638" y="30310"/>
                    <a:pt x="20616" y="30545"/>
                  </a:cubicBezTo>
                  <a:cubicBezTo>
                    <a:pt x="20451" y="30396"/>
                    <a:pt x="20329" y="30286"/>
                    <a:pt x="20203" y="30172"/>
                  </a:cubicBezTo>
                  <a:cubicBezTo>
                    <a:pt x="20112" y="30239"/>
                    <a:pt x="20045" y="30290"/>
                    <a:pt x="19974" y="30343"/>
                  </a:cubicBezTo>
                  <a:cubicBezTo>
                    <a:pt x="19689" y="29753"/>
                    <a:pt x="19689" y="29753"/>
                    <a:pt x="19482" y="29645"/>
                  </a:cubicBezTo>
                  <a:cubicBezTo>
                    <a:pt x="19470" y="29673"/>
                    <a:pt x="19445" y="29703"/>
                    <a:pt x="19448" y="29729"/>
                  </a:cubicBezTo>
                  <a:cubicBezTo>
                    <a:pt x="19505" y="30457"/>
                    <a:pt x="19601" y="31177"/>
                    <a:pt x="19791" y="31886"/>
                  </a:cubicBezTo>
                  <a:cubicBezTo>
                    <a:pt x="19867" y="32172"/>
                    <a:pt x="19883" y="32474"/>
                    <a:pt x="19946" y="32765"/>
                  </a:cubicBezTo>
                  <a:cubicBezTo>
                    <a:pt x="20045" y="33228"/>
                    <a:pt x="20170" y="33685"/>
                    <a:pt x="20266" y="34149"/>
                  </a:cubicBezTo>
                  <a:cubicBezTo>
                    <a:pt x="20375" y="34664"/>
                    <a:pt x="20609" y="35119"/>
                    <a:pt x="20897" y="35598"/>
                  </a:cubicBezTo>
                  <a:cubicBezTo>
                    <a:pt x="20946" y="35239"/>
                    <a:pt x="20872" y="34766"/>
                    <a:pt x="20783" y="34478"/>
                  </a:cubicBezTo>
                  <a:cubicBezTo>
                    <a:pt x="20684" y="34151"/>
                    <a:pt x="20621" y="33812"/>
                    <a:pt x="20543" y="33479"/>
                  </a:cubicBezTo>
                  <a:cubicBezTo>
                    <a:pt x="20500" y="33294"/>
                    <a:pt x="20579" y="33166"/>
                    <a:pt x="20742" y="33089"/>
                  </a:cubicBezTo>
                  <a:cubicBezTo>
                    <a:pt x="20840" y="33044"/>
                    <a:pt x="20944" y="33013"/>
                    <a:pt x="21045" y="32974"/>
                  </a:cubicBezTo>
                  <a:cubicBezTo>
                    <a:pt x="21102" y="33061"/>
                    <a:pt x="21161" y="33149"/>
                    <a:pt x="21277" y="33323"/>
                  </a:cubicBezTo>
                  <a:cubicBezTo>
                    <a:pt x="21354" y="33024"/>
                    <a:pt x="21507" y="32770"/>
                    <a:pt x="21438" y="32625"/>
                  </a:cubicBezTo>
                  <a:cubicBezTo>
                    <a:pt x="21299" y="32342"/>
                    <a:pt x="21365" y="32146"/>
                    <a:pt x="21549" y="31924"/>
                  </a:cubicBezTo>
                  <a:cubicBezTo>
                    <a:pt x="21347" y="31758"/>
                    <a:pt x="21180" y="31611"/>
                    <a:pt x="21263" y="31316"/>
                  </a:cubicBezTo>
                  <a:cubicBezTo>
                    <a:pt x="21305" y="31159"/>
                    <a:pt x="21229" y="30961"/>
                    <a:pt x="21179" y="30789"/>
                  </a:cubicBezTo>
                  <a:cubicBezTo>
                    <a:pt x="20985" y="30117"/>
                    <a:pt x="21057" y="29413"/>
                    <a:pt x="20880" y="28731"/>
                  </a:cubicBezTo>
                  <a:cubicBezTo>
                    <a:pt x="20714" y="28093"/>
                    <a:pt x="20730" y="27409"/>
                    <a:pt x="20656" y="26748"/>
                  </a:cubicBezTo>
                  <a:cubicBezTo>
                    <a:pt x="20616" y="26388"/>
                    <a:pt x="20553" y="26030"/>
                    <a:pt x="20498" y="25672"/>
                  </a:cubicBezTo>
                  <a:cubicBezTo>
                    <a:pt x="20409" y="25086"/>
                    <a:pt x="20320" y="24500"/>
                    <a:pt x="20232" y="23914"/>
                  </a:cubicBezTo>
                  <a:cubicBezTo>
                    <a:pt x="20200" y="23699"/>
                    <a:pt x="20173" y="23482"/>
                    <a:pt x="20147" y="23268"/>
                  </a:cubicBezTo>
                  <a:cubicBezTo>
                    <a:pt x="20097" y="22850"/>
                    <a:pt x="19992" y="22428"/>
                    <a:pt x="20017" y="22012"/>
                  </a:cubicBezTo>
                  <a:cubicBezTo>
                    <a:pt x="20052" y="21436"/>
                    <a:pt x="19927" y="20897"/>
                    <a:pt x="19814" y="20348"/>
                  </a:cubicBezTo>
                  <a:cubicBezTo>
                    <a:pt x="19716" y="19871"/>
                    <a:pt x="19675" y="19381"/>
                    <a:pt x="19574" y="18905"/>
                  </a:cubicBezTo>
                  <a:cubicBezTo>
                    <a:pt x="19476" y="18448"/>
                    <a:pt x="19588" y="17960"/>
                    <a:pt x="19344" y="17520"/>
                  </a:cubicBezTo>
                  <a:cubicBezTo>
                    <a:pt x="19293" y="17428"/>
                    <a:pt x="19393" y="17252"/>
                    <a:pt x="19428" y="17097"/>
                  </a:cubicBezTo>
                  <a:cubicBezTo>
                    <a:pt x="19002" y="16626"/>
                    <a:pt x="19283" y="15999"/>
                    <a:pt x="19098" y="15463"/>
                  </a:cubicBezTo>
                  <a:cubicBezTo>
                    <a:pt x="19093" y="15449"/>
                    <a:pt x="19098" y="15427"/>
                    <a:pt x="19107" y="15417"/>
                  </a:cubicBezTo>
                  <a:cubicBezTo>
                    <a:pt x="19338" y="15130"/>
                    <a:pt x="19164" y="14864"/>
                    <a:pt x="19074" y="14588"/>
                  </a:cubicBezTo>
                  <a:cubicBezTo>
                    <a:pt x="18854" y="13912"/>
                    <a:pt x="18641" y="13233"/>
                    <a:pt x="19042" y="12550"/>
                  </a:cubicBezTo>
                  <a:cubicBezTo>
                    <a:pt x="18909" y="12373"/>
                    <a:pt x="18824" y="12226"/>
                    <a:pt x="18844" y="11979"/>
                  </a:cubicBezTo>
                  <a:cubicBezTo>
                    <a:pt x="18871" y="11641"/>
                    <a:pt x="18626" y="11297"/>
                    <a:pt x="18819" y="10937"/>
                  </a:cubicBezTo>
                  <a:cubicBezTo>
                    <a:pt x="18841" y="10898"/>
                    <a:pt x="18786" y="10820"/>
                    <a:pt x="18772" y="10757"/>
                  </a:cubicBezTo>
                  <a:cubicBezTo>
                    <a:pt x="18710" y="10453"/>
                    <a:pt x="18622" y="10164"/>
                    <a:pt x="18621" y="9837"/>
                  </a:cubicBezTo>
                  <a:cubicBezTo>
                    <a:pt x="18621" y="9479"/>
                    <a:pt x="18742" y="9080"/>
                    <a:pt x="18496" y="8739"/>
                  </a:cubicBezTo>
                  <a:cubicBezTo>
                    <a:pt x="18480" y="8716"/>
                    <a:pt x="18486" y="8676"/>
                    <a:pt x="18482" y="8644"/>
                  </a:cubicBezTo>
                  <a:cubicBezTo>
                    <a:pt x="18428" y="8153"/>
                    <a:pt x="18374" y="7655"/>
                    <a:pt x="18310" y="7067"/>
                  </a:cubicBezTo>
                  <a:close/>
                  <a:moveTo>
                    <a:pt x="20381" y="29432"/>
                  </a:moveTo>
                  <a:cubicBezTo>
                    <a:pt x="20359" y="29289"/>
                    <a:pt x="20335" y="29143"/>
                    <a:pt x="20303" y="28936"/>
                  </a:cubicBezTo>
                  <a:cubicBezTo>
                    <a:pt x="20206" y="29046"/>
                    <a:pt x="20146" y="29117"/>
                    <a:pt x="20085" y="29184"/>
                  </a:cubicBezTo>
                  <a:cubicBezTo>
                    <a:pt x="20134" y="29322"/>
                    <a:pt x="20089" y="29577"/>
                    <a:pt x="20381" y="29432"/>
                  </a:cubicBezTo>
                  <a:close/>
                  <a:moveTo>
                    <a:pt x="19158" y="7220"/>
                  </a:moveTo>
                  <a:cubicBezTo>
                    <a:pt x="19177" y="7351"/>
                    <a:pt x="19194" y="7481"/>
                    <a:pt x="19212" y="7613"/>
                  </a:cubicBezTo>
                  <a:cubicBezTo>
                    <a:pt x="19240" y="7608"/>
                    <a:pt x="19267" y="7603"/>
                    <a:pt x="19294" y="7600"/>
                  </a:cubicBezTo>
                  <a:cubicBezTo>
                    <a:pt x="19294" y="7471"/>
                    <a:pt x="19293" y="7342"/>
                    <a:pt x="19293" y="7212"/>
                  </a:cubicBezTo>
                  <a:cubicBezTo>
                    <a:pt x="19248" y="7216"/>
                    <a:pt x="19204" y="7217"/>
                    <a:pt x="19158" y="72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0"/>
            <p:cNvSpPr/>
            <p:nvPr/>
          </p:nvSpPr>
          <p:spPr>
            <a:xfrm>
              <a:off x="941126" y="3567407"/>
              <a:ext cx="677" cy="254"/>
            </a:xfrm>
            <a:custGeom>
              <a:avLst/>
              <a:gdLst/>
              <a:ahLst/>
              <a:cxnLst/>
              <a:rect l="l" t="t" r="r" b="b"/>
              <a:pathLst>
                <a:path w="16" h="6" extrusionOk="0">
                  <a:moveTo>
                    <a:pt x="1" y="0"/>
                  </a:moveTo>
                  <a:cubicBezTo>
                    <a:pt x="2" y="2"/>
                    <a:pt x="3" y="5"/>
                    <a:pt x="3" y="6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0"/>
            <p:cNvSpPr/>
            <p:nvPr/>
          </p:nvSpPr>
          <p:spPr>
            <a:xfrm>
              <a:off x="809335" y="2359917"/>
              <a:ext cx="28431" cy="22042"/>
            </a:xfrm>
            <a:custGeom>
              <a:avLst/>
              <a:gdLst/>
              <a:ahLst/>
              <a:cxnLst/>
              <a:rect l="l" t="t" r="r" b="b"/>
              <a:pathLst>
                <a:path w="672" h="521" extrusionOk="0">
                  <a:moveTo>
                    <a:pt x="421" y="1"/>
                  </a:moveTo>
                  <a:cubicBezTo>
                    <a:pt x="271" y="159"/>
                    <a:pt x="136" y="302"/>
                    <a:pt x="0" y="444"/>
                  </a:cubicBezTo>
                  <a:cubicBezTo>
                    <a:pt x="18" y="470"/>
                    <a:pt x="37" y="495"/>
                    <a:pt x="55" y="521"/>
                  </a:cubicBezTo>
                  <a:cubicBezTo>
                    <a:pt x="198" y="479"/>
                    <a:pt x="360" y="467"/>
                    <a:pt x="480" y="390"/>
                  </a:cubicBezTo>
                  <a:cubicBezTo>
                    <a:pt x="671" y="268"/>
                    <a:pt x="590" y="136"/>
                    <a:pt x="4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0"/>
            <p:cNvSpPr/>
            <p:nvPr/>
          </p:nvSpPr>
          <p:spPr>
            <a:xfrm>
              <a:off x="989147" y="3503013"/>
              <a:ext cx="17896" cy="36934"/>
            </a:xfrm>
            <a:custGeom>
              <a:avLst/>
              <a:gdLst/>
              <a:ahLst/>
              <a:cxnLst/>
              <a:rect l="l" t="t" r="r" b="b"/>
              <a:pathLst>
                <a:path w="423" h="873" extrusionOk="0">
                  <a:moveTo>
                    <a:pt x="293" y="0"/>
                  </a:moveTo>
                  <a:cubicBezTo>
                    <a:pt x="151" y="90"/>
                    <a:pt x="75" y="138"/>
                    <a:pt x="0" y="186"/>
                  </a:cubicBezTo>
                  <a:cubicBezTo>
                    <a:pt x="261" y="300"/>
                    <a:pt x="222" y="473"/>
                    <a:pt x="107" y="662"/>
                  </a:cubicBezTo>
                  <a:cubicBezTo>
                    <a:pt x="181" y="712"/>
                    <a:pt x="258" y="763"/>
                    <a:pt x="422" y="872"/>
                  </a:cubicBezTo>
                  <a:cubicBezTo>
                    <a:pt x="370" y="519"/>
                    <a:pt x="336" y="285"/>
                    <a:pt x="2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0"/>
            <p:cNvSpPr/>
            <p:nvPr/>
          </p:nvSpPr>
          <p:spPr>
            <a:xfrm>
              <a:off x="993124" y="3530852"/>
              <a:ext cx="550" cy="846"/>
            </a:xfrm>
            <a:custGeom>
              <a:avLst/>
              <a:gdLst/>
              <a:ahLst/>
              <a:cxnLst/>
              <a:rect l="l" t="t" r="r" b="b"/>
              <a:pathLst>
                <a:path w="13" h="20" extrusionOk="0">
                  <a:moveTo>
                    <a:pt x="13" y="5"/>
                  </a:moveTo>
                  <a:cubicBezTo>
                    <a:pt x="11" y="4"/>
                    <a:pt x="7" y="2"/>
                    <a:pt x="6" y="1"/>
                  </a:cubicBezTo>
                  <a:lnTo>
                    <a:pt x="0" y="7"/>
                  </a:lnTo>
                  <a:cubicBezTo>
                    <a:pt x="1" y="10"/>
                    <a:pt x="2" y="16"/>
                    <a:pt x="4" y="19"/>
                  </a:cubicBezTo>
                  <a:cubicBezTo>
                    <a:pt x="7" y="14"/>
                    <a:pt x="11" y="9"/>
                    <a:pt x="13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0"/>
            <p:cNvSpPr/>
            <p:nvPr/>
          </p:nvSpPr>
          <p:spPr>
            <a:xfrm>
              <a:off x="1000401" y="3647286"/>
              <a:ext cx="10958" cy="19715"/>
            </a:xfrm>
            <a:custGeom>
              <a:avLst/>
              <a:gdLst/>
              <a:ahLst/>
              <a:cxnLst/>
              <a:rect l="l" t="t" r="r" b="b"/>
              <a:pathLst>
                <a:path w="259" h="466" extrusionOk="0">
                  <a:moveTo>
                    <a:pt x="98" y="465"/>
                  </a:moveTo>
                  <a:cubicBezTo>
                    <a:pt x="161" y="418"/>
                    <a:pt x="183" y="398"/>
                    <a:pt x="211" y="381"/>
                  </a:cubicBezTo>
                  <a:cubicBezTo>
                    <a:pt x="224" y="371"/>
                    <a:pt x="241" y="369"/>
                    <a:pt x="259" y="361"/>
                  </a:cubicBezTo>
                  <a:cubicBezTo>
                    <a:pt x="189" y="230"/>
                    <a:pt x="127" y="115"/>
                    <a:pt x="66" y="0"/>
                  </a:cubicBezTo>
                  <a:cubicBezTo>
                    <a:pt x="44" y="12"/>
                    <a:pt x="22" y="24"/>
                    <a:pt x="0" y="37"/>
                  </a:cubicBezTo>
                  <a:cubicBezTo>
                    <a:pt x="31" y="173"/>
                    <a:pt x="63" y="310"/>
                    <a:pt x="98" y="4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0"/>
            <p:cNvSpPr/>
            <p:nvPr/>
          </p:nvSpPr>
          <p:spPr>
            <a:xfrm>
              <a:off x="603292" y="3351802"/>
              <a:ext cx="7235" cy="10365"/>
            </a:xfrm>
            <a:custGeom>
              <a:avLst/>
              <a:gdLst/>
              <a:ahLst/>
              <a:cxnLst/>
              <a:rect l="l" t="t" r="r" b="b"/>
              <a:pathLst>
                <a:path w="171" h="245" extrusionOk="0">
                  <a:moveTo>
                    <a:pt x="2" y="29"/>
                  </a:moveTo>
                  <a:cubicBezTo>
                    <a:pt x="18" y="101"/>
                    <a:pt x="39" y="172"/>
                    <a:pt x="58" y="244"/>
                  </a:cubicBezTo>
                  <a:cubicBezTo>
                    <a:pt x="96" y="238"/>
                    <a:pt x="134" y="229"/>
                    <a:pt x="170" y="223"/>
                  </a:cubicBezTo>
                  <a:cubicBezTo>
                    <a:pt x="141" y="150"/>
                    <a:pt x="114" y="76"/>
                    <a:pt x="80" y="5"/>
                  </a:cubicBezTo>
                  <a:cubicBezTo>
                    <a:pt x="79" y="0"/>
                    <a:pt x="0" y="26"/>
                    <a:pt x="2" y="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0"/>
            <p:cNvSpPr/>
            <p:nvPr/>
          </p:nvSpPr>
          <p:spPr>
            <a:xfrm>
              <a:off x="886041" y="2686963"/>
              <a:ext cx="5331" cy="12650"/>
            </a:xfrm>
            <a:custGeom>
              <a:avLst/>
              <a:gdLst/>
              <a:ahLst/>
              <a:cxnLst/>
              <a:rect l="l" t="t" r="r" b="b"/>
              <a:pathLst>
                <a:path w="126" h="299" extrusionOk="0">
                  <a:moveTo>
                    <a:pt x="0" y="297"/>
                  </a:moveTo>
                  <a:cubicBezTo>
                    <a:pt x="35" y="298"/>
                    <a:pt x="67" y="298"/>
                    <a:pt x="100" y="299"/>
                  </a:cubicBezTo>
                  <a:cubicBezTo>
                    <a:pt x="109" y="202"/>
                    <a:pt x="118" y="104"/>
                    <a:pt x="125" y="5"/>
                  </a:cubicBezTo>
                  <a:cubicBezTo>
                    <a:pt x="92" y="4"/>
                    <a:pt x="58" y="2"/>
                    <a:pt x="22" y="1"/>
                  </a:cubicBezTo>
                  <a:cubicBezTo>
                    <a:pt x="15" y="100"/>
                    <a:pt x="7" y="199"/>
                    <a:pt x="0" y="29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0"/>
            <p:cNvSpPr/>
            <p:nvPr/>
          </p:nvSpPr>
          <p:spPr>
            <a:xfrm>
              <a:off x="857651" y="2402183"/>
              <a:ext cx="6346" cy="13073"/>
            </a:xfrm>
            <a:custGeom>
              <a:avLst/>
              <a:gdLst/>
              <a:ahLst/>
              <a:cxnLst/>
              <a:rect l="l" t="t" r="r" b="b"/>
              <a:pathLst>
                <a:path w="150" h="309" extrusionOk="0">
                  <a:moveTo>
                    <a:pt x="0" y="304"/>
                  </a:moveTo>
                  <a:lnTo>
                    <a:pt x="149" y="308"/>
                  </a:lnTo>
                  <a:cubicBezTo>
                    <a:pt x="135" y="207"/>
                    <a:pt x="119" y="104"/>
                    <a:pt x="105" y="1"/>
                  </a:cubicBezTo>
                  <a:cubicBezTo>
                    <a:pt x="81" y="4"/>
                    <a:pt x="56" y="6"/>
                    <a:pt x="31" y="7"/>
                  </a:cubicBezTo>
                  <a:cubicBezTo>
                    <a:pt x="20" y="108"/>
                    <a:pt x="10" y="205"/>
                    <a:pt x="0" y="3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0"/>
            <p:cNvSpPr/>
            <p:nvPr/>
          </p:nvSpPr>
          <p:spPr>
            <a:xfrm>
              <a:off x="570122" y="3173555"/>
              <a:ext cx="13961" cy="25427"/>
            </a:xfrm>
            <a:custGeom>
              <a:avLst/>
              <a:gdLst/>
              <a:ahLst/>
              <a:cxnLst/>
              <a:rect l="l" t="t" r="r" b="b"/>
              <a:pathLst>
                <a:path w="330" h="601" extrusionOk="0">
                  <a:moveTo>
                    <a:pt x="304" y="600"/>
                  </a:moveTo>
                  <a:cubicBezTo>
                    <a:pt x="329" y="162"/>
                    <a:pt x="329" y="162"/>
                    <a:pt x="1" y="1"/>
                  </a:cubicBezTo>
                  <a:cubicBezTo>
                    <a:pt x="5" y="97"/>
                    <a:pt x="10" y="195"/>
                    <a:pt x="15" y="293"/>
                  </a:cubicBezTo>
                  <a:cubicBezTo>
                    <a:pt x="54" y="450"/>
                    <a:pt x="96" y="601"/>
                    <a:pt x="304" y="60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0"/>
            <p:cNvSpPr/>
            <p:nvPr/>
          </p:nvSpPr>
          <p:spPr>
            <a:xfrm>
              <a:off x="889933" y="3414038"/>
              <a:ext cx="1142" cy="762"/>
            </a:xfrm>
            <a:custGeom>
              <a:avLst/>
              <a:gdLst/>
              <a:ahLst/>
              <a:cxnLst/>
              <a:rect l="l" t="t" r="r" b="b"/>
              <a:pathLst>
                <a:path w="27" h="18" extrusionOk="0">
                  <a:moveTo>
                    <a:pt x="0" y="4"/>
                  </a:moveTo>
                  <a:cubicBezTo>
                    <a:pt x="5" y="9"/>
                    <a:pt x="11" y="13"/>
                    <a:pt x="17" y="17"/>
                  </a:cubicBezTo>
                  <a:cubicBezTo>
                    <a:pt x="19" y="14"/>
                    <a:pt x="23" y="12"/>
                    <a:pt x="26" y="9"/>
                  </a:cubicBezTo>
                  <a:cubicBezTo>
                    <a:pt x="22" y="7"/>
                    <a:pt x="19" y="4"/>
                    <a:pt x="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0"/>
            <p:cNvSpPr/>
            <p:nvPr/>
          </p:nvSpPr>
          <p:spPr>
            <a:xfrm>
              <a:off x="896660" y="3458800"/>
              <a:ext cx="39896" cy="42138"/>
            </a:xfrm>
            <a:custGeom>
              <a:avLst/>
              <a:gdLst/>
              <a:ahLst/>
              <a:cxnLst/>
              <a:rect l="l" t="t" r="r" b="b"/>
              <a:pathLst>
                <a:path w="943" h="996" extrusionOk="0">
                  <a:moveTo>
                    <a:pt x="320" y="542"/>
                  </a:moveTo>
                  <a:cubicBezTo>
                    <a:pt x="313" y="361"/>
                    <a:pt x="308" y="225"/>
                    <a:pt x="299" y="0"/>
                  </a:cubicBezTo>
                  <a:cubicBezTo>
                    <a:pt x="0" y="417"/>
                    <a:pt x="0" y="417"/>
                    <a:pt x="334" y="854"/>
                  </a:cubicBezTo>
                  <a:cubicBezTo>
                    <a:pt x="421" y="798"/>
                    <a:pt x="510" y="741"/>
                    <a:pt x="615" y="673"/>
                  </a:cubicBezTo>
                  <a:cubicBezTo>
                    <a:pt x="697" y="783"/>
                    <a:pt x="771" y="880"/>
                    <a:pt x="858" y="995"/>
                  </a:cubicBezTo>
                  <a:cubicBezTo>
                    <a:pt x="942" y="672"/>
                    <a:pt x="850" y="472"/>
                    <a:pt x="611" y="362"/>
                  </a:cubicBezTo>
                  <a:cubicBezTo>
                    <a:pt x="506" y="428"/>
                    <a:pt x="422" y="479"/>
                    <a:pt x="320" y="5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0"/>
            <p:cNvSpPr/>
            <p:nvPr/>
          </p:nvSpPr>
          <p:spPr>
            <a:xfrm>
              <a:off x="905587" y="3505552"/>
              <a:ext cx="13538" cy="24835"/>
            </a:xfrm>
            <a:custGeom>
              <a:avLst/>
              <a:gdLst/>
              <a:ahLst/>
              <a:cxnLst/>
              <a:rect l="l" t="t" r="r" b="b"/>
              <a:pathLst>
                <a:path w="320" h="587" extrusionOk="0">
                  <a:moveTo>
                    <a:pt x="1" y="1"/>
                  </a:moveTo>
                  <a:cubicBezTo>
                    <a:pt x="31" y="195"/>
                    <a:pt x="57" y="359"/>
                    <a:pt x="92" y="586"/>
                  </a:cubicBezTo>
                  <a:cubicBezTo>
                    <a:pt x="185" y="375"/>
                    <a:pt x="247" y="234"/>
                    <a:pt x="320" y="67"/>
                  </a:cubicBezTo>
                  <a:cubicBezTo>
                    <a:pt x="214" y="44"/>
                    <a:pt x="112" y="2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0"/>
            <p:cNvSpPr/>
            <p:nvPr/>
          </p:nvSpPr>
          <p:spPr>
            <a:xfrm>
              <a:off x="910876" y="3534279"/>
              <a:ext cx="18108" cy="17558"/>
            </a:xfrm>
            <a:custGeom>
              <a:avLst/>
              <a:gdLst/>
              <a:ahLst/>
              <a:cxnLst/>
              <a:rect l="l" t="t" r="r" b="b"/>
              <a:pathLst>
                <a:path w="428" h="415" extrusionOk="0">
                  <a:moveTo>
                    <a:pt x="208" y="415"/>
                  </a:moveTo>
                  <a:cubicBezTo>
                    <a:pt x="284" y="268"/>
                    <a:pt x="355" y="135"/>
                    <a:pt x="427" y="1"/>
                  </a:cubicBezTo>
                  <a:cubicBezTo>
                    <a:pt x="1" y="140"/>
                    <a:pt x="1" y="140"/>
                    <a:pt x="208" y="4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0"/>
            <p:cNvSpPr/>
            <p:nvPr/>
          </p:nvSpPr>
          <p:spPr>
            <a:xfrm>
              <a:off x="941042" y="3567280"/>
              <a:ext cx="762" cy="254"/>
            </a:xfrm>
            <a:custGeom>
              <a:avLst/>
              <a:gdLst/>
              <a:ahLst/>
              <a:cxnLst/>
              <a:rect l="l" t="t" r="r" b="b"/>
              <a:pathLst>
                <a:path w="18" h="6" extrusionOk="0">
                  <a:moveTo>
                    <a:pt x="1" y="3"/>
                  </a:moveTo>
                  <a:cubicBezTo>
                    <a:pt x="3" y="3"/>
                    <a:pt x="17" y="5"/>
                    <a:pt x="17" y="5"/>
                  </a:cubicBezTo>
                  <a:cubicBezTo>
                    <a:pt x="12" y="3"/>
                    <a:pt x="6" y="1"/>
                    <a:pt x="1" y="0"/>
                  </a:cubicBezTo>
                  <a:cubicBezTo>
                    <a:pt x="2" y="1"/>
                    <a:pt x="1" y="2"/>
                    <a:pt x="1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0"/>
            <p:cNvSpPr/>
            <p:nvPr/>
          </p:nvSpPr>
          <p:spPr>
            <a:xfrm>
              <a:off x="929407" y="3551118"/>
              <a:ext cx="13792" cy="16246"/>
            </a:xfrm>
            <a:custGeom>
              <a:avLst/>
              <a:gdLst/>
              <a:ahLst/>
              <a:cxnLst/>
              <a:rect l="l" t="t" r="r" b="b"/>
              <a:pathLst>
                <a:path w="326" h="384" extrusionOk="0">
                  <a:moveTo>
                    <a:pt x="240" y="1"/>
                  </a:moveTo>
                  <a:cubicBezTo>
                    <a:pt x="166" y="92"/>
                    <a:pt x="91" y="183"/>
                    <a:pt x="1" y="295"/>
                  </a:cubicBezTo>
                  <a:cubicBezTo>
                    <a:pt x="132" y="336"/>
                    <a:pt x="206" y="361"/>
                    <a:pt x="277" y="383"/>
                  </a:cubicBezTo>
                  <a:cubicBezTo>
                    <a:pt x="290" y="270"/>
                    <a:pt x="309" y="157"/>
                    <a:pt x="326" y="44"/>
                  </a:cubicBezTo>
                  <a:cubicBezTo>
                    <a:pt x="298" y="28"/>
                    <a:pt x="268" y="13"/>
                    <a:pt x="2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0"/>
            <p:cNvSpPr/>
            <p:nvPr/>
          </p:nvSpPr>
          <p:spPr>
            <a:xfrm>
              <a:off x="933046" y="3536733"/>
              <a:ext cx="9646" cy="12269"/>
            </a:xfrm>
            <a:custGeom>
              <a:avLst/>
              <a:gdLst/>
              <a:ahLst/>
              <a:cxnLst/>
              <a:rect l="l" t="t" r="r" b="b"/>
              <a:pathLst>
                <a:path w="228" h="290" extrusionOk="0">
                  <a:moveTo>
                    <a:pt x="0" y="245"/>
                  </a:moveTo>
                  <a:cubicBezTo>
                    <a:pt x="29" y="260"/>
                    <a:pt x="59" y="275"/>
                    <a:pt x="88" y="290"/>
                  </a:cubicBezTo>
                  <a:cubicBezTo>
                    <a:pt x="134" y="215"/>
                    <a:pt x="181" y="141"/>
                    <a:pt x="227" y="67"/>
                  </a:cubicBezTo>
                  <a:lnTo>
                    <a:pt x="105" y="0"/>
                  </a:lnTo>
                  <a:cubicBezTo>
                    <a:pt x="71" y="81"/>
                    <a:pt x="35" y="164"/>
                    <a:pt x="0" y="2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0"/>
            <p:cNvSpPr/>
            <p:nvPr/>
          </p:nvSpPr>
          <p:spPr>
            <a:xfrm>
              <a:off x="856721" y="3196106"/>
              <a:ext cx="6008" cy="10577"/>
            </a:xfrm>
            <a:custGeom>
              <a:avLst/>
              <a:gdLst/>
              <a:ahLst/>
              <a:cxnLst/>
              <a:rect l="l" t="t" r="r" b="b"/>
              <a:pathLst>
                <a:path w="142" h="250" extrusionOk="0">
                  <a:moveTo>
                    <a:pt x="58" y="249"/>
                  </a:moveTo>
                  <a:cubicBezTo>
                    <a:pt x="85" y="240"/>
                    <a:pt x="114" y="230"/>
                    <a:pt x="141" y="221"/>
                  </a:cubicBezTo>
                  <a:cubicBezTo>
                    <a:pt x="115" y="148"/>
                    <a:pt x="88" y="74"/>
                    <a:pt x="61" y="0"/>
                  </a:cubicBezTo>
                  <a:cubicBezTo>
                    <a:pt x="41" y="6"/>
                    <a:pt x="20" y="13"/>
                    <a:pt x="0" y="18"/>
                  </a:cubicBezTo>
                  <a:cubicBezTo>
                    <a:pt x="18" y="95"/>
                    <a:pt x="38" y="172"/>
                    <a:pt x="58" y="2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3" name="Google Shape;1113;p40"/>
          <p:cNvSpPr/>
          <p:nvPr/>
        </p:nvSpPr>
        <p:spPr>
          <a:xfrm>
            <a:off x="8114452" y="3959580"/>
            <a:ext cx="454844" cy="486492"/>
          </a:xfrm>
          <a:custGeom>
            <a:avLst/>
            <a:gdLst/>
            <a:ahLst/>
            <a:cxnLst/>
            <a:rect l="l" t="t" r="r" b="b"/>
            <a:pathLst>
              <a:path w="7440" h="7958" extrusionOk="0">
                <a:moveTo>
                  <a:pt x="7240" y="2149"/>
                </a:moveTo>
                <a:cubicBezTo>
                  <a:pt x="7127" y="2668"/>
                  <a:pt x="6903" y="3139"/>
                  <a:pt x="6658" y="3611"/>
                </a:cubicBezTo>
                <a:cubicBezTo>
                  <a:pt x="6299" y="4299"/>
                  <a:pt x="5776" y="4829"/>
                  <a:pt x="5187" y="5296"/>
                </a:cubicBezTo>
                <a:cubicBezTo>
                  <a:pt x="4844" y="5570"/>
                  <a:pt x="4432" y="5758"/>
                  <a:pt x="4066" y="6008"/>
                </a:cubicBezTo>
                <a:cubicBezTo>
                  <a:pt x="3752" y="6223"/>
                  <a:pt x="3469" y="6486"/>
                  <a:pt x="3156" y="6701"/>
                </a:cubicBezTo>
                <a:cubicBezTo>
                  <a:pt x="2530" y="7134"/>
                  <a:pt x="1891" y="7550"/>
                  <a:pt x="1280" y="7958"/>
                </a:cubicBezTo>
                <a:cubicBezTo>
                  <a:pt x="1186" y="7876"/>
                  <a:pt x="1116" y="7763"/>
                  <a:pt x="1032" y="7754"/>
                </a:cubicBezTo>
                <a:cubicBezTo>
                  <a:pt x="916" y="7740"/>
                  <a:pt x="787" y="7804"/>
                  <a:pt x="699" y="7824"/>
                </a:cubicBezTo>
                <a:cubicBezTo>
                  <a:pt x="524" y="7714"/>
                  <a:pt x="364" y="7614"/>
                  <a:pt x="166" y="7492"/>
                </a:cubicBezTo>
                <a:cubicBezTo>
                  <a:pt x="1" y="6947"/>
                  <a:pt x="240" y="6385"/>
                  <a:pt x="426" y="5815"/>
                </a:cubicBezTo>
                <a:cubicBezTo>
                  <a:pt x="435" y="5784"/>
                  <a:pt x="446" y="5750"/>
                  <a:pt x="466" y="5727"/>
                </a:cubicBezTo>
                <a:cubicBezTo>
                  <a:pt x="881" y="5242"/>
                  <a:pt x="993" y="4560"/>
                  <a:pt x="1489" y="4127"/>
                </a:cubicBezTo>
                <a:cubicBezTo>
                  <a:pt x="1540" y="3720"/>
                  <a:pt x="1936" y="3614"/>
                  <a:pt x="2163" y="3363"/>
                </a:cubicBezTo>
                <a:cubicBezTo>
                  <a:pt x="2397" y="3106"/>
                  <a:pt x="2675" y="2884"/>
                  <a:pt x="2931" y="2644"/>
                </a:cubicBezTo>
                <a:cubicBezTo>
                  <a:pt x="3127" y="2461"/>
                  <a:pt x="3321" y="2273"/>
                  <a:pt x="3511" y="2090"/>
                </a:cubicBezTo>
                <a:cubicBezTo>
                  <a:pt x="3652" y="2189"/>
                  <a:pt x="3773" y="2274"/>
                  <a:pt x="3894" y="2359"/>
                </a:cubicBezTo>
                <a:cubicBezTo>
                  <a:pt x="3916" y="2338"/>
                  <a:pt x="3939" y="2316"/>
                  <a:pt x="3962" y="2295"/>
                </a:cubicBezTo>
                <a:cubicBezTo>
                  <a:pt x="3911" y="2221"/>
                  <a:pt x="3859" y="2147"/>
                  <a:pt x="3787" y="2043"/>
                </a:cubicBezTo>
                <a:cubicBezTo>
                  <a:pt x="3853" y="1955"/>
                  <a:pt x="3933" y="1847"/>
                  <a:pt x="4066" y="1668"/>
                </a:cubicBezTo>
                <a:cubicBezTo>
                  <a:pt x="4084" y="1832"/>
                  <a:pt x="4093" y="1923"/>
                  <a:pt x="4108" y="2049"/>
                </a:cubicBezTo>
                <a:cubicBezTo>
                  <a:pt x="4389" y="2034"/>
                  <a:pt x="4656" y="2454"/>
                  <a:pt x="5037" y="1997"/>
                </a:cubicBezTo>
                <a:cubicBezTo>
                  <a:pt x="4770" y="1950"/>
                  <a:pt x="4568" y="1915"/>
                  <a:pt x="4312" y="1871"/>
                </a:cubicBezTo>
                <a:cubicBezTo>
                  <a:pt x="4369" y="1422"/>
                  <a:pt x="4605" y="1122"/>
                  <a:pt x="5025" y="916"/>
                </a:cubicBezTo>
                <a:cubicBezTo>
                  <a:pt x="5380" y="742"/>
                  <a:pt x="5697" y="491"/>
                  <a:pt x="6034" y="282"/>
                </a:cubicBezTo>
                <a:cubicBezTo>
                  <a:pt x="6178" y="192"/>
                  <a:pt x="6336" y="121"/>
                  <a:pt x="6563" y="1"/>
                </a:cubicBezTo>
                <a:cubicBezTo>
                  <a:pt x="6501" y="242"/>
                  <a:pt x="6461" y="400"/>
                  <a:pt x="6412" y="595"/>
                </a:cubicBezTo>
                <a:cubicBezTo>
                  <a:pt x="6496" y="591"/>
                  <a:pt x="6568" y="599"/>
                  <a:pt x="6636" y="585"/>
                </a:cubicBezTo>
                <a:cubicBezTo>
                  <a:pt x="6950" y="528"/>
                  <a:pt x="7203" y="751"/>
                  <a:pt x="7120" y="1060"/>
                </a:cubicBezTo>
                <a:cubicBezTo>
                  <a:pt x="7043" y="1352"/>
                  <a:pt x="7023" y="1581"/>
                  <a:pt x="7439" y="1674"/>
                </a:cubicBezTo>
                <a:cubicBezTo>
                  <a:pt x="7295" y="1776"/>
                  <a:pt x="7211" y="1834"/>
                  <a:pt x="7143" y="1881"/>
                </a:cubicBezTo>
                <a:cubicBezTo>
                  <a:pt x="7185" y="1988"/>
                  <a:pt x="7256" y="2078"/>
                  <a:pt x="7240" y="2149"/>
                </a:cubicBezTo>
                <a:close/>
                <a:moveTo>
                  <a:pt x="4992" y="2662"/>
                </a:moveTo>
                <a:cubicBezTo>
                  <a:pt x="4970" y="2618"/>
                  <a:pt x="4948" y="2576"/>
                  <a:pt x="4927" y="2535"/>
                </a:cubicBezTo>
                <a:cubicBezTo>
                  <a:pt x="4770" y="2471"/>
                  <a:pt x="4610" y="2407"/>
                  <a:pt x="4444" y="2339"/>
                </a:cubicBezTo>
                <a:cubicBezTo>
                  <a:pt x="4504" y="2475"/>
                  <a:pt x="4558" y="2596"/>
                  <a:pt x="4652" y="2810"/>
                </a:cubicBezTo>
                <a:cubicBezTo>
                  <a:pt x="4780" y="2753"/>
                  <a:pt x="4885" y="2707"/>
                  <a:pt x="4992" y="2662"/>
                </a:cubicBezTo>
                <a:close/>
                <a:moveTo>
                  <a:pt x="5700" y="2328"/>
                </a:moveTo>
                <a:cubicBezTo>
                  <a:pt x="5281" y="2079"/>
                  <a:pt x="5281" y="2079"/>
                  <a:pt x="5036" y="2345"/>
                </a:cubicBezTo>
                <a:cubicBezTo>
                  <a:pt x="5250" y="2340"/>
                  <a:pt x="5438" y="2335"/>
                  <a:pt x="5700" y="23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5" name="Google Shape;1115;p41"/>
          <p:cNvGrpSpPr/>
          <p:nvPr/>
        </p:nvGrpSpPr>
        <p:grpSpPr>
          <a:xfrm rot="-2138044">
            <a:off x="5775961" y="-732257"/>
            <a:ext cx="3433171" cy="5517806"/>
            <a:chOff x="3808047" y="101944"/>
            <a:chExt cx="987796" cy="1587589"/>
          </a:xfrm>
        </p:grpSpPr>
        <p:sp>
          <p:nvSpPr>
            <p:cNvPr id="1116" name="Google Shape;1116;p41"/>
            <p:cNvSpPr/>
            <p:nvPr/>
          </p:nvSpPr>
          <p:spPr>
            <a:xfrm>
              <a:off x="4421819" y="1652727"/>
              <a:ext cx="85" cy="254"/>
            </a:xfrm>
            <a:custGeom>
              <a:avLst/>
              <a:gdLst/>
              <a:ahLst/>
              <a:cxnLst/>
              <a:rect l="l" t="t" r="r" b="b"/>
              <a:pathLst>
                <a:path w="2" h="6" extrusionOk="0">
                  <a:moveTo>
                    <a:pt x="1" y="1"/>
                  </a:moveTo>
                  <a:lnTo>
                    <a:pt x="1" y="5"/>
                  </a:lnTo>
                  <a:cubicBezTo>
                    <a:pt x="1" y="3"/>
                    <a:pt x="1" y="2"/>
                    <a:pt x="2" y="1"/>
                  </a:cubicBezTo>
                  <a:close/>
                </a:path>
              </a:pathLst>
            </a:custGeom>
            <a:solidFill>
              <a:srgbClr val="FCC781">
                <a:alpha val="5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1"/>
            <p:cNvSpPr/>
            <p:nvPr/>
          </p:nvSpPr>
          <p:spPr>
            <a:xfrm>
              <a:off x="4160563" y="1400990"/>
              <a:ext cx="719" cy="1227"/>
            </a:xfrm>
            <a:custGeom>
              <a:avLst/>
              <a:gdLst/>
              <a:ahLst/>
              <a:cxnLst/>
              <a:rect l="l" t="t" r="r" b="b"/>
              <a:pathLst>
                <a:path w="17" h="29" extrusionOk="0">
                  <a:moveTo>
                    <a:pt x="0" y="0"/>
                  </a:moveTo>
                  <a:cubicBezTo>
                    <a:pt x="2" y="9"/>
                    <a:pt x="3" y="19"/>
                    <a:pt x="4" y="29"/>
                  </a:cubicBezTo>
                  <a:lnTo>
                    <a:pt x="17" y="21"/>
                  </a:lnTo>
                  <a:cubicBezTo>
                    <a:pt x="13" y="14"/>
                    <a:pt x="8" y="7"/>
                    <a:pt x="0" y="0"/>
                  </a:cubicBezTo>
                  <a:close/>
                </a:path>
              </a:pathLst>
            </a:custGeom>
            <a:solidFill>
              <a:srgbClr val="FCC781">
                <a:alpha val="5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1"/>
            <p:cNvSpPr/>
            <p:nvPr/>
          </p:nvSpPr>
          <p:spPr>
            <a:xfrm>
              <a:off x="4421777" y="1652261"/>
              <a:ext cx="719" cy="508"/>
            </a:xfrm>
            <a:custGeom>
              <a:avLst/>
              <a:gdLst/>
              <a:ahLst/>
              <a:cxnLst/>
              <a:rect l="l" t="t" r="r" b="b"/>
              <a:pathLst>
                <a:path w="17" h="12" extrusionOk="0">
                  <a:moveTo>
                    <a:pt x="4" y="0"/>
                  </a:moveTo>
                  <a:cubicBezTo>
                    <a:pt x="3" y="4"/>
                    <a:pt x="3" y="8"/>
                    <a:pt x="1" y="12"/>
                  </a:cubicBezTo>
                  <a:cubicBezTo>
                    <a:pt x="8" y="12"/>
                    <a:pt x="12" y="9"/>
                    <a:pt x="16" y="8"/>
                  </a:cubicBezTo>
                  <a:cubicBezTo>
                    <a:pt x="13" y="6"/>
                    <a:pt x="8" y="3"/>
                    <a:pt x="4" y="0"/>
                  </a:cubicBezTo>
                  <a:close/>
                </a:path>
              </a:pathLst>
            </a:custGeom>
            <a:solidFill>
              <a:srgbClr val="FCC781">
                <a:alpha val="5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/>
            <p:nvPr/>
          </p:nvSpPr>
          <p:spPr>
            <a:xfrm>
              <a:off x="4164794" y="1144853"/>
              <a:ext cx="169" cy="592"/>
            </a:xfrm>
            <a:custGeom>
              <a:avLst/>
              <a:gdLst/>
              <a:ahLst/>
              <a:cxnLst/>
              <a:rect l="l" t="t" r="r" b="b"/>
              <a:pathLst>
                <a:path w="4" h="14" extrusionOk="0">
                  <a:moveTo>
                    <a:pt x="0" y="1"/>
                  </a:moveTo>
                  <a:lnTo>
                    <a:pt x="3" y="13"/>
                  </a:lnTo>
                  <a:lnTo>
                    <a:pt x="3" y="9"/>
                  </a:lnTo>
                  <a:cubicBezTo>
                    <a:pt x="2" y="7"/>
                    <a:pt x="2" y="3"/>
                    <a:pt x="0" y="1"/>
                  </a:cubicBezTo>
                  <a:close/>
                </a:path>
              </a:pathLst>
            </a:custGeom>
            <a:solidFill>
              <a:srgbClr val="FCC781">
                <a:alpha val="5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1"/>
            <p:cNvSpPr/>
            <p:nvPr/>
          </p:nvSpPr>
          <p:spPr>
            <a:xfrm>
              <a:off x="3920503" y="466222"/>
              <a:ext cx="1015" cy="1692"/>
            </a:xfrm>
            <a:custGeom>
              <a:avLst/>
              <a:gdLst/>
              <a:ahLst/>
              <a:cxnLst/>
              <a:rect l="l" t="t" r="r" b="b"/>
              <a:pathLst>
                <a:path w="24" h="40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13"/>
                    <a:pt x="5" y="26"/>
                    <a:pt x="6" y="40"/>
                  </a:cubicBezTo>
                  <a:lnTo>
                    <a:pt x="6" y="40"/>
                  </a:lnTo>
                  <a:cubicBezTo>
                    <a:pt x="7" y="39"/>
                    <a:pt x="24" y="28"/>
                    <a:pt x="24" y="28"/>
                  </a:cubicBezTo>
                  <a:cubicBezTo>
                    <a:pt x="15" y="19"/>
                    <a:pt x="9" y="9"/>
                    <a:pt x="1" y="0"/>
                  </a:cubicBezTo>
                  <a:close/>
                  <a:moveTo>
                    <a:pt x="6" y="40"/>
                  </a:move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lose/>
                </a:path>
              </a:pathLst>
            </a:custGeom>
            <a:solidFill>
              <a:srgbClr val="FCC781">
                <a:alpha val="5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1"/>
            <p:cNvSpPr/>
            <p:nvPr/>
          </p:nvSpPr>
          <p:spPr>
            <a:xfrm>
              <a:off x="3808047" y="108121"/>
              <a:ext cx="987796" cy="1581412"/>
            </a:xfrm>
            <a:custGeom>
              <a:avLst/>
              <a:gdLst/>
              <a:ahLst/>
              <a:cxnLst/>
              <a:rect l="l" t="t" r="r" b="b"/>
              <a:pathLst>
                <a:path w="23348" h="37379" extrusionOk="0">
                  <a:moveTo>
                    <a:pt x="5665" y="656"/>
                  </a:moveTo>
                  <a:cubicBezTo>
                    <a:pt x="5771" y="823"/>
                    <a:pt x="5875" y="988"/>
                    <a:pt x="6001" y="1188"/>
                  </a:cubicBezTo>
                  <a:cubicBezTo>
                    <a:pt x="5711" y="1087"/>
                    <a:pt x="5711" y="1087"/>
                    <a:pt x="5585" y="712"/>
                  </a:cubicBezTo>
                  <a:cubicBezTo>
                    <a:pt x="5612" y="692"/>
                    <a:pt x="5639" y="674"/>
                    <a:pt x="5665" y="656"/>
                  </a:cubicBezTo>
                  <a:close/>
                  <a:moveTo>
                    <a:pt x="18590" y="298"/>
                  </a:moveTo>
                  <a:cubicBezTo>
                    <a:pt x="18728" y="411"/>
                    <a:pt x="18954" y="505"/>
                    <a:pt x="18983" y="640"/>
                  </a:cubicBezTo>
                  <a:cubicBezTo>
                    <a:pt x="19042" y="926"/>
                    <a:pt x="19281" y="965"/>
                    <a:pt x="19444" y="1106"/>
                  </a:cubicBezTo>
                  <a:cubicBezTo>
                    <a:pt x="19447" y="1104"/>
                    <a:pt x="19448" y="1103"/>
                    <a:pt x="19450" y="1101"/>
                  </a:cubicBezTo>
                  <a:cubicBezTo>
                    <a:pt x="19452" y="1105"/>
                    <a:pt x="19452" y="1108"/>
                    <a:pt x="19452" y="1111"/>
                  </a:cubicBezTo>
                  <a:cubicBezTo>
                    <a:pt x="19449" y="1109"/>
                    <a:pt x="19448" y="1108"/>
                    <a:pt x="19444" y="1106"/>
                  </a:cubicBezTo>
                  <a:cubicBezTo>
                    <a:pt x="19368" y="1175"/>
                    <a:pt x="19302" y="1202"/>
                    <a:pt x="19243" y="1202"/>
                  </a:cubicBezTo>
                  <a:cubicBezTo>
                    <a:pt x="19114" y="1202"/>
                    <a:pt x="19015" y="1075"/>
                    <a:pt x="18905" y="976"/>
                  </a:cubicBezTo>
                  <a:cubicBezTo>
                    <a:pt x="18859" y="936"/>
                    <a:pt x="18731" y="960"/>
                    <a:pt x="18714" y="923"/>
                  </a:cubicBezTo>
                  <a:cubicBezTo>
                    <a:pt x="18634" y="741"/>
                    <a:pt x="18579" y="549"/>
                    <a:pt x="18514" y="361"/>
                  </a:cubicBezTo>
                  <a:cubicBezTo>
                    <a:pt x="18540" y="340"/>
                    <a:pt x="18564" y="318"/>
                    <a:pt x="18590" y="298"/>
                  </a:cubicBezTo>
                  <a:close/>
                  <a:moveTo>
                    <a:pt x="13327" y="1475"/>
                  </a:moveTo>
                  <a:cubicBezTo>
                    <a:pt x="13294" y="1587"/>
                    <a:pt x="13260" y="1700"/>
                    <a:pt x="13226" y="1812"/>
                  </a:cubicBezTo>
                  <a:cubicBezTo>
                    <a:pt x="13101" y="1652"/>
                    <a:pt x="13238" y="1572"/>
                    <a:pt x="13327" y="1475"/>
                  </a:cubicBezTo>
                  <a:close/>
                  <a:moveTo>
                    <a:pt x="12602" y="1578"/>
                  </a:moveTo>
                  <a:lnTo>
                    <a:pt x="12602" y="1578"/>
                  </a:lnTo>
                  <a:cubicBezTo>
                    <a:pt x="13031" y="1854"/>
                    <a:pt x="13459" y="2471"/>
                    <a:pt x="13585" y="3066"/>
                  </a:cubicBezTo>
                  <a:cubicBezTo>
                    <a:pt x="13268" y="2586"/>
                    <a:pt x="12950" y="2105"/>
                    <a:pt x="12602" y="1578"/>
                  </a:cubicBezTo>
                  <a:close/>
                  <a:moveTo>
                    <a:pt x="21652" y="4502"/>
                  </a:moveTo>
                  <a:cubicBezTo>
                    <a:pt x="21871" y="4689"/>
                    <a:pt x="21952" y="4830"/>
                    <a:pt x="21744" y="4977"/>
                  </a:cubicBezTo>
                  <a:cubicBezTo>
                    <a:pt x="21695" y="4970"/>
                    <a:pt x="21647" y="4963"/>
                    <a:pt x="21599" y="4955"/>
                  </a:cubicBezTo>
                  <a:cubicBezTo>
                    <a:pt x="21615" y="4820"/>
                    <a:pt x="21631" y="4685"/>
                    <a:pt x="21652" y="4502"/>
                  </a:cubicBezTo>
                  <a:close/>
                  <a:moveTo>
                    <a:pt x="4604" y="6273"/>
                  </a:moveTo>
                  <a:lnTo>
                    <a:pt x="4604" y="6273"/>
                  </a:lnTo>
                  <a:cubicBezTo>
                    <a:pt x="4763" y="6341"/>
                    <a:pt x="4880" y="6390"/>
                    <a:pt x="4996" y="6440"/>
                  </a:cubicBezTo>
                  <a:cubicBezTo>
                    <a:pt x="4910" y="6504"/>
                    <a:pt x="4842" y="6534"/>
                    <a:pt x="4787" y="6534"/>
                  </a:cubicBezTo>
                  <a:cubicBezTo>
                    <a:pt x="4692" y="6534"/>
                    <a:pt x="4637" y="6442"/>
                    <a:pt x="4604" y="6273"/>
                  </a:cubicBezTo>
                  <a:close/>
                  <a:moveTo>
                    <a:pt x="4940" y="6874"/>
                  </a:moveTo>
                  <a:cubicBezTo>
                    <a:pt x="4972" y="6877"/>
                    <a:pt x="5006" y="6878"/>
                    <a:pt x="5039" y="6882"/>
                  </a:cubicBezTo>
                  <a:cubicBezTo>
                    <a:pt x="5069" y="7028"/>
                    <a:pt x="5097" y="7175"/>
                    <a:pt x="5137" y="7371"/>
                  </a:cubicBezTo>
                  <a:cubicBezTo>
                    <a:pt x="5026" y="7390"/>
                    <a:pt x="4929" y="7407"/>
                    <a:pt x="4834" y="7421"/>
                  </a:cubicBezTo>
                  <a:cubicBezTo>
                    <a:pt x="4824" y="7335"/>
                    <a:pt x="4790" y="7242"/>
                    <a:pt x="4808" y="7160"/>
                  </a:cubicBezTo>
                  <a:cubicBezTo>
                    <a:pt x="4830" y="7060"/>
                    <a:pt x="4894" y="6970"/>
                    <a:pt x="4940" y="6874"/>
                  </a:cubicBezTo>
                  <a:close/>
                  <a:moveTo>
                    <a:pt x="4531" y="7790"/>
                  </a:moveTo>
                  <a:lnTo>
                    <a:pt x="4531" y="7790"/>
                  </a:lnTo>
                  <a:cubicBezTo>
                    <a:pt x="4837" y="7795"/>
                    <a:pt x="4859" y="7798"/>
                    <a:pt x="4828" y="7985"/>
                  </a:cubicBezTo>
                  <a:cubicBezTo>
                    <a:pt x="4833" y="7987"/>
                    <a:pt x="4837" y="7991"/>
                    <a:pt x="4842" y="7993"/>
                  </a:cubicBezTo>
                  <a:cubicBezTo>
                    <a:pt x="4837" y="7996"/>
                    <a:pt x="4830" y="8001"/>
                    <a:pt x="4825" y="8003"/>
                  </a:cubicBezTo>
                  <a:cubicBezTo>
                    <a:pt x="4825" y="7996"/>
                    <a:pt x="4826" y="7991"/>
                    <a:pt x="4828" y="7985"/>
                  </a:cubicBezTo>
                  <a:cubicBezTo>
                    <a:pt x="4752" y="7935"/>
                    <a:pt x="4673" y="7883"/>
                    <a:pt x="4531" y="7790"/>
                  </a:cubicBezTo>
                  <a:close/>
                  <a:moveTo>
                    <a:pt x="14657" y="7225"/>
                  </a:moveTo>
                  <a:cubicBezTo>
                    <a:pt x="14740" y="7545"/>
                    <a:pt x="15199" y="7366"/>
                    <a:pt x="15195" y="7774"/>
                  </a:cubicBezTo>
                  <a:cubicBezTo>
                    <a:pt x="15040" y="7740"/>
                    <a:pt x="14912" y="7711"/>
                    <a:pt x="14785" y="7681"/>
                  </a:cubicBezTo>
                  <a:cubicBezTo>
                    <a:pt x="14760" y="7824"/>
                    <a:pt x="14735" y="7969"/>
                    <a:pt x="14709" y="8121"/>
                  </a:cubicBezTo>
                  <a:cubicBezTo>
                    <a:pt x="14631" y="8066"/>
                    <a:pt x="14537" y="8002"/>
                    <a:pt x="14442" y="7935"/>
                  </a:cubicBezTo>
                  <a:cubicBezTo>
                    <a:pt x="14442" y="7937"/>
                    <a:pt x="14442" y="7939"/>
                    <a:pt x="14441" y="7941"/>
                  </a:cubicBezTo>
                  <a:cubicBezTo>
                    <a:pt x="14440" y="7937"/>
                    <a:pt x="14438" y="7935"/>
                    <a:pt x="14437" y="7931"/>
                  </a:cubicBezTo>
                  <a:lnTo>
                    <a:pt x="14437" y="7931"/>
                  </a:lnTo>
                  <a:cubicBezTo>
                    <a:pt x="14438" y="7933"/>
                    <a:pt x="14441" y="7934"/>
                    <a:pt x="14442" y="7935"/>
                  </a:cubicBezTo>
                  <a:cubicBezTo>
                    <a:pt x="14506" y="7725"/>
                    <a:pt x="14570" y="7514"/>
                    <a:pt x="14657" y="7225"/>
                  </a:cubicBezTo>
                  <a:close/>
                  <a:moveTo>
                    <a:pt x="5246" y="8653"/>
                  </a:moveTo>
                  <a:cubicBezTo>
                    <a:pt x="5167" y="8724"/>
                    <a:pt x="5189" y="8932"/>
                    <a:pt x="5031" y="8932"/>
                  </a:cubicBezTo>
                  <a:cubicBezTo>
                    <a:pt x="4984" y="8932"/>
                    <a:pt x="4921" y="8914"/>
                    <a:pt x="4834" y="8867"/>
                  </a:cubicBezTo>
                  <a:cubicBezTo>
                    <a:pt x="5001" y="8780"/>
                    <a:pt x="5123" y="8715"/>
                    <a:pt x="5246" y="8653"/>
                  </a:cubicBezTo>
                  <a:close/>
                  <a:moveTo>
                    <a:pt x="4831" y="9472"/>
                  </a:moveTo>
                  <a:cubicBezTo>
                    <a:pt x="4781" y="9607"/>
                    <a:pt x="4773" y="9681"/>
                    <a:pt x="4730" y="9716"/>
                  </a:cubicBezTo>
                  <a:cubicBezTo>
                    <a:pt x="4718" y="9727"/>
                    <a:pt x="4698" y="9730"/>
                    <a:pt x="4676" y="9730"/>
                  </a:cubicBezTo>
                  <a:cubicBezTo>
                    <a:pt x="4642" y="9730"/>
                    <a:pt x="4601" y="9722"/>
                    <a:pt x="4568" y="9722"/>
                  </a:cubicBezTo>
                  <a:cubicBezTo>
                    <a:pt x="4555" y="9696"/>
                    <a:pt x="4543" y="9669"/>
                    <a:pt x="4531" y="9643"/>
                  </a:cubicBezTo>
                  <a:cubicBezTo>
                    <a:pt x="4605" y="9601"/>
                    <a:pt x="4679" y="9559"/>
                    <a:pt x="4831" y="9472"/>
                  </a:cubicBezTo>
                  <a:close/>
                  <a:moveTo>
                    <a:pt x="799" y="10246"/>
                  </a:moveTo>
                  <a:cubicBezTo>
                    <a:pt x="944" y="10428"/>
                    <a:pt x="947" y="10435"/>
                    <a:pt x="794" y="10582"/>
                  </a:cubicBezTo>
                  <a:lnTo>
                    <a:pt x="794" y="10592"/>
                  </a:lnTo>
                  <a:cubicBezTo>
                    <a:pt x="792" y="10592"/>
                    <a:pt x="788" y="10591"/>
                    <a:pt x="786" y="10591"/>
                  </a:cubicBezTo>
                  <a:lnTo>
                    <a:pt x="786" y="10591"/>
                  </a:lnTo>
                  <a:cubicBezTo>
                    <a:pt x="789" y="10587"/>
                    <a:pt x="791" y="10585"/>
                    <a:pt x="794" y="10582"/>
                  </a:cubicBezTo>
                  <a:cubicBezTo>
                    <a:pt x="796" y="10486"/>
                    <a:pt x="797" y="10388"/>
                    <a:pt x="799" y="10246"/>
                  </a:cubicBezTo>
                  <a:close/>
                  <a:moveTo>
                    <a:pt x="12520" y="10640"/>
                  </a:moveTo>
                  <a:cubicBezTo>
                    <a:pt x="12569" y="10640"/>
                    <a:pt x="12641" y="10691"/>
                    <a:pt x="12770" y="10785"/>
                  </a:cubicBezTo>
                  <a:cubicBezTo>
                    <a:pt x="12634" y="10816"/>
                    <a:pt x="12510" y="10845"/>
                    <a:pt x="12388" y="10873"/>
                  </a:cubicBezTo>
                  <a:lnTo>
                    <a:pt x="12388" y="10873"/>
                  </a:lnTo>
                  <a:cubicBezTo>
                    <a:pt x="12437" y="10712"/>
                    <a:pt x="12462" y="10640"/>
                    <a:pt x="12520" y="10640"/>
                  </a:cubicBezTo>
                  <a:close/>
                  <a:moveTo>
                    <a:pt x="4170" y="10560"/>
                  </a:moveTo>
                  <a:cubicBezTo>
                    <a:pt x="4174" y="10723"/>
                    <a:pt x="4177" y="10827"/>
                    <a:pt x="4182" y="11033"/>
                  </a:cubicBezTo>
                  <a:cubicBezTo>
                    <a:pt x="4062" y="10851"/>
                    <a:pt x="3997" y="10753"/>
                    <a:pt x="3927" y="10645"/>
                  </a:cubicBezTo>
                  <a:cubicBezTo>
                    <a:pt x="3992" y="10623"/>
                    <a:pt x="4049" y="10602"/>
                    <a:pt x="4170" y="10560"/>
                  </a:cubicBezTo>
                  <a:close/>
                  <a:moveTo>
                    <a:pt x="5433" y="1549"/>
                  </a:moveTo>
                  <a:cubicBezTo>
                    <a:pt x="5772" y="1877"/>
                    <a:pt x="5961" y="2214"/>
                    <a:pt x="6074" y="2588"/>
                  </a:cubicBezTo>
                  <a:cubicBezTo>
                    <a:pt x="6190" y="2970"/>
                    <a:pt x="6280" y="3362"/>
                    <a:pt x="6367" y="3755"/>
                  </a:cubicBezTo>
                  <a:cubicBezTo>
                    <a:pt x="6542" y="4538"/>
                    <a:pt x="6707" y="5324"/>
                    <a:pt x="6874" y="6109"/>
                  </a:cubicBezTo>
                  <a:cubicBezTo>
                    <a:pt x="7148" y="7399"/>
                    <a:pt x="7358" y="8692"/>
                    <a:pt x="7164" y="10021"/>
                  </a:cubicBezTo>
                  <a:cubicBezTo>
                    <a:pt x="7111" y="10382"/>
                    <a:pt x="7126" y="10752"/>
                    <a:pt x="7108" y="11115"/>
                  </a:cubicBezTo>
                  <a:cubicBezTo>
                    <a:pt x="6669" y="11117"/>
                    <a:pt x="6263" y="11119"/>
                    <a:pt x="5774" y="11123"/>
                  </a:cubicBezTo>
                  <a:cubicBezTo>
                    <a:pt x="5742" y="10935"/>
                    <a:pt x="5700" y="10736"/>
                    <a:pt x="5675" y="10535"/>
                  </a:cubicBezTo>
                  <a:cubicBezTo>
                    <a:pt x="5612" y="10011"/>
                    <a:pt x="5575" y="9486"/>
                    <a:pt x="5368" y="8987"/>
                  </a:cubicBezTo>
                  <a:cubicBezTo>
                    <a:pt x="5299" y="8821"/>
                    <a:pt x="5287" y="8606"/>
                    <a:pt x="5321" y="8426"/>
                  </a:cubicBezTo>
                  <a:cubicBezTo>
                    <a:pt x="5445" y="7788"/>
                    <a:pt x="5279" y="7158"/>
                    <a:pt x="5307" y="6521"/>
                  </a:cubicBezTo>
                  <a:cubicBezTo>
                    <a:pt x="5337" y="5820"/>
                    <a:pt x="5273" y="5115"/>
                    <a:pt x="5263" y="4412"/>
                  </a:cubicBezTo>
                  <a:cubicBezTo>
                    <a:pt x="5255" y="3885"/>
                    <a:pt x="5248" y="3356"/>
                    <a:pt x="5276" y="2829"/>
                  </a:cubicBezTo>
                  <a:cubicBezTo>
                    <a:pt x="5297" y="2426"/>
                    <a:pt x="5371" y="2026"/>
                    <a:pt x="5433" y="1549"/>
                  </a:cubicBezTo>
                  <a:close/>
                  <a:moveTo>
                    <a:pt x="6707" y="12299"/>
                  </a:moveTo>
                  <a:cubicBezTo>
                    <a:pt x="6788" y="12356"/>
                    <a:pt x="6867" y="12411"/>
                    <a:pt x="6946" y="12468"/>
                  </a:cubicBezTo>
                  <a:cubicBezTo>
                    <a:pt x="6934" y="12492"/>
                    <a:pt x="6922" y="12517"/>
                    <a:pt x="6909" y="12540"/>
                  </a:cubicBezTo>
                  <a:cubicBezTo>
                    <a:pt x="6824" y="12493"/>
                    <a:pt x="6738" y="12446"/>
                    <a:pt x="6653" y="12400"/>
                  </a:cubicBezTo>
                  <a:cubicBezTo>
                    <a:pt x="6670" y="12364"/>
                    <a:pt x="6689" y="12331"/>
                    <a:pt x="6707" y="12299"/>
                  </a:cubicBezTo>
                  <a:close/>
                  <a:moveTo>
                    <a:pt x="13557" y="12231"/>
                  </a:moveTo>
                  <a:cubicBezTo>
                    <a:pt x="13826" y="12231"/>
                    <a:pt x="14019" y="12350"/>
                    <a:pt x="14035" y="12539"/>
                  </a:cubicBezTo>
                  <a:cubicBezTo>
                    <a:pt x="14049" y="12701"/>
                    <a:pt x="13969" y="12789"/>
                    <a:pt x="13813" y="12789"/>
                  </a:cubicBezTo>
                  <a:cubicBezTo>
                    <a:pt x="13806" y="12789"/>
                    <a:pt x="13799" y="12789"/>
                    <a:pt x="13792" y="12788"/>
                  </a:cubicBezTo>
                  <a:cubicBezTo>
                    <a:pt x="13790" y="12793"/>
                    <a:pt x="13789" y="12799"/>
                    <a:pt x="13786" y="12804"/>
                  </a:cubicBezTo>
                  <a:cubicBezTo>
                    <a:pt x="13780" y="12801"/>
                    <a:pt x="13774" y="12799"/>
                    <a:pt x="13769" y="12796"/>
                  </a:cubicBezTo>
                  <a:lnTo>
                    <a:pt x="13769" y="12796"/>
                  </a:lnTo>
                  <a:lnTo>
                    <a:pt x="13776" y="12788"/>
                  </a:lnTo>
                  <a:lnTo>
                    <a:pt x="13792" y="12788"/>
                  </a:lnTo>
                  <a:cubicBezTo>
                    <a:pt x="13935" y="12494"/>
                    <a:pt x="13552" y="12444"/>
                    <a:pt x="13503" y="12233"/>
                  </a:cubicBezTo>
                  <a:cubicBezTo>
                    <a:pt x="13521" y="12232"/>
                    <a:pt x="13539" y="12231"/>
                    <a:pt x="13557" y="12231"/>
                  </a:cubicBezTo>
                  <a:close/>
                  <a:moveTo>
                    <a:pt x="14020" y="6351"/>
                  </a:moveTo>
                  <a:cubicBezTo>
                    <a:pt x="14136" y="6785"/>
                    <a:pt x="14415" y="7070"/>
                    <a:pt x="14317" y="7490"/>
                  </a:cubicBezTo>
                  <a:cubicBezTo>
                    <a:pt x="14286" y="7621"/>
                    <a:pt x="14390" y="7783"/>
                    <a:pt x="14437" y="7931"/>
                  </a:cubicBezTo>
                  <a:cubicBezTo>
                    <a:pt x="14436" y="7931"/>
                    <a:pt x="14436" y="7930"/>
                    <a:pt x="14435" y="7930"/>
                  </a:cubicBezTo>
                  <a:lnTo>
                    <a:pt x="14435" y="7930"/>
                  </a:lnTo>
                  <a:cubicBezTo>
                    <a:pt x="14489" y="8280"/>
                    <a:pt x="14561" y="8629"/>
                    <a:pt x="14596" y="8982"/>
                  </a:cubicBezTo>
                  <a:cubicBezTo>
                    <a:pt x="14676" y="9790"/>
                    <a:pt x="14729" y="10600"/>
                    <a:pt x="14812" y="11406"/>
                  </a:cubicBezTo>
                  <a:cubicBezTo>
                    <a:pt x="14832" y="11597"/>
                    <a:pt x="14785" y="11711"/>
                    <a:pt x="14570" y="11796"/>
                  </a:cubicBezTo>
                  <a:cubicBezTo>
                    <a:pt x="14988" y="12082"/>
                    <a:pt x="14961" y="12461"/>
                    <a:pt x="14865" y="12859"/>
                  </a:cubicBezTo>
                  <a:cubicBezTo>
                    <a:pt x="14854" y="12858"/>
                    <a:pt x="14842" y="12858"/>
                    <a:pt x="14832" y="12858"/>
                  </a:cubicBezTo>
                  <a:cubicBezTo>
                    <a:pt x="14824" y="12858"/>
                    <a:pt x="14816" y="12858"/>
                    <a:pt x="14809" y="12858"/>
                  </a:cubicBezTo>
                  <a:cubicBezTo>
                    <a:pt x="14785" y="12858"/>
                    <a:pt x="14766" y="12857"/>
                    <a:pt x="14761" y="12849"/>
                  </a:cubicBezTo>
                  <a:cubicBezTo>
                    <a:pt x="14562" y="12500"/>
                    <a:pt x="14218" y="12328"/>
                    <a:pt x="13901" y="12113"/>
                  </a:cubicBezTo>
                  <a:cubicBezTo>
                    <a:pt x="13748" y="12008"/>
                    <a:pt x="13709" y="11964"/>
                    <a:pt x="13601" y="11964"/>
                  </a:cubicBezTo>
                  <a:cubicBezTo>
                    <a:pt x="13554" y="11964"/>
                    <a:pt x="13493" y="11972"/>
                    <a:pt x="13404" y="11988"/>
                  </a:cubicBezTo>
                  <a:cubicBezTo>
                    <a:pt x="13400" y="11592"/>
                    <a:pt x="13390" y="11197"/>
                    <a:pt x="13393" y="10801"/>
                  </a:cubicBezTo>
                  <a:cubicBezTo>
                    <a:pt x="13395" y="10387"/>
                    <a:pt x="13404" y="9971"/>
                    <a:pt x="13421" y="9556"/>
                  </a:cubicBezTo>
                  <a:cubicBezTo>
                    <a:pt x="13426" y="9434"/>
                    <a:pt x="13464" y="9311"/>
                    <a:pt x="13490" y="9190"/>
                  </a:cubicBezTo>
                  <a:cubicBezTo>
                    <a:pt x="13523" y="9042"/>
                    <a:pt x="13570" y="8898"/>
                    <a:pt x="13593" y="8748"/>
                  </a:cubicBezTo>
                  <a:cubicBezTo>
                    <a:pt x="13622" y="8560"/>
                    <a:pt x="13630" y="8370"/>
                    <a:pt x="13653" y="8181"/>
                  </a:cubicBezTo>
                  <a:cubicBezTo>
                    <a:pt x="13662" y="8103"/>
                    <a:pt x="13723" y="8001"/>
                    <a:pt x="13692" y="7951"/>
                  </a:cubicBezTo>
                  <a:cubicBezTo>
                    <a:pt x="13504" y="7654"/>
                    <a:pt x="13666" y="7410"/>
                    <a:pt x="13775" y="7146"/>
                  </a:cubicBezTo>
                  <a:cubicBezTo>
                    <a:pt x="13869" y="6919"/>
                    <a:pt x="13922" y="6677"/>
                    <a:pt x="14020" y="6351"/>
                  </a:cubicBezTo>
                  <a:close/>
                  <a:moveTo>
                    <a:pt x="14180" y="12805"/>
                  </a:moveTo>
                  <a:lnTo>
                    <a:pt x="14180" y="12805"/>
                  </a:lnTo>
                  <a:cubicBezTo>
                    <a:pt x="14294" y="12927"/>
                    <a:pt x="14381" y="13020"/>
                    <a:pt x="14489" y="13133"/>
                  </a:cubicBezTo>
                  <a:cubicBezTo>
                    <a:pt x="14453" y="13139"/>
                    <a:pt x="14421" y="13141"/>
                    <a:pt x="14392" y="13141"/>
                  </a:cubicBezTo>
                  <a:cubicBezTo>
                    <a:pt x="14204" y="13141"/>
                    <a:pt x="14159" y="13026"/>
                    <a:pt x="14180" y="12805"/>
                  </a:cubicBezTo>
                  <a:close/>
                  <a:moveTo>
                    <a:pt x="18117" y="936"/>
                  </a:moveTo>
                  <a:cubicBezTo>
                    <a:pt x="18181" y="936"/>
                    <a:pt x="18242" y="966"/>
                    <a:pt x="18291" y="1028"/>
                  </a:cubicBezTo>
                  <a:cubicBezTo>
                    <a:pt x="18434" y="1213"/>
                    <a:pt x="18554" y="1416"/>
                    <a:pt x="18627" y="1658"/>
                  </a:cubicBezTo>
                  <a:cubicBezTo>
                    <a:pt x="18423" y="1497"/>
                    <a:pt x="18220" y="1335"/>
                    <a:pt x="17973" y="1138"/>
                  </a:cubicBezTo>
                  <a:lnTo>
                    <a:pt x="17973" y="1138"/>
                  </a:lnTo>
                  <a:cubicBezTo>
                    <a:pt x="18183" y="1994"/>
                    <a:pt x="18709" y="2663"/>
                    <a:pt x="18841" y="3474"/>
                  </a:cubicBezTo>
                  <a:cubicBezTo>
                    <a:pt x="18944" y="4105"/>
                    <a:pt x="19050" y="4735"/>
                    <a:pt x="19111" y="5370"/>
                  </a:cubicBezTo>
                  <a:cubicBezTo>
                    <a:pt x="19132" y="5576"/>
                    <a:pt x="19062" y="5824"/>
                    <a:pt x="18953" y="6005"/>
                  </a:cubicBezTo>
                  <a:cubicBezTo>
                    <a:pt x="18215" y="7227"/>
                    <a:pt x="17725" y="8549"/>
                    <a:pt x="17346" y="9916"/>
                  </a:cubicBezTo>
                  <a:cubicBezTo>
                    <a:pt x="17109" y="10767"/>
                    <a:pt x="16855" y="11612"/>
                    <a:pt x="16624" y="12463"/>
                  </a:cubicBezTo>
                  <a:cubicBezTo>
                    <a:pt x="16565" y="12679"/>
                    <a:pt x="16564" y="12908"/>
                    <a:pt x="16537" y="13130"/>
                  </a:cubicBezTo>
                  <a:cubicBezTo>
                    <a:pt x="16520" y="13279"/>
                    <a:pt x="16506" y="13429"/>
                    <a:pt x="16407" y="13578"/>
                  </a:cubicBezTo>
                  <a:cubicBezTo>
                    <a:pt x="16370" y="13379"/>
                    <a:pt x="16302" y="13182"/>
                    <a:pt x="16299" y="12983"/>
                  </a:cubicBezTo>
                  <a:cubicBezTo>
                    <a:pt x="16288" y="11982"/>
                    <a:pt x="16197" y="10988"/>
                    <a:pt x="16014" y="10003"/>
                  </a:cubicBezTo>
                  <a:cubicBezTo>
                    <a:pt x="15991" y="9882"/>
                    <a:pt x="16002" y="9753"/>
                    <a:pt x="15988" y="9629"/>
                  </a:cubicBezTo>
                  <a:cubicBezTo>
                    <a:pt x="15949" y="9298"/>
                    <a:pt x="15898" y="8967"/>
                    <a:pt x="15863" y="8636"/>
                  </a:cubicBezTo>
                  <a:cubicBezTo>
                    <a:pt x="15832" y="8335"/>
                    <a:pt x="15830" y="8031"/>
                    <a:pt x="15786" y="7733"/>
                  </a:cubicBezTo>
                  <a:cubicBezTo>
                    <a:pt x="15693" y="7101"/>
                    <a:pt x="15593" y="6471"/>
                    <a:pt x="15474" y="5845"/>
                  </a:cubicBezTo>
                  <a:cubicBezTo>
                    <a:pt x="15382" y="5368"/>
                    <a:pt x="15255" y="4898"/>
                    <a:pt x="15144" y="4424"/>
                  </a:cubicBezTo>
                  <a:cubicBezTo>
                    <a:pt x="15121" y="4330"/>
                    <a:pt x="15084" y="4235"/>
                    <a:pt x="15088" y="4141"/>
                  </a:cubicBezTo>
                  <a:cubicBezTo>
                    <a:pt x="15101" y="3778"/>
                    <a:pt x="15103" y="3410"/>
                    <a:pt x="15161" y="3053"/>
                  </a:cubicBezTo>
                  <a:cubicBezTo>
                    <a:pt x="15191" y="2871"/>
                    <a:pt x="15327" y="2710"/>
                    <a:pt x="15254" y="2500"/>
                  </a:cubicBezTo>
                  <a:cubicBezTo>
                    <a:pt x="15242" y="2470"/>
                    <a:pt x="15354" y="2397"/>
                    <a:pt x="15408" y="2342"/>
                  </a:cubicBezTo>
                  <a:cubicBezTo>
                    <a:pt x="15490" y="2418"/>
                    <a:pt x="15556" y="2476"/>
                    <a:pt x="15639" y="2552"/>
                  </a:cubicBezTo>
                  <a:cubicBezTo>
                    <a:pt x="15767" y="2398"/>
                    <a:pt x="15880" y="2264"/>
                    <a:pt x="16011" y="2106"/>
                  </a:cubicBezTo>
                  <a:cubicBezTo>
                    <a:pt x="15833" y="1927"/>
                    <a:pt x="15767" y="1732"/>
                    <a:pt x="15953" y="1496"/>
                  </a:cubicBezTo>
                  <a:lnTo>
                    <a:pt x="15953" y="1496"/>
                  </a:lnTo>
                  <a:cubicBezTo>
                    <a:pt x="15963" y="1496"/>
                    <a:pt x="15972" y="1496"/>
                    <a:pt x="15982" y="1496"/>
                  </a:cubicBezTo>
                  <a:cubicBezTo>
                    <a:pt x="16249" y="1496"/>
                    <a:pt x="16463" y="1393"/>
                    <a:pt x="16421" y="974"/>
                  </a:cubicBezTo>
                  <a:lnTo>
                    <a:pt x="16421" y="974"/>
                  </a:lnTo>
                  <a:cubicBezTo>
                    <a:pt x="16527" y="1054"/>
                    <a:pt x="16572" y="1088"/>
                    <a:pt x="16617" y="1122"/>
                  </a:cubicBezTo>
                  <a:cubicBezTo>
                    <a:pt x="16777" y="1240"/>
                    <a:pt x="16859" y="1301"/>
                    <a:pt x="16940" y="1301"/>
                  </a:cubicBezTo>
                  <a:cubicBezTo>
                    <a:pt x="17026" y="1301"/>
                    <a:pt x="17109" y="1231"/>
                    <a:pt x="17280" y="1086"/>
                  </a:cubicBezTo>
                  <a:cubicBezTo>
                    <a:pt x="17342" y="1034"/>
                    <a:pt x="17395" y="1007"/>
                    <a:pt x="17448" y="1007"/>
                  </a:cubicBezTo>
                  <a:cubicBezTo>
                    <a:pt x="17532" y="1007"/>
                    <a:pt x="17615" y="1077"/>
                    <a:pt x="17726" y="1229"/>
                  </a:cubicBezTo>
                  <a:cubicBezTo>
                    <a:pt x="17801" y="1152"/>
                    <a:pt x="17869" y="1071"/>
                    <a:pt x="17948" y="1005"/>
                  </a:cubicBezTo>
                  <a:cubicBezTo>
                    <a:pt x="18003" y="959"/>
                    <a:pt x="18061" y="936"/>
                    <a:pt x="18117" y="936"/>
                  </a:cubicBezTo>
                  <a:close/>
                  <a:moveTo>
                    <a:pt x="6620" y="13034"/>
                  </a:moveTo>
                  <a:cubicBezTo>
                    <a:pt x="7034" y="13290"/>
                    <a:pt x="7238" y="13633"/>
                    <a:pt x="7053" y="14135"/>
                  </a:cubicBezTo>
                  <a:cubicBezTo>
                    <a:pt x="7030" y="14196"/>
                    <a:pt x="7068" y="14279"/>
                    <a:pt x="7080" y="14352"/>
                  </a:cubicBezTo>
                  <a:cubicBezTo>
                    <a:pt x="7108" y="14524"/>
                    <a:pt x="7141" y="14695"/>
                    <a:pt x="7105" y="14904"/>
                  </a:cubicBezTo>
                  <a:cubicBezTo>
                    <a:pt x="7055" y="14826"/>
                    <a:pt x="6992" y="14752"/>
                    <a:pt x="6957" y="14666"/>
                  </a:cubicBezTo>
                  <a:cubicBezTo>
                    <a:pt x="6787" y="14255"/>
                    <a:pt x="6632" y="13837"/>
                    <a:pt x="6452" y="13431"/>
                  </a:cubicBezTo>
                  <a:cubicBezTo>
                    <a:pt x="6358" y="13222"/>
                    <a:pt x="6398" y="13099"/>
                    <a:pt x="6620" y="13034"/>
                  </a:cubicBezTo>
                  <a:close/>
                  <a:moveTo>
                    <a:pt x="2471" y="15235"/>
                  </a:moveTo>
                  <a:cubicBezTo>
                    <a:pt x="2477" y="15313"/>
                    <a:pt x="2481" y="15390"/>
                    <a:pt x="2486" y="15468"/>
                  </a:cubicBezTo>
                  <a:cubicBezTo>
                    <a:pt x="2448" y="15472"/>
                    <a:pt x="2411" y="15477"/>
                    <a:pt x="2372" y="15482"/>
                  </a:cubicBezTo>
                  <a:cubicBezTo>
                    <a:pt x="2350" y="15407"/>
                    <a:pt x="2328" y="15332"/>
                    <a:pt x="2305" y="15258"/>
                  </a:cubicBezTo>
                  <a:cubicBezTo>
                    <a:pt x="2361" y="15250"/>
                    <a:pt x="2416" y="15243"/>
                    <a:pt x="2471" y="15235"/>
                  </a:cubicBezTo>
                  <a:close/>
                  <a:moveTo>
                    <a:pt x="11553" y="1328"/>
                  </a:moveTo>
                  <a:lnTo>
                    <a:pt x="11553" y="1328"/>
                  </a:lnTo>
                  <a:cubicBezTo>
                    <a:pt x="11547" y="1478"/>
                    <a:pt x="11545" y="1549"/>
                    <a:pt x="11540" y="1629"/>
                  </a:cubicBezTo>
                  <a:cubicBezTo>
                    <a:pt x="12239" y="1980"/>
                    <a:pt x="12939" y="2356"/>
                    <a:pt x="13162" y="3220"/>
                  </a:cubicBezTo>
                  <a:cubicBezTo>
                    <a:pt x="13174" y="3267"/>
                    <a:pt x="13197" y="3310"/>
                    <a:pt x="13217" y="3355"/>
                  </a:cubicBezTo>
                  <a:cubicBezTo>
                    <a:pt x="13461" y="3909"/>
                    <a:pt x="13459" y="4437"/>
                    <a:pt x="13238" y="5026"/>
                  </a:cubicBezTo>
                  <a:cubicBezTo>
                    <a:pt x="13044" y="5538"/>
                    <a:pt x="12857" y="6071"/>
                    <a:pt x="12822" y="6646"/>
                  </a:cubicBezTo>
                  <a:cubicBezTo>
                    <a:pt x="12797" y="7044"/>
                    <a:pt x="12597" y="7429"/>
                    <a:pt x="12526" y="7829"/>
                  </a:cubicBezTo>
                  <a:cubicBezTo>
                    <a:pt x="12396" y="8569"/>
                    <a:pt x="12296" y="9317"/>
                    <a:pt x="12197" y="10065"/>
                  </a:cubicBezTo>
                  <a:cubicBezTo>
                    <a:pt x="12167" y="10281"/>
                    <a:pt x="12187" y="10507"/>
                    <a:pt x="12184" y="10774"/>
                  </a:cubicBezTo>
                  <a:cubicBezTo>
                    <a:pt x="12218" y="10795"/>
                    <a:pt x="12284" y="10837"/>
                    <a:pt x="12354" y="10879"/>
                  </a:cubicBezTo>
                  <a:cubicBezTo>
                    <a:pt x="12359" y="10878"/>
                    <a:pt x="12365" y="10878"/>
                    <a:pt x="12370" y="10877"/>
                  </a:cubicBezTo>
                  <a:cubicBezTo>
                    <a:pt x="12375" y="10876"/>
                    <a:pt x="12381" y="10874"/>
                    <a:pt x="12386" y="10873"/>
                  </a:cubicBezTo>
                  <a:lnTo>
                    <a:pt x="12386" y="10873"/>
                  </a:lnTo>
                  <a:cubicBezTo>
                    <a:pt x="12384" y="10882"/>
                    <a:pt x="12383" y="10887"/>
                    <a:pt x="12380" y="10895"/>
                  </a:cubicBezTo>
                  <a:cubicBezTo>
                    <a:pt x="12371" y="10890"/>
                    <a:pt x="12363" y="10885"/>
                    <a:pt x="12354" y="10879"/>
                  </a:cubicBezTo>
                  <a:cubicBezTo>
                    <a:pt x="12220" y="10897"/>
                    <a:pt x="12115" y="10945"/>
                    <a:pt x="12129" y="11112"/>
                  </a:cubicBezTo>
                  <a:cubicBezTo>
                    <a:pt x="12166" y="11557"/>
                    <a:pt x="12036" y="11953"/>
                    <a:pt x="11819" y="12341"/>
                  </a:cubicBezTo>
                  <a:cubicBezTo>
                    <a:pt x="11348" y="13184"/>
                    <a:pt x="11191" y="14123"/>
                    <a:pt x="11051" y="15062"/>
                  </a:cubicBezTo>
                  <a:cubicBezTo>
                    <a:pt x="11009" y="15341"/>
                    <a:pt x="10972" y="15620"/>
                    <a:pt x="10920" y="16001"/>
                  </a:cubicBezTo>
                  <a:cubicBezTo>
                    <a:pt x="10733" y="15675"/>
                    <a:pt x="10598" y="15430"/>
                    <a:pt x="10452" y="15191"/>
                  </a:cubicBezTo>
                  <a:cubicBezTo>
                    <a:pt x="10201" y="14786"/>
                    <a:pt x="9941" y="14386"/>
                    <a:pt x="9690" y="13981"/>
                  </a:cubicBezTo>
                  <a:cubicBezTo>
                    <a:pt x="9617" y="13862"/>
                    <a:pt x="9525" y="13740"/>
                    <a:pt x="9502" y="13608"/>
                  </a:cubicBezTo>
                  <a:cubicBezTo>
                    <a:pt x="9415" y="13125"/>
                    <a:pt x="9353" y="12638"/>
                    <a:pt x="9280" y="12153"/>
                  </a:cubicBezTo>
                  <a:cubicBezTo>
                    <a:pt x="9156" y="11330"/>
                    <a:pt x="9028" y="10506"/>
                    <a:pt x="8911" y="9680"/>
                  </a:cubicBezTo>
                  <a:cubicBezTo>
                    <a:pt x="8876" y="9428"/>
                    <a:pt x="8878" y="9169"/>
                    <a:pt x="8842" y="8915"/>
                  </a:cubicBezTo>
                  <a:cubicBezTo>
                    <a:pt x="8831" y="8840"/>
                    <a:pt x="8751" y="8774"/>
                    <a:pt x="8701" y="8704"/>
                  </a:cubicBezTo>
                  <a:lnTo>
                    <a:pt x="8700" y="8702"/>
                  </a:lnTo>
                  <a:cubicBezTo>
                    <a:pt x="8711" y="8501"/>
                    <a:pt x="8725" y="8300"/>
                    <a:pt x="8744" y="7992"/>
                  </a:cubicBezTo>
                  <a:lnTo>
                    <a:pt x="8744" y="7992"/>
                  </a:lnTo>
                  <a:cubicBezTo>
                    <a:pt x="8930" y="8316"/>
                    <a:pt x="8822" y="8511"/>
                    <a:pt x="8700" y="8702"/>
                  </a:cubicBezTo>
                  <a:cubicBezTo>
                    <a:pt x="8777" y="8690"/>
                    <a:pt x="8855" y="8675"/>
                    <a:pt x="8989" y="8649"/>
                  </a:cubicBezTo>
                  <a:cubicBezTo>
                    <a:pt x="8976" y="8337"/>
                    <a:pt x="9036" y="7997"/>
                    <a:pt x="8934" y="7715"/>
                  </a:cubicBezTo>
                  <a:cubicBezTo>
                    <a:pt x="8778" y="7280"/>
                    <a:pt x="8832" y="6868"/>
                    <a:pt x="8893" y="6443"/>
                  </a:cubicBezTo>
                  <a:cubicBezTo>
                    <a:pt x="8899" y="6396"/>
                    <a:pt x="8909" y="6347"/>
                    <a:pt x="8909" y="6299"/>
                  </a:cubicBezTo>
                  <a:cubicBezTo>
                    <a:pt x="8907" y="5588"/>
                    <a:pt x="9189" y="4939"/>
                    <a:pt x="9368" y="4270"/>
                  </a:cubicBezTo>
                  <a:cubicBezTo>
                    <a:pt x="9431" y="4032"/>
                    <a:pt x="9547" y="3799"/>
                    <a:pt x="9677" y="3589"/>
                  </a:cubicBezTo>
                  <a:cubicBezTo>
                    <a:pt x="9856" y="3302"/>
                    <a:pt x="10007" y="3007"/>
                    <a:pt x="10140" y="2699"/>
                  </a:cubicBezTo>
                  <a:cubicBezTo>
                    <a:pt x="10149" y="2700"/>
                    <a:pt x="10158" y="2700"/>
                    <a:pt x="10167" y="2700"/>
                  </a:cubicBezTo>
                  <a:cubicBezTo>
                    <a:pt x="10412" y="2700"/>
                    <a:pt x="10339" y="2352"/>
                    <a:pt x="10567" y="2328"/>
                  </a:cubicBezTo>
                  <a:cubicBezTo>
                    <a:pt x="10511" y="2257"/>
                    <a:pt x="10463" y="2198"/>
                    <a:pt x="10422" y="2148"/>
                  </a:cubicBezTo>
                  <a:cubicBezTo>
                    <a:pt x="10499" y="2033"/>
                    <a:pt x="10597" y="1938"/>
                    <a:pt x="10638" y="1822"/>
                  </a:cubicBezTo>
                  <a:cubicBezTo>
                    <a:pt x="10685" y="1686"/>
                    <a:pt x="10743" y="1634"/>
                    <a:pt x="10814" y="1634"/>
                  </a:cubicBezTo>
                  <a:cubicBezTo>
                    <a:pt x="10880" y="1634"/>
                    <a:pt x="10958" y="1680"/>
                    <a:pt x="11048" y="1744"/>
                  </a:cubicBezTo>
                  <a:cubicBezTo>
                    <a:pt x="10979" y="1853"/>
                    <a:pt x="10915" y="1954"/>
                    <a:pt x="10834" y="2082"/>
                  </a:cubicBezTo>
                  <a:cubicBezTo>
                    <a:pt x="11060" y="2005"/>
                    <a:pt x="11244" y="1942"/>
                    <a:pt x="11480" y="1860"/>
                  </a:cubicBezTo>
                  <a:cubicBezTo>
                    <a:pt x="11394" y="1785"/>
                    <a:pt x="11324" y="1724"/>
                    <a:pt x="11236" y="1646"/>
                  </a:cubicBezTo>
                  <a:cubicBezTo>
                    <a:pt x="11323" y="1557"/>
                    <a:pt x="11409" y="1473"/>
                    <a:pt x="11553" y="1328"/>
                  </a:cubicBezTo>
                  <a:close/>
                  <a:moveTo>
                    <a:pt x="9843" y="17859"/>
                  </a:moveTo>
                  <a:cubicBezTo>
                    <a:pt x="9846" y="17859"/>
                    <a:pt x="9849" y="17859"/>
                    <a:pt x="9851" y="17860"/>
                  </a:cubicBezTo>
                  <a:cubicBezTo>
                    <a:pt x="10014" y="17921"/>
                    <a:pt x="10085" y="18031"/>
                    <a:pt x="10018" y="18206"/>
                  </a:cubicBezTo>
                  <a:cubicBezTo>
                    <a:pt x="10011" y="18206"/>
                    <a:pt x="10003" y="18206"/>
                    <a:pt x="9996" y="18206"/>
                  </a:cubicBezTo>
                  <a:cubicBezTo>
                    <a:pt x="9980" y="18206"/>
                    <a:pt x="9965" y="18206"/>
                    <a:pt x="9953" y="18206"/>
                  </a:cubicBezTo>
                  <a:cubicBezTo>
                    <a:pt x="9936" y="18206"/>
                    <a:pt x="9923" y="18205"/>
                    <a:pt x="9918" y="18198"/>
                  </a:cubicBezTo>
                  <a:cubicBezTo>
                    <a:pt x="9852" y="18108"/>
                    <a:pt x="9795" y="18015"/>
                    <a:pt x="9736" y="17922"/>
                  </a:cubicBezTo>
                  <a:cubicBezTo>
                    <a:pt x="9771" y="17902"/>
                    <a:pt x="9815" y="17859"/>
                    <a:pt x="9843" y="17859"/>
                  </a:cubicBezTo>
                  <a:close/>
                  <a:moveTo>
                    <a:pt x="3646" y="18696"/>
                  </a:moveTo>
                  <a:cubicBezTo>
                    <a:pt x="3683" y="18873"/>
                    <a:pt x="3721" y="19050"/>
                    <a:pt x="3777" y="19318"/>
                  </a:cubicBezTo>
                  <a:cubicBezTo>
                    <a:pt x="3491" y="19121"/>
                    <a:pt x="3367" y="18968"/>
                    <a:pt x="3516" y="18718"/>
                  </a:cubicBezTo>
                  <a:cubicBezTo>
                    <a:pt x="3559" y="18710"/>
                    <a:pt x="3602" y="18703"/>
                    <a:pt x="3646" y="18696"/>
                  </a:cubicBezTo>
                  <a:close/>
                  <a:moveTo>
                    <a:pt x="3640" y="19926"/>
                  </a:moveTo>
                  <a:lnTo>
                    <a:pt x="3640" y="19926"/>
                  </a:lnTo>
                  <a:cubicBezTo>
                    <a:pt x="4008" y="19939"/>
                    <a:pt x="4008" y="19939"/>
                    <a:pt x="4198" y="20162"/>
                  </a:cubicBezTo>
                  <a:cubicBezTo>
                    <a:pt x="4080" y="20127"/>
                    <a:pt x="4005" y="20105"/>
                    <a:pt x="3924" y="20080"/>
                  </a:cubicBezTo>
                  <a:cubicBezTo>
                    <a:pt x="3919" y="20170"/>
                    <a:pt x="3914" y="20233"/>
                    <a:pt x="3902" y="20420"/>
                  </a:cubicBezTo>
                  <a:cubicBezTo>
                    <a:pt x="3783" y="20196"/>
                    <a:pt x="3716" y="20071"/>
                    <a:pt x="3640" y="19926"/>
                  </a:cubicBezTo>
                  <a:close/>
                  <a:moveTo>
                    <a:pt x="4344" y="20846"/>
                  </a:moveTo>
                  <a:lnTo>
                    <a:pt x="4344" y="20846"/>
                  </a:lnTo>
                  <a:cubicBezTo>
                    <a:pt x="4534" y="21103"/>
                    <a:pt x="4399" y="21219"/>
                    <a:pt x="4245" y="21375"/>
                  </a:cubicBezTo>
                  <a:cubicBezTo>
                    <a:pt x="4194" y="21288"/>
                    <a:pt x="4104" y="21200"/>
                    <a:pt x="4122" y="21155"/>
                  </a:cubicBezTo>
                  <a:cubicBezTo>
                    <a:pt x="4163" y="21048"/>
                    <a:pt x="4256" y="20960"/>
                    <a:pt x="4344" y="20846"/>
                  </a:cubicBezTo>
                  <a:close/>
                  <a:moveTo>
                    <a:pt x="19720" y="21460"/>
                  </a:moveTo>
                  <a:cubicBezTo>
                    <a:pt x="19739" y="21481"/>
                    <a:pt x="19760" y="21504"/>
                    <a:pt x="19780" y="21525"/>
                  </a:cubicBezTo>
                  <a:cubicBezTo>
                    <a:pt x="19726" y="21579"/>
                    <a:pt x="19673" y="21634"/>
                    <a:pt x="19619" y="21687"/>
                  </a:cubicBezTo>
                  <a:cubicBezTo>
                    <a:pt x="19592" y="21656"/>
                    <a:pt x="19564" y="21626"/>
                    <a:pt x="19538" y="21595"/>
                  </a:cubicBezTo>
                  <a:cubicBezTo>
                    <a:pt x="19599" y="21551"/>
                    <a:pt x="19659" y="21505"/>
                    <a:pt x="19720" y="21460"/>
                  </a:cubicBezTo>
                  <a:close/>
                  <a:moveTo>
                    <a:pt x="19171" y="8221"/>
                  </a:moveTo>
                  <a:cubicBezTo>
                    <a:pt x="19205" y="8232"/>
                    <a:pt x="19239" y="8243"/>
                    <a:pt x="19275" y="8254"/>
                  </a:cubicBezTo>
                  <a:cubicBezTo>
                    <a:pt x="19288" y="8404"/>
                    <a:pt x="19312" y="8555"/>
                    <a:pt x="19313" y="8705"/>
                  </a:cubicBezTo>
                  <a:cubicBezTo>
                    <a:pt x="19329" y="10244"/>
                    <a:pt x="19375" y="11784"/>
                    <a:pt x="19344" y="13322"/>
                  </a:cubicBezTo>
                  <a:cubicBezTo>
                    <a:pt x="19324" y="14378"/>
                    <a:pt x="19209" y="15435"/>
                    <a:pt x="19115" y="16488"/>
                  </a:cubicBezTo>
                  <a:cubicBezTo>
                    <a:pt x="19057" y="17138"/>
                    <a:pt x="18942" y="17782"/>
                    <a:pt x="18884" y="18433"/>
                  </a:cubicBezTo>
                  <a:cubicBezTo>
                    <a:pt x="18848" y="18819"/>
                    <a:pt x="18884" y="19213"/>
                    <a:pt x="18865" y="19600"/>
                  </a:cubicBezTo>
                  <a:cubicBezTo>
                    <a:pt x="18856" y="19811"/>
                    <a:pt x="18796" y="20016"/>
                    <a:pt x="18771" y="20225"/>
                  </a:cubicBezTo>
                  <a:cubicBezTo>
                    <a:pt x="18681" y="21014"/>
                    <a:pt x="18594" y="21804"/>
                    <a:pt x="18502" y="22627"/>
                  </a:cubicBezTo>
                  <a:cubicBezTo>
                    <a:pt x="18385" y="22645"/>
                    <a:pt x="18307" y="22656"/>
                    <a:pt x="18205" y="22674"/>
                  </a:cubicBezTo>
                  <a:cubicBezTo>
                    <a:pt x="18213" y="22623"/>
                    <a:pt x="18208" y="22577"/>
                    <a:pt x="18227" y="22549"/>
                  </a:cubicBezTo>
                  <a:cubicBezTo>
                    <a:pt x="18433" y="22260"/>
                    <a:pt x="18267" y="21949"/>
                    <a:pt x="18270" y="21651"/>
                  </a:cubicBezTo>
                  <a:cubicBezTo>
                    <a:pt x="18270" y="21589"/>
                    <a:pt x="18114" y="21528"/>
                    <a:pt x="18007" y="21453"/>
                  </a:cubicBezTo>
                  <a:cubicBezTo>
                    <a:pt x="18032" y="21281"/>
                    <a:pt x="18177" y="21063"/>
                    <a:pt x="17918" y="20928"/>
                  </a:cubicBezTo>
                  <a:cubicBezTo>
                    <a:pt x="18047" y="20536"/>
                    <a:pt x="17728" y="20209"/>
                    <a:pt x="17757" y="19836"/>
                  </a:cubicBezTo>
                  <a:cubicBezTo>
                    <a:pt x="17785" y="19500"/>
                    <a:pt x="17588" y="19245"/>
                    <a:pt x="17496" y="18952"/>
                  </a:cubicBezTo>
                  <a:cubicBezTo>
                    <a:pt x="17449" y="18803"/>
                    <a:pt x="17425" y="18647"/>
                    <a:pt x="17399" y="18494"/>
                  </a:cubicBezTo>
                  <a:cubicBezTo>
                    <a:pt x="17339" y="18133"/>
                    <a:pt x="17279" y="17772"/>
                    <a:pt x="17229" y="17408"/>
                  </a:cubicBezTo>
                  <a:cubicBezTo>
                    <a:pt x="17206" y="17235"/>
                    <a:pt x="17176" y="17054"/>
                    <a:pt x="17203" y="16886"/>
                  </a:cubicBezTo>
                  <a:cubicBezTo>
                    <a:pt x="17344" y="16036"/>
                    <a:pt x="17489" y="15187"/>
                    <a:pt x="17665" y="14344"/>
                  </a:cubicBezTo>
                  <a:cubicBezTo>
                    <a:pt x="17722" y="14071"/>
                    <a:pt x="17917" y="13819"/>
                    <a:pt x="17699" y="13535"/>
                  </a:cubicBezTo>
                  <a:cubicBezTo>
                    <a:pt x="17692" y="13524"/>
                    <a:pt x="17765" y="13457"/>
                    <a:pt x="17788" y="13411"/>
                  </a:cubicBezTo>
                  <a:cubicBezTo>
                    <a:pt x="17816" y="13358"/>
                    <a:pt x="17866" y="13266"/>
                    <a:pt x="17847" y="13245"/>
                  </a:cubicBezTo>
                  <a:cubicBezTo>
                    <a:pt x="17649" y="13022"/>
                    <a:pt x="17818" y="12779"/>
                    <a:pt x="17798" y="12548"/>
                  </a:cubicBezTo>
                  <a:cubicBezTo>
                    <a:pt x="17792" y="12478"/>
                    <a:pt x="17812" y="12385"/>
                    <a:pt x="17856" y="12333"/>
                  </a:cubicBezTo>
                  <a:cubicBezTo>
                    <a:pt x="18095" y="12050"/>
                    <a:pt x="18134" y="11813"/>
                    <a:pt x="17958" y="11401"/>
                  </a:cubicBezTo>
                  <a:cubicBezTo>
                    <a:pt x="18498" y="11005"/>
                    <a:pt x="18406" y="10323"/>
                    <a:pt x="18632" y="9769"/>
                  </a:cubicBezTo>
                  <a:cubicBezTo>
                    <a:pt x="18796" y="9364"/>
                    <a:pt x="18837" y="8912"/>
                    <a:pt x="18954" y="8487"/>
                  </a:cubicBezTo>
                  <a:cubicBezTo>
                    <a:pt x="18981" y="8387"/>
                    <a:pt x="19097" y="8310"/>
                    <a:pt x="19171" y="8221"/>
                  </a:cubicBezTo>
                  <a:close/>
                  <a:moveTo>
                    <a:pt x="14232" y="22669"/>
                  </a:moveTo>
                  <a:cubicBezTo>
                    <a:pt x="14260" y="22771"/>
                    <a:pt x="14288" y="22871"/>
                    <a:pt x="14317" y="22973"/>
                  </a:cubicBezTo>
                  <a:cubicBezTo>
                    <a:pt x="14291" y="22984"/>
                    <a:pt x="14265" y="22994"/>
                    <a:pt x="14238" y="23004"/>
                  </a:cubicBezTo>
                  <a:cubicBezTo>
                    <a:pt x="14198" y="22902"/>
                    <a:pt x="14161" y="22801"/>
                    <a:pt x="14122" y="22699"/>
                  </a:cubicBezTo>
                  <a:cubicBezTo>
                    <a:pt x="14158" y="22689"/>
                    <a:pt x="14195" y="22678"/>
                    <a:pt x="14232" y="22669"/>
                  </a:cubicBezTo>
                  <a:close/>
                  <a:moveTo>
                    <a:pt x="13231" y="12561"/>
                  </a:moveTo>
                  <a:cubicBezTo>
                    <a:pt x="13424" y="12645"/>
                    <a:pt x="13596" y="12721"/>
                    <a:pt x="13767" y="12796"/>
                  </a:cubicBezTo>
                  <a:lnTo>
                    <a:pt x="13767" y="12796"/>
                  </a:lnTo>
                  <a:cubicBezTo>
                    <a:pt x="13724" y="12837"/>
                    <a:pt x="13681" y="12878"/>
                    <a:pt x="13613" y="12942"/>
                  </a:cubicBezTo>
                  <a:cubicBezTo>
                    <a:pt x="13765" y="13116"/>
                    <a:pt x="13914" y="13299"/>
                    <a:pt x="14075" y="13469"/>
                  </a:cubicBezTo>
                  <a:cubicBezTo>
                    <a:pt x="14334" y="13743"/>
                    <a:pt x="14550" y="14010"/>
                    <a:pt x="14566" y="14435"/>
                  </a:cubicBezTo>
                  <a:cubicBezTo>
                    <a:pt x="14577" y="14739"/>
                    <a:pt x="14701" y="15070"/>
                    <a:pt x="14865" y="15331"/>
                  </a:cubicBezTo>
                  <a:cubicBezTo>
                    <a:pt x="15125" y="15737"/>
                    <a:pt x="15134" y="16188"/>
                    <a:pt x="15192" y="16626"/>
                  </a:cubicBezTo>
                  <a:cubicBezTo>
                    <a:pt x="15253" y="17069"/>
                    <a:pt x="15232" y="17522"/>
                    <a:pt x="15238" y="17970"/>
                  </a:cubicBezTo>
                  <a:cubicBezTo>
                    <a:pt x="15261" y="19626"/>
                    <a:pt x="15290" y="21282"/>
                    <a:pt x="15295" y="22939"/>
                  </a:cubicBezTo>
                  <a:cubicBezTo>
                    <a:pt x="15297" y="23386"/>
                    <a:pt x="15218" y="23831"/>
                    <a:pt x="15188" y="24279"/>
                  </a:cubicBezTo>
                  <a:cubicBezTo>
                    <a:pt x="15176" y="24492"/>
                    <a:pt x="15190" y="24708"/>
                    <a:pt x="15192" y="24946"/>
                  </a:cubicBezTo>
                  <a:cubicBezTo>
                    <a:pt x="14823" y="24544"/>
                    <a:pt x="14653" y="24047"/>
                    <a:pt x="14662" y="23575"/>
                  </a:cubicBezTo>
                  <a:cubicBezTo>
                    <a:pt x="14667" y="23408"/>
                    <a:pt x="14618" y="23224"/>
                    <a:pt x="14549" y="23068"/>
                  </a:cubicBezTo>
                  <a:cubicBezTo>
                    <a:pt x="14369" y="22661"/>
                    <a:pt x="14104" y="22278"/>
                    <a:pt x="13985" y="21855"/>
                  </a:cubicBezTo>
                  <a:cubicBezTo>
                    <a:pt x="13867" y="21434"/>
                    <a:pt x="13587" y="21064"/>
                    <a:pt x="13685" y="20556"/>
                  </a:cubicBezTo>
                  <a:cubicBezTo>
                    <a:pt x="13752" y="20209"/>
                    <a:pt x="13584" y="19811"/>
                    <a:pt x="13495" y="19442"/>
                  </a:cubicBezTo>
                  <a:cubicBezTo>
                    <a:pt x="13438" y="19199"/>
                    <a:pt x="13339" y="19000"/>
                    <a:pt x="13468" y="18722"/>
                  </a:cubicBezTo>
                  <a:cubicBezTo>
                    <a:pt x="13602" y="18431"/>
                    <a:pt x="13563" y="18086"/>
                    <a:pt x="13227" y="17875"/>
                  </a:cubicBezTo>
                  <a:cubicBezTo>
                    <a:pt x="13349" y="17529"/>
                    <a:pt x="13427" y="17208"/>
                    <a:pt x="13258" y="16884"/>
                  </a:cubicBezTo>
                  <a:cubicBezTo>
                    <a:pt x="13231" y="16829"/>
                    <a:pt x="13222" y="16756"/>
                    <a:pt x="13231" y="16696"/>
                  </a:cubicBezTo>
                  <a:cubicBezTo>
                    <a:pt x="13301" y="16193"/>
                    <a:pt x="13132" y="15713"/>
                    <a:pt x="13114" y="15222"/>
                  </a:cubicBezTo>
                  <a:cubicBezTo>
                    <a:pt x="13103" y="14940"/>
                    <a:pt x="13033" y="14644"/>
                    <a:pt x="13164" y="14364"/>
                  </a:cubicBezTo>
                  <a:cubicBezTo>
                    <a:pt x="13185" y="14321"/>
                    <a:pt x="13158" y="14253"/>
                    <a:pt x="13145" y="14198"/>
                  </a:cubicBezTo>
                  <a:cubicBezTo>
                    <a:pt x="13128" y="14123"/>
                    <a:pt x="13061" y="14019"/>
                    <a:pt x="13088" y="13979"/>
                  </a:cubicBezTo>
                  <a:cubicBezTo>
                    <a:pt x="13365" y="13586"/>
                    <a:pt x="13106" y="13163"/>
                    <a:pt x="13171" y="12762"/>
                  </a:cubicBezTo>
                  <a:cubicBezTo>
                    <a:pt x="13179" y="12716"/>
                    <a:pt x="13197" y="12674"/>
                    <a:pt x="13231" y="12561"/>
                  </a:cubicBezTo>
                  <a:close/>
                  <a:moveTo>
                    <a:pt x="6642" y="25713"/>
                  </a:moveTo>
                  <a:lnTo>
                    <a:pt x="6642" y="25713"/>
                  </a:lnTo>
                  <a:cubicBezTo>
                    <a:pt x="6655" y="25797"/>
                    <a:pt x="6668" y="25881"/>
                    <a:pt x="6689" y="26005"/>
                  </a:cubicBezTo>
                  <a:cubicBezTo>
                    <a:pt x="6540" y="25881"/>
                    <a:pt x="6540" y="25881"/>
                    <a:pt x="6642" y="25713"/>
                  </a:cubicBezTo>
                  <a:close/>
                  <a:moveTo>
                    <a:pt x="17676" y="25116"/>
                  </a:moveTo>
                  <a:lnTo>
                    <a:pt x="17676" y="25116"/>
                  </a:lnTo>
                  <a:cubicBezTo>
                    <a:pt x="17890" y="25612"/>
                    <a:pt x="18108" y="26110"/>
                    <a:pt x="17827" y="26648"/>
                  </a:cubicBezTo>
                  <a:cubicBezTo>
                    <a:pt x="17834" y="26131"/>
                    <a:pt x="17463" y="25655"/>
                    <a:pt x="17676" y="25116"/>
                  </a:cubicBezTo>
                  <a:close/>
                  <a:moveTo>
                    <a:pt x="6986" y="27126"/>
                  </a:moveTo>
                  <a:cubicBezTo>
                    <a:pt x="7019" y="27215"/>
                    <a:pt x="7055" y="27302"/>
                    <a:pt x="7089" y="27391"/>
                  </a:cubicBezTo>
                  <a:cubicBezTo>
                    <a:pt x="7043" y="27409"/>
                    <a:pt x="6996" y="27428"/>
                    <a:pt x="6950" y="27446"/>
                  </a:cubicBezTo>
                  <a:cubicBezTo>
                    <a:pt x="6924" y="27352"/>
                    <a:pt x="6899" y="27258"/>
                    <a:pt x="6872" y="27164"/>
                  </a:cubicBezTo>
                  <a:cubicBezTo>
                    <a:pt x="6910" y="27151"/>
                    <a:pt x="6949" y="27138"/>
                    <a:pt x="6986" y="27126"/>
                  </a:cubicBezTo>
                  <a:close/>
                  <a:moveTo>
                    <a:pt x="16433" y="27651"/>
                  </a:moveTo>
                  <a:cubicBezTo>
                    <a:pt x="16467" y="27759"/>
                    <a:pt x="16498" y="27866"/>
                    <a:pt x="16530" y="27974"/>
                  </a:cubicBezTo>
                  <a:cubicBezTo>
                    <a:pt x="16499" y="27983"/>
                    <a:pt x="16468" y="27992"/>
                    <a:pt x="16436" y="28003"/>
                  </a:cubicBezTo>
                  <a:cubicBezTo>
                    <a:pt x="16407" y="27893"/>
                    <a:pt x="16377" y="27785"/>
                    <a:pt x="16348" y="27678"/>
                  </a:cubicBezTo>
                  <a:cubicBezTo>
                    <a:pt x="16376" y="27668"/>
                    <a:pt x="16405" y="27660"/>
                    <a:pt x="16433" y="27651"/>
                  </a:cubicBezTo>
                  <a:close/>
                  <a:moveTo>
                    <a:pt x="21667" y="27949"/>
                  </a:moveTo>
                  <a:cubicBezTo>
                    <a:pt x="21711" y="28050"/>
                    <a:pt x="21751" y="28135"/>
                    <a:pt x="21788" y="28220"/>
                  </a:cubicBezTo>
                  <a:lnTo>
                    <a:pt x="21788" y="28220"/>
                  </a:lnTo>
                  <a:lnTo>
                    <a:pt x="21396" y="28127"/>
                  </a:lnTo>
                  <a:lnTo>
                    <a:pt x="21392" y="28040"/>
                  </a:lnTo>
                  <a:cubicBezTo>
                    <a:pt x="21480" y="28012"/>
                    <a:pt x="21570" y="27982"/>
                    <a:pt x="21667" y="27949"/>
                  </a:cubicBezTo>
                  <a:close/>
                  <a:moveTo>
                    <a:pt x="20682" y="5931"/>
                  </a:moveTo>
                  <a:lnTo>
                    <a:pt x="20682" y="5931"/>
                  </a:lnTo>
                  <a:cubicBezTo>
                    <a:pt x="20703" y="5939"/>
                    <a:pt x="20740" y="5956"/>
                    <a:pt x="20776" y="5959"/>
                  </a:cubicBezTo>
                  <a:cubicBezTo>
                    <a:pt x="21168" y="5984"/>
                    <a:pt x="21153" y="5990"/>
                    <a:pt x="21320" y="6357"/>
                  </a:cubicBezTo>
                  <a:cubicBezTo>
                    <a:pt x="21827" y="7474"/>
                    <a:pt x="21933" y="8660"/>
                    <a:pt x="22021" y="9864"/>
                  </a:cubicBezTo>
                  <a:cubicBezTo>
                    <a:pt x="22143" y="11550"/>
                    <a:pt x="22069" y="13234"/>
                    <a:pt x="22058" y="14920"/>
                  </a:cubicBezTo>
                  <a:cubicBezTo>
                    <a:pt x="22050" y="15945"/>
                    <a:pt x="21952" y="16967"/>
                    <a:pt x="21911" y="17993"/>
                  </a:cubicBezTo>
                  <a:cubicBezTo>
                    <a:pt x="21873" y="18887"/>
                    <a:pt x="21914" y="19790"/>
                    <a:pt x="21823" y="20678"/>
                  </a:cubicBezTo>
                  <a:cubicBezTo>
                    <a:pt x="21735" y="21554"/>
                    <a:pt x="21717" y="22442"/>
                    <a:pt x="21499" y="23307"/>
                  </a:cubicBezTo>
                  <a:cubicBezTo>
                    <a:pt x="21314" y="24038"/>
                    <a:pt x="21182" y="24783"/>
                    <a:pt x="21038" y="25524"/>
                  </a:cubicBezTo>
                  <a:cubicBezTo>
                    <a:pt x="20907" y="26193"/>
                    <a:pt x="20756" y="26860"/>
                    <a:pt x="20683" y="27534"/>
                  </a:cubicBezTo>
                  <a:cubicBezTo>
                    <a:pt x="20656" y="27790"/>
                    <a:pt x="20584" y="27997"/>
                    <a:pt x="20476" y="28215"/>
                  </a:cubicBezTo>
                  <a:cubicBezTo>
                    <a:pt x="20421" y="28326"/>
                    <a:pt x="20406" y="28459"/>
                    <a:pt x="20385" y="28584"/>
                  </a:cubicBezTo>
                  <a:cubicBezTo>
                    <a:pt x="20313" y="29014"/>
                    <a:pt x="20276" y="29101"/>
                    <a:pt x="19932" y="29510"/>
                  </a:cubicBezTo>
                  <a:cubicBezTo>
                    <a:pt x="19726" y="28959"/>
                    <a:pt x="19650" y="28440"/>
                    <a:pt x="19659" y="27907"/>
                  </a:cubicBezTo>
                  <a:cubicBezTo>
                    <a:pt x="19661" y="27877"/>
                    <a:pt x="19676" y="27834"/>
                    <a:pt x="19661" y="27819"/>
                  </a:cubicBezTo>
                  <a:cubicBezTo>
                    <a:pt x="19198" y="27350"/>
                    <a:pt x="19526" y="26825"/>
                    <a:pt x="19569" y="26329"/>
                  </a:cubicBezTo>
                  <a:cubicBezTo>
                    <a:pt x="19656" y="25370"/>
                    <a:pt x="19825" y="24416"/>
                    <a:pt x="19866" y="23455"/>
                  </a:cubicBezTo>
                  <a:cubicBezTo>
                    <a:pt x="19907" y="22512"/>
                    <a:pt x="19997" y="21575"/>
                    <a:pt x="20079" y="20637"/>
                  </a:cubicBezTo>
                  <a:cubicBezTo>
                    <a:pt x="20158" y="19725"/>
                    <a:pt x="20195" y="18812"/>
                    <a:pt x="20281" y="17902"/>
                  </a:cubicBezTo>
                  <a:cubicBezTo>
                    <a:pt x="20354" y="17135"/>
                    <a:pt x="20480" y="16374"/>
                    <a:pt x="20562" y="15607"/>
                  </a:cubicBezTo>
                  <a:cubicBezTo>
                    <a:pt x="20583" y="15409"/>
                    <a:pt x="20526" y="15201"/>
                    <a:pt x="20440" y="14910"/>
                  </a:cubicBezTo>
                  <a:cubicBezTo>
                    <a:pt x="20391" y="14987"/>
                    <a:pt x="20341" y="15062"/>
                    <a:pt x="20292" y="15139"/>
                  </a:cubicBezTo>
                  <a:cubicBezTo>
                    <a:pt x="20316" y="14818"/>
                    <a:pt x="20244" y="14552"/>
                    <a:pt x="20521" y="14323"/>
                  </a:cubicBezTo>
                  <a:cubicBezTo>
                    <a:pt x="20678" y="14192"/>
                    <a:pt x="20662" y="13823"/>
                    <a:pt x="20682" y="13559"/>
                  </a:cubicBezTo>
                  <a:cubicBezTo>
                    <a:pt x="20720" y="13035"/>
                    <a:pt x="20669" y="12498"/>
                    <a:pt x="20767" y="11987"/>
                  </a:cubicBezTo>
                  <a:cubicBezTo>
                    <a:pt x="20850" y="11557"/>
                    <a:pt x="20607" y="11191"/>
                    <a:pt x="20661" y="10786"/>
                  </a:cubicBezTo>
                  <a:cubicBezTo>
                    <a:pt x="20668" y="10742"/>
                    <a:pt x="20632" y="10691"/>
                    <a:pt x="20636" y="10645"/>
                  </a:cubicBezTo>
                  <a:cubicBezTo>
                    <a:pt x="20670" y="10231"/>
                    <a:pt x="20600" y="9835"/>
                    <a:pt x="20496" y="9434"/>
                  </a:cubicBezTo>
                  <a:cubicBezTo>
                    <a:pt x="20461" y="9306"/>
                    <a:pt x="20409" y="9122"/>
                    <a:pt x="20582" y="8951"/>
                  </a:cubicBezTo>
                  <a:cubicBezTo>
                    <a:pt x="20744" y="8790"/>
                    <a:pt x="20652" y="8154"/>
                    <a:pt x="20517" y="7929"/>
                  </a:cubicBezTo>
                  <a:cubicBezTo>
                    <a:pt x="20997" y="7305"/>
                    <a:pt x="20509" y="6604"/>
                    <a:pt x="20682" y="5931"/>
                  </a:cubicBezTo>
                  <a:close/>
                  <a:moveTo>
                    <a:pt x="6537" y="19786"/>
                  </a:moveTo>
                  <a:cubicBezTo>
                    <a:pt x="6593" y="19953"/>
                    <a:pt x="6616" y="20145"/>
                    <a:pt x="6715" y="20282"/>
                  </a:cubicBezTo>
                  <a:cubicBezTo>
                    <a:pt x="6861" y="20483"/>
                    <a:pt x="6913" y="20686"/>
                    <a:pt x="6920" y="20926"/>
                  </a:cubicBezTo>
                  <a:cubicBezTo>
                    <a:pt x="6925" y="21032"/>
                    <a:pt x="6916" y="21201"/>
                    <a:pt x="7070" y="21201"/>
                  </a:cubicBezTo>
                  <a:cubicBezTo>
                    <a:pt x="7101" y="21201"/>
                    <a:pt x="7139" y="21194"/>
                    <a:pt x="7184" y="21179"/>
                  </a:cubicBezTo>
                  <a:cubicBezTo>
                    <a:pt x="7185" y="21179"/>
                    <a:pt x="7185" y="21179"/>
                    <a:pt x="7186" y="21179"/>
                  </a:cubicBezTo>
                  <a:cubicBezTo>
                    <a:pt x="7215" y="21179"/>
                    <a:pt x="7304" y="21351"/>
                    <a:pt x="7361" y="21443"/>
                  </a:cubicBezTo>
                  <a:cubicBezTo>
                    <a:pt x="7545" y="21740"/>
                    <a:pt x="7728" y="22038"/>
                    <a:pt x="7909" y="22338"/>
                  </a:cubicBezTo>
                  <a:cubicBezTo>
                    <a:pt x="7950" y="22405"/>
                    <a:pt x="7990" y="22476"/>
                    <a:pt x="8017" y="22552"/>
                  </a:cubicBezTo>
                  <a:cubicBezTo>
                    <a:pt x="8238" y="23188"/>
                    <a:pt x="8440" y="23830"/>
                    <a:pt x="8436" y="24516"/>
                  </a:cubicBezTo>
                  <a:cubicBezTo>
                    <a:pt x="8565" y="24985"/>
                    <a:pt x="8685" y="25458"/>
                    <a:pt x="8822" y="25924"/>
                  </a:cubicBezTo>
                  <a:cubicBezTo>
                    <a:pt x="8877" y="26106"/>
                    <a:pt x="9025" y="26180"/>
                    <a:pt x="9191" y="26205"/>
                  </a:cubicBezTo>
                  <a:cubicBezTo>
                    <a:pt x="9234" y="26172"/>
                    <a:pt x="9275" y="26139"/>
                    <a:pt x="9318" y="26106"/>
                  </a:cubicBezTo>
                  <a:cubicBezTo>
                    <a:pt x="9249" y="26066"/>
                    <a:pt x="9181" y="26024"/>
                    <a:pt x="9086" y="25966"/>
                  </a:cubicBezTo>
                  <a:cubicBezTo>
                    <a:pt x="9325" y="25943"/>
                    <a:pt x="9495" y="25925"/>
                    <a:pt x="9714" y="25904"/>
                  </a:cubicBezTo>
                  <a:cubicBezTo>
                    <a:pt x="9818" y="26172"/>
                    <a:pt x="9926" y="26453"/>
                    <a:pt x="10036" y="26732"/>
                  </a:cubicBezTo>
                  <a:cubicBezTo>
                    <a:pt x="10398" y="27654"/>
                    <a:pt x="10764" y="28571"/>
                    <a:pt x="11123" y="29494"/>
                  </a:cubicBezTo>
                  <a:cubicBezTo>
                    <a:pt x="11191" y="29673"/>
                    <a:pt x="11237" y="29858"/>
                    <a:pt x="11294" y="30043"/>
                  </a:cubicBezTo>
                  <a:cubicBezTo>
                    <a:pt x="11292" y="30043"/>
                    <a:pt x="11281" y="30023"/>
                    <a:pt x="11281" y="30023"/>
                  </a:cubicBezTo>
                  <a:cubicBezTo>
                    <a:pt x="11279" y="30028"/>
                    <a:pt x="11276" y="30032"/>
                    <a:pt x="11274" y="30035"/>
                  </a:cubicBezTo>
                  <a:cubicBezTo>
                    <a:pt x="11279" y="30037"/>
                    <a:pt x="11284" y="30040"/>
                    <a:pt x="11287" y="30041"/>
                  </a:cubicBezTo>
                  <a:cubicBezTo>
                    <a:pt x="11508" y="30643"/>
                    <a:pt x="11727" y="31243"/>
                    <a:pt x="11947" y="31845"/>
                  </a:cubicBezTo>
                  <a:cubicBezTo>
                    <a:pt x="11933" y="31856"/>
                    <a:pt x="11922" y="31866"/>
                    <a:pt x="11909" y="31878"/>
                  </a:cubicBezTo>
                  <a:cubicBezTo>
                    <a:pt x="11777" y="31680"/>
                    <a:pt x="11634" y="31488"/>
                    <a:pt x="11515" y="31284"/>
                  </a:cubicBezTo>
                  <a:cubicBezTo>
                    <a:pt x="10833" y="30106"/>
                    <a:pt x="10125" y="28939"/>
                    <a:pt x="9485" y="27738"/>
                  </a:cubicBezTo>
                  <a:cubicBezTo>
                    <a:pt x="9051" y="26924"/>
                    <a:pt x="8701" y="26066"/>
                    <a:pt x="8332" y="25219"/>
                  </a:cubicBezTo>
                  <a:cubicBezTo>
                    <a:pt x="7887" y="24194"/>
                    <a:pt x="7456" y="23164"/>
                    <a:pt x="7033" y="22131"/>
                  </a:cubicBezTo>
                  <a:cubicBezTo>
                    <a:pt x="6913" y="21838"/>
                    <a:pt x="6843" y="21523"/>
                    <a:pt x="6748" y="21220"/>
                  </a:cubicBezTo>
                  <a:cubicBezTo>
                    <a:pt x="6654" y="20916"/>
                    <a:pt x="6544" y="20618"/>
                    <a:pt x="6463" y="20311"/>
                  </a:cubicBezTo>
                  <a:cubicBezTo>
                    <a:pt x="6421" y="20152"/>
                    <a:pt x="6430" y="19980"/>
                    <a:pt x="6415" y="19813"/>
                  </a:cubicBezTo>
                  <a:lnTo>
                    <a:pt x="6537" y="19786"/>
                  </a:lnTo>
                  <a:close/>
                  <a:moveTo>
                    <a:pt x="18778" y="30056"/>
                  </a:moveTo>
                  <a:cubicBezTo>
                    <a:pt x="18923" y="30723"/>
                    <a:pt x="19072" y="31337"/>
                    <a:pt x="19183" y="31958"/>
                  </a:cubicBezTo>
                  <a:cubicBezTo>
                    <a:pt x="19212" y="32114"/>
                    <a:pt x="19118" y="32293"/>
                    <a:pt x="19072" y="32458"/>
                  </a:cubicBezTo>
                  <a:cubicBezTo>
                    <a:pt x="19043" y="32566"/>
                    <a:pt x="18975" y="32668"/>
                    <a:pt x="18968" y="32775"/>
                  </a:cubicBezTo>
                  <a:cubicBezTo>
                    <a:pt x="18951" y="33067"/>
                    <a:pt x="18809" y="33276"/>
                    <a:pt x="18554" y="33457"/>
                  </a:cubicBezTo>
                  <a:cubicBezTo>
                    <a:pt x="18259" y="33024"/>
                    <a:pt x="18168" y="32531"/>
                    <a:pt x="18100" y="32033"/>
                  </a:cubicBezTo>
                  <a:cubicBezTo>
                    <a:pt x="17984" y="31826"/>
                    <a:pt x="17845" y="31630"/>
                    <a:pt x="17757" y="31413"/>
                  </a:cubicBezTo>
                  <a:cubicBezTo>
                    <a:pt x="17689" y="31248"/>
                    <a:pt x="17688" y="31059"/>
                    <a:pt x="17650" y="30831"/>
                  </a:cubicBezTo>
                  <a:lnTo>
                    <a:pt x="17650" y="30831"/>
                  </a:lnTo>
                  <a:cubicBezTo>
                    <a:pt x="17771" y="30878"/>
                    <a:pt x="17826" y="30900"/>
                    <a:pt x="17912" y="30934"/>
                  </a:cubicBezTo>
                  <a:cubicBezTo>
                    <a:pt x="17979" y="30820"/>
                    <a:pt x="18050" y="30702"/>
                    <a:pt x="18132" y="30565"/>
                  </a:cubicBezTo>
                  <a:cubicBezTo>
                    <a:pt x="18172" y="30618"/>
                    <a:pt x="18208" y="30665"/>
                    <a:pt x="18264" y="30739"/>
                  </a:cubicBezTo>
                  <a:cubicBezTo>
                    <a:pt x="18422" y="30528"/>
                    <a:pt x="18577" y="30324"/>
                    <a:pt x="18778" y="30056"/>
                  </a:cubicBezTo>
                  <a:close/>
                  <a:moveTo>
                    <a:pt x="19292" y="34063"/>
                  </a:moveTo>
                  <a:cubicBezTo>
                    <a:pt x="19340" y="34063"/>
                    <a:pt x="19397" y="34076"/>
                    <a:pt x="19465" y="34103"/>
                  </a:cubicBezTo>
                  <a:cubicBezTo>
                    <a:pt x="19318" y="34188"/>
                    <a:pt x="19205" y="34254"/>
                    <a:pt x="19092" y="34320"/>
                  </a:cubicBezTo>
                  <a:cubicBezTo>
                    <a:pt x="19104" y="34154"/>
                    <a:pt x="19165" y="34063"/>
                    <a:pt x="19292" y="34063"/>
                  </a:cubicBezTo>
                  <a:close/>
                  <a:moveTo>
                    <a:pt x="19502" y="34352"/>
                  </a:moveTo>
                  <a:cubicBezTo>
                    <a:pt x="19637" y="34738"/>
                    <a:pt x="19651" y="35133"/>
                    <a:pt x="19618" y="35527"/>
                  </a:cubicBezTo>
                  <a:cubicBezTo>
                    <a:pt x="19614" y="35574"/>
                    <a:pt x="19514" y="35613"/>
                    <a:pt x="19458" y="35655"/>
                  </a:cubicBezTo>
                  <a:cubicBezTo>
                    <a:pt x="19459" y="35658"/>
                    <a:pt x="19462" y="35663"/>
                    <a:pt x="19463" y="35667"/>
                  </a:cubicBezTo>
                  <a:lnTo>
                    <a:pt x="19463" y="35667"/>
                  </a:lnTo>
                  <a:cubicBezTo>
                    <a:pt x="18791" y="35411"/>
                    <a:pt x="18791" y="35409"/>
                    <a:pt x="18932" y="34673"/>
                  </a:cubicBezTo>
                  <a:cubicBezTo>
                    <a:pt x="18941" y="34628"/>
                    <a:pt x="18962" y="34585"/>
                    <a:pt x="18983" y="34526"/>
                  </a:cubicBezTo>
                  <a:cubicBezTo>
                    <a:pt x="19141" y="34473"/>
                    <a:pt x="19303" y="34419"/>
                    <a:pt x="19502" y="34352"/>
                  </a:cubicBezTo>
                  <a:close/>
                  <a:moveTo>
                    <a:pt x="18858" y="36025"/>
                  </a:moveTo>
                  <a:cubicBezTo>
                    <a:pt x="18859" y="36025"/>
                    <a:pt x="18861" y="36025"/>
                    <a:pt x="18862" y="36025"/>
                  </a:cubicBezTo>
                  <a:cubicBezTo>
                    <a:pt x="18912" y="36034"/>
                    <a:pt x="18955" y="36079"/>
                    <a:pt x="19002" y="36109"/>
                  </a:cubicBezTo>
                  <a:cubicBezTo>
                    <a:pt x="19006" y="36138"/>
                    <a:pt x="19011" y="36166"/>
                    <a:pt x="19016" y="36196"/>
                  </a:cubicBezTo>
                  <a:cubicBezTo>
                    <a:pt x="18982" y="36200"/>
                    <a:pt x="18945" y="36213"/>
                    <a:pt x="18914" y="36213"/>
                  </a:cubicBezTo>
                  <a:cubicBezTo>
                    <a:pt x="18902" y="36213"/>
                    <a:pt x="18891" y="36211"/>
                    <a:pt x="18882" y="36207"/>
                  </a:cubicBezTo>
                  <a:cubicBezTo>
                    <a:pt x="18835" y="36187"/>
                    <a:pt x="18799" y="36139"/>
                    <a:pt x="18758" y="36103"/>
                  </a:cubicBezTo>
                  <a:cubicBezTo>
                    <a:pt x="18792" y="36077"/>
                    <a:pt x="18829" y="36025"/>
                    <a:pt x="18858" y="36025"/>
                  </a:cubicBezTo>
                  <a:close/>
                  <a:moveTo>
                    <a:pt x="19465" y="35669"/>
                  </a:moveTo>
                  <a:lnTo>
                    <a:pt x="19465" y="35669"/>
                  </a:lnTo>
                  <a:cubicBezTo>
                    <a:pt x="19464" y="35670"/>
                    <a:pt x="19464" y="35670"/>
                    <a:pt x="19463" y="35670"/>
                  </a:cubicBezTo>
                  <a:cubicBezTo>
                    <a:pt x="19504" y="35764"/>
                    <a:pt x="19542" y="35858"/>
                    <a:pt x="19575" y="35933"/>
                  </a:cubicBezTo>
                  <a:cubicBezTo>
                    <a:pt x="19489" y="36036"/>
                    <a:pt x="19410" y="36131"/>
                    <a:pt x="19306" y="36259"/>
                  </a:cubicBezTo>
                  <a:cubicBezTo>
                    <a:pt x="19188" y="36114"/>
                    <a:pt x="19074" y="35973"/>
                    <a:pt x="18948" y="35820"/>
                  </a:cubicBezTo>
                  <a:cubicBezTo>
                    <a:pt x="19150" y="35761"/>
                    <a:pt x="19308" y="35714"/>
                    <a:pt x="19465" y="35669"/>
                  </a:cubicBezTo>
                  <a:close/>
                  <a:moveTo>
                    <a:pt x="14413" y="35952"/>
                  </a:moveTo>
                  <a:cubicBezTo>
                    <a:pt x="14446" y="36151"/>
                    <a:pt x="14473" y="36322"/>
                    <a:pt x="14502" y="36491"/>
                  </a:cubicBezTo>
                  <a:cubicBezTo>
                    <a:pt x="14339" y="36392"/>
                    <a:pt x="14175" y="36292"/>
                    <a:pt x="13952" y="36156"/>
                  </a:cubicBezTo>
                  <a:cubicBezTo>
                    <a:pt x="14141" y="36072"/>
                    <a:pt x="14259" y="36020"/>
                    <a:pt x="14413" y="35952"/>
                  </a:cubicBezTo>
                  <a:close/>
                  <a:moveTo>
                    <a:pt x="18312" y="1"/>
                  </a:moveTo>
                  <a:cubicBezTo>
                    <a:pt x="18229" y="147"/>
                    <a:pt x="18179" y="369"/>
                    <a:pt x="18066" y="408"/>
                  </a:cubicBezTo>
                  <a:cubicBezTo>
                    <a:pt x="18020" y="424"/>
                    <a:pt x="17974" y="432"/>
                    <a:pt x="17929" y="432"/>
                  </a:cubicBezTo>
                  <a:cubicBezTo>
                    <a:pt x="17784" y="432"/>
                    <a:pt x="17652" y="345"/>
                    <a:pt x="17573" y="150"/>
                  </a:cubicBezTo>
                  <a:cubicBezTo>
                    <a:pt x="17553" y="98"/>
                    <a:pt x="17409" y="63"/>
                    <a:pt x="17279" y="63"/>
                  </a:cubicBezTo>
                  <a:cubicBezTo>
                    <a:pt x="17219" y="63"/>
                    <a:pt x="17161" y="71"/>
                    <a:pt x="17121" y="88"/>
                  </a:cubicBezTo>
                  <a:cubicBezTo>
                    <a:pt x="16784" y="233"/>
                    <a:pt x="16431" y="360"/>
                    <a:pt x="16207" y="707"/>
                  </a:cubicBezTo>
                  <a:cubicBezTo>
                    <a:pt x="16087" y="895"/>
                    <a:pt x="15869" y="1022"/>
                    <a:pt x="15685" y="1165"/>
                  </a:cubicBezTo>
                  <a:cubicBezTo>
                    <a:pt x="15628" y="1210"/>
                    <a:pt x="15489" y="1197"/>
                    <a:pt x="15472" y="1242"/>
                  </a:cubicBezTo>
                  <a:cubicBezTo>
                    <a:pt x="15292" y="1695"/>
                    <a:pt x="14718" y="1830"/>
                    <a:pt x="14604" y="2330"/>
                  </a:cubicBezTo>
                  <a:cubicBezTo>
                    <a:pt x="14603" y="2334"/>
                    <a:pt x="14592" y="2335"/>
                    <a:pt x="14585" y="2335"/>
                  </a:cubicBezTo>
                  <a:cubicBezTo>
                    <a:pt x="14576" y="2335"/>
                    <a:pt x="14572" y="2334"/>
                    <a:pt x="14596" y="2332"/>
                  </a:cubicBezTo>
                  <a:cubicBezTo>
                    <a:pt x="14286" y="1923"/>
                    <a:pt x="14008" y="1538"/>
                    <a:pt x="13708" y="1173"/>
                  </a:cubicBezTo>
                  <a:cubicBezTo>
                    <a:pt x="13638" y="1088"/>
                    <a:pt x="13495" y="1054"/>
                    <a:pt x="13380" y="1012"/>
                  </a:cubicBezTo>
                  <a:cubicBezTo>
                    <a:pt x="13324" y="992"/>
                    <a:pt x="13262" y="956"/>
                    <a:pt x="13206" y="956"/>
                  </a:cubicBezTo>
                  <a:cubicBezTo>
                    <a:pt x="13153" y="956"/>
                    <a:pt x="13106" y="988"/>
                    <a:pt x="13075" y="1095"/>
                  </a:cubicBezTo>
                  <a:cubicBezTo>
                    <a:pt x="13217" y="1278"/>
                    <a:pt x="13555" y="1265"/>
                    <a:pt x="13614" y="1609"/>
                  </a:cubicBezTo>
                  <a:cubicBezTo>
                    <a:pt x="13494" y="1552"/>
                    <a:pt x="13411" y="1512"/>
                    <a:pt x="13328" y="1474"/>
                  </a:cubicBezTo>
                  <a:lnTo>
                    <a:pt x="13327" y="1475"/>
                  </a:lnTo>
                  <a:cubicBezTo>
                    <a:pt x="13328" y="1474"/>
                    <a:pt x="13328" y="1474"/>
                    <a:pt x="13328" y="1473"/>
                  </a:cubicBezTo>
                  <a:lnTo>
                    <a:pt x="13330" y="1473"/>
                  </a:lnTo>
                  <a:lnTo>
                    <a:pt x="13331" y="1471"/>
                  </a:lnTo>
                  <a:lnTo>
                    <a:pt x="13331" y="1471"/>
                  </a:lnTo>
                  <a:cubicBezTo>
                    <a:pt x="13281" y="1488"/>
                    <a:pt x="13234" y="1495"/>
                    <a:pt x="13190" y="1495"/>
                  </a:cubicBezTo>
                  <a:cubicBezTo>
                    <a:pt x="12893" y="1495"/>
                    <a:pt x="12734" y="1153"/>
                    <a:pt x="12458" y="1088"/>
                  </a:cubicBezTo>
                  <a:cubicBezTo>
                    <a:pt x="12429" y="1187"/>
                    <a:pt x="12400" y="1260"/>
                    <a:pt x="12385" y="1335"/>
                  </a:cubicBezTo>
                  <a:cubicBezTo>
                    <a:pt x="12370" y="1417"/>
                    <a:pt x="12369" y="1500"/>
                    <a:pt x="12352" y="1686"/>
                  </a:cubicBezTo>
                  <a:cubicBezTo>
                    <a:pt x="12198" y="1505"/>
                    <a:pt x="12129" y="1371"/>
                    <a:pt x="12020" y="1307"/>
                  </a:cubicBezTo>
                  <a:cubicBezTo>
                    <a:pt x="11872" y="1220"/>
                    <a:pt x="11680" y="1199"/>
                    <a:pt x="11767" y="947"/>
                  </a:cubicBezTo>
                  <a:cubicBezTo>
                    <a:pt x="11775" y="923"/>
                    <a:pt x="11664" y="818"/>
                    <a:pt x="11611" y="818"/>
                  </a:cubicBezTo>
                  <a:cubicBezTo>
                    <a:pt x="11609" y="818"/>
                    <a:pt x="11608" y="818"/>
                    <a:pt x="11607" y="818"/>
                  </a:cubicBezTo>
                  <a:cubicBezTo>
                    <a:pt x="11486" y="829"/>
                    <a:pt x="11367" y="884"/>
                    <a:pt x="11232" y="927"/>
                  </a:cubicBezTo>
                  <a:cubicBezTo>
                    <a:pt x="11278" y="1032"/>
                    <a:pt x="11314" y="1116"/>
                    <a:pt x="11337" y="1172"/>
                  </a:cubicBezTo>
                  <a:cubicBezTo>
                    <a:pt x="11227" y="1301"/>
                    <a:pt x="11134" y="1407"/>
                    <a:pt x="11035" y="1522"/>
                  </a:cubicBezTo>
                  <a:cubicBezTo>
                    <a:pt x="10945" y="1385"/>
                    <a:pt x="10875" y="1277"/>
                    <a:pt x="10795" y="1156"/>
                  </a:cubicBezTo>
                  <a:cubicBezTo>
                    <a:pt x="10633" y="1290"/>
                    <a:pt x="10517" y="1453"/>
                    <a:pt x="10366" y="1497"/>
                  </a:cubicBezTo>
                  <a:cubicBezTo>
                    <a:pt x="9932" y="1626"/>
                    <a:pt x="9670" y="1936"/>
                    <a:pt x="9431" y="2281"/>
                  </a:cubicBezTo>
                  <a:cubicBezTo>
                    <a:pt x="8921" y="3021"/>
                    <a:pt x="8444" y="3781"/>
                    <a:pt x="8123" y="4631"/>
                  </a:cubicBezTo>
                  <a:cubicBezTo>
                    <a:pt x="8097" y="4601"/>
                    <a:pt x="8064" y="4580"/>
                    <a:pt x="8058" y="4553"/>
                  </a:cubicBezTo>
                  <a:cubicBezTo>
                    <a:pt x="7871" y="3721"/>
                    <a:pt x="7691" y="2890"/>
                    <a:pt x="7492" y="2062"/>
                  </a:cubicBezTo>
                  <a:cubicBezTo>
                    <a:pt x="7424" y="1773"/>
                    <a:pt x="7299" y="1499"/>
                    <a:pt x="7199" y="1214"/>
                  </a:cubicBezTo>
                  <a:cubicBezTo>
                    <a:pt x="7112" y="1226"/>
                    <a:pt x="7051" y="1234"/>
                    <a:pt x="6991" y="1242"/>
                  </a:cubicBezTo>
                  <a:cubicBezTo>
                    <a:pt x="6991" y="1249"/>
                    <a:pt x="6991" y="1255"/>
                    <a:pt x="6992" y="1261"/>
                  </a:cubicBezTo>
                  <a:cubicBezTo>
                    <a:pt x="6986" y="1259"/>
                    <a:pt x="6981" y="1256"/>
                    <a:pt x="6975" y="1254"/>
                  </a:cubicBezTo>
                  <a:cubicBezTo>
                    <a:pt x="6923" y="1321"/>
                    <a:pt x="6879" y="1350"/>
                    <a:pt x="6839" y="1350"/>
                  </a:cubicBezTo>
                  <a:cubicBezTo>
                    <a:pt x="6765" y="1350"/>
                    <a:pt x="6704" y="1250"/>
                    <a:pt x="6626" y="1104"/>
                  </a:cubicBezTo>
                  <a:lnTo>
                    <a:pt x="6626" y="1104"/>
                  </a:lnTo>
                  <a:cubicBezTo>
                    <a:pt x="6783" y="1172"/>
                    <a:pt x="6881" y="1213"/>
                    <a:pt x="6975" y="1254"/>
                  </a:cubicBezTo>
                  <a:cubicBezTo>
                    <a:pt x="6978" y="1250"/>
                    <a:pt x="6981" y="1247"/>
                    <a:pt x="6983" y="1244"/>
                  </a:cubicBezTo>
                  <a:cubicBezTo>
                    <a:pt x="6986" y="1244"/>
                    <a:pt x="6988" y="1242"/>
                    <a:pt x="6991" y="1242"/>
                  </a:cubicBezTo>
                  <a:cubicBezTo>
                    <a:pt x="6962" y="999"/>
                    <a:pt x="7070" y="703"/>
                    <a:pt x="6759" y="563"/>
                  </a:cubicBezTo>
                  <a:cubicBezTo>
                    <a:pt x="6620" y="657"/>
                    <a:pt x="6495" y="740"/>
                    <a:pt x="6336" y="848"/>
                  </a:cubicBezTo>
                  <a:cubicBezTo>
                    <a:pt x="6282" y="662"/>
                    <a:pt x="6243" y="532"/>
                    <a:pt x="6212" y="427"/>
                  </a:cubicBezTo>
                  <a:cubicBezTo>
                    <a:pt x="5972" y="374"/>
                    <a:pt x="5700" y="391"/>
                    <a:pt x="5570" y="264"/>
                  </a:cubicBezTo>
                  <a:cubicBezTo>
                    <a:pt x="5493" y="188"/>
                    <a:pt x="5421" y="161"/>
                    <a:pt x="5355" y="161"/>
                  </a:cubicBezTo>
                  <a:cubicBezTo>
                    <a:pt x="5244" y="161"/>
                    <a:pt x="5150" y="239"/>
                    <a:pt x="5081" y="282"/>
                  </a:cubicBezTo>
                  <a:cubicBezTo>
                    <a:pt x="4901" y="394"/>
                    <a:pt x="4747" y="585"/>
                    <a:pt x="4643" y="777"/>
                  </a:cubicBezTo>
                  <a:cubicBezTo>
                    <a:pt x="4324" y="1360"/>
                    <a:pt x="4269" y="2023"/>
                    <a:pt x="4112" y="2657"/>
                  </a:cubicBezTo>
                  <a:cubicBezTo>
                    <a:pt x="3888" y="3568"/>
                    <a:pt x="3948" y="4489"/>
                    <a:pt x="3928" y="5446"/>
                  </a:cubicBezTo>
                  <a:cubicBezTo>
                    <a:pt x="4042" y="5381"/>
                    <a:pt x="4127" y="5331"/>
                    <a:pt x="4277" y="5246"/>
                  </a:cubicBezTo>
                  <a:cubicBezTo>
                    <a:pt x="4315" y="5620"/>
                    <a:pt x="4368" y="5943"/>
                    <a:pt x="4373" y="6267"/>
                  </a:cubicBezTo>
                  <a:cubicBezTo>
                    <a:pt x="4380" y="6652"/>
                    <a:pt x="4346" y="7038"/>
                    <a:pt x="4329" y="7423"/>
                  </a:cubicBezTo>
                  <a:lnTo>
                    <a:pt x="4318" y="7405"/>
                  </a:lnTo>
                  <a:cubicBezTo>
                    <a:pt x="4315" y="7414"/>
                    <a:pt x="4312" y="7422"/>
                    <a:pt x="4309" y="7431"/>
                  </a:cubicBezTo>
                  <a:cubicBezTo>
                    <a:pt x="4316" y="7429"/>
                    <a:pt x="4321" y="7425"/>
                    <a:pt x="4328" y="7423"/>
                  </a:cubicBezTo>
                  <a:cubicBezTo>
                    <a:pt x="4366" y="7492"/>
                    <a:pt x="4420" y="7560"/>
                    <a:pt x="4424" y="7631"/>
                  </a:cubicBezTo>
                  <a:cubicBezTo>
                    <a:pt x="4435" y="7826"/>
                    <a:pt x="4420" y="8021"/>
                    <a:pt x="4415" y="8216"/>
                  </a:cubicBezTo>
                  <a:lnTo>
                    <a:pt x="4412" y="8219"/>
                  </a:lnTo>
                  <a:cubicBezTo>
                    <a:pt x="4414" y="8220"/>
                    <a:pt x="4414" y="8221"/>
                    <a:pt x="4415" y="8222"/>
                  </a:cubicBezTo>
                  <a:lnTo>
                    <a:pt x="4415" y="8225"/>
                  </a:lnTo>
                  <a:lnTo>
                    <a:pt x="4417" y="8215"/>
                  </a:lnTo>
                  <a:cubicBezTo>
                    <a:pt x="4552" y="8144"/>
                    <a:pt x="4689" y="8073"/>
                    <a:pt x="4825" y="8003"/>
                  </a:cubicBezTo>
                  <a:lnTo>
                    <a:pt x="4825" y="8003"/>
                  </a:lnTo>
                  <a:cubicBezTo>
                    <a:pt x="4823" y="8013"/>
                    <a:pt x="4821" y="8021"/>
                    <a:pt x="4820" y="8032"/>
                  </a:cubicBezTo>
                  <a:cubicBezTo>
                    <a:pt x="4901" y="8075"/>
                    <a:pt x="5116" y="7982"/>
                    <a:pt x="5007" y="8220"/>
                  </a:cubicBezTo>
                  <a:cubicBezTo>
                    <a:pt x="4993" y="8253"/>
                    <a:pt x="5011" y="8314"/>
                    <a:pt x="5033" y="8348"/>
                  </a:cubicBezTo>
                  <a:cubicBezTo>
                    <a:pt x="5101" y="8450"/>
                    <a:pt x="5180" y="8545"/>
                    <a:pt x="5255" y="8644"/>
                  </a:cubicBezTo>
                  <a:lnTo>
                    <a:pt x="5253" y="8647"/>
                  </a:lnTo>
                  <a:cubicBezTo>
                    <a:pt x="5255" y="8648"/>
                    <a:pt x="5256" y="8648"/>
                    <a:pt x="5257" y="8648"/>
                  </a:cubicBezTo>
                  <a:cubicBezTo>
                    <a:pt x="5253" y="8649"/>
                    <a:pt x="5250" y="8652"/>
                    <a:pt x="5246" y="8653"/>
                  </a:cubicBezTo>
                  <a:cubicBezTo>
                    <a:pt x="5247" y="8650"/>
                    <a:pt x="5250" y="8648"/>
                    <a:pt x="5252" y="8647"/>
                  </a:cubicBezTo>
                  <a:cubicBezTo>
                    <a:pt x="5157" y="8630"/>
                    <a:pt x="5062" y="8617"/>
                    <a:pt x="4975" y="8617"/>
                  </a:cubicBezTo>
                  <a:cubicBezTo>
                    <a:pt x="4796" y="8617"/>
                    <a:pt x="4647" y="8674"/>
                    <a:pt x="4580" y="8883"/>
                  </a:cubicBezTo>
                  <a:cubicBezTo>
                    <a:pt x="4641" y="9033"/>
                    <a:pt x="4679" y="9129"/>
                    <a:pt x="4719" y="9227"/>
                  </a:cubicBezTo>
                  <a:cubicBezTo>
                    <a:pt x="4618" y="9251"/>
                    <a:pt x="4519" y="9288"/>
                    <a:pt x="4419" y="9289"/>
                  </a:cubicBezTo>
                  <a:cubicBezTo>
                    <a:pt x="4418" y="9289"/>
                    <a:pt x="4418" y="9289"/>
                    <a:pt x="4418" y="9289"/>
                  </a:cubicBezTo>
                  <a:cubicBezTo>
                    <a:pt x="4365" y="9289"/>
                    <a:pt x="4312" y="9210"/>
                    <a:pt x="4255" y="9204"/>
                  </a:cubicBezTo>
                  <a:cubicBezTo>
                    <a:pt x="4237" y="9202"/>
                    <a:pt x="4218" y="9201"/>
                    <a:pt x="4199" y="9201"/>
                  </a:cubicBezTo>
                  <a:cubicBezTo>
                    <a:pt x="4119" y="9201"/>
                    <a:pt x="4033" y="9216"/>
                    <a:pt x="3925" y="9225"/>
                  </a:cubicBezTo>
                  <a:cubicBezTo>
                    <a:pt x="4023" y="9493"/>
                    <a:pt x="4102" y="9710"/>
                    <a:pt x="4187" y="9944"/>
                  </a:cubicBezTo>
                  <a:cubicBezTo>
                    <a:pt x="4026" y="9982"/>
                    <a:pt x="3913" y="10008"/>
                    <a:pt x="3762" y="10045"/>
                  </a:cubicBezTo>
                  <a:cubicBezTo>
                    <a:pt x="3831" y="10181"/>
                    <a:pt x="3882" y="10280"/>
                    <a:pt x="3937" y="10390"/>
                  </a:cubicBezTo>
                  <a:cubicBezTo>
                    <a:pt x="3886" y="10401"/>
                    <a:pt x="3840" y="10406"/>
                    <a:pt x="3797" y="10406"/>
                  </a:cubicBezTo>
                  <a:cubicBezTo>
                    <a:pt x="3517" y="10406"/>
                    <a:pt x="3395" y="10181"/>
                    <a:pt x="3251" y="9981"/>
                  </a:cubicBezTo>
                  <a:cubicBezTo>
                    <a:pt x="3028" y="9673"/>
                    <a:pt x="2808" y="9358"/>
                    <a:pt x="2562" y="9070"/>
                  </a:cubicBezTo>
                  <a:cubicBezTo>
                    <a:pt x="2380" y="8856"/>
                    <a:pt x="2156" y="8676"/>
                    <a:pt x="1929" y="8461"/>
                  </a:cubicBezTo>
                  <a:cubicBezTo>
                    <a:pt x="2096" y="8313"/>
                    <a:pt x="2229" y="8194"/>
                    <a:pt x="2364" y="8075"/>
                  </a:cubicBezTo>
                  <a:cubicBezTo>
                    <a:pt x="2486" y="8232"/>
                    <a:pt x="2575" y="8348"/>
                    <a:pt x="2662" y="8461"/>
                  </a:cubicBezTo>
                  <a:cubicBezTo>
                    <a:pt x="2632" y="8259"/>
                    <a:pt x="2604" y="8056"/>
                    <a:pt x="2569" y="7829"/>
                  </a:cubicBezTo>
                  <a:lnTo>
                    <a:pt x="2569" y="7829"/>
                  </a:lnTo>
                  <a:cubicBezTo>
                    <a:pt x="2712" y="7862"/>
                    <a:pt x="2825" y="8020"/>
                    <a:pt x="2947" y="8020"/>
                  </a:cubicBezTo>
                  <a:cubicBezTo>
                    <a:pt x="3005" y="8020"/>
                    <a:pt x="3066" y="7984"/>
                    <a:pt x="3133" y="7881"/>
                  </a:cubicBezTo>
                  <a:cubicBezTo>
                    <a:pt x="2864" y="7474"/>
                    <a:pt x="2386" y="7433"/>
                    <a:pt x="2006" y="7207"/>
                  </a:cubicBezTo>
                  <a:cubicBezTo>
                    <a:pt x="1930" y="7314"/>
                    <a:pt x="1874" y="7393"/>
                    <a:pt x="1815" y="7476"/>
                  </a:cubicBezTo>
                  <a:cubicBezTo>
                    <a:pt x="2039" y="7632"/>
                    <a:pt x="2239" y="7769"/>
                    <a:pt x="2437" y="7907"/>
                  </a:cubicBezTo>
                  <a:cubicBezTo>
                    <a:pt x="2417" y="7940"/>
                    <a:pt x="2398" y="7976"/>
                    <a:pt x="2380" y="8009"/>
                  </a:cubicBezTo>
                  <a:cubicBezTo>
                    <a:pt x="2120" y="7902"/>
                    <a:pt x="1861" y="7793"/>
                    <a:pt x="1616" y="7690"/>
                  </a:cubicBezTo>
                  <a:cubicBezTo>
                    <a:pt x="1627" y="7540"/>
                    <a:pt x="1636" y="7441"/>
                    <a:pt x="1643" y="7337"/>
                  </a:cubicBezTo>
                  <a:lnTo>
                    <a:pt x="1643" y="7337"/>
                  </a:lnTo>
                  <a:cubicBezTo>
                    <a:pt x="1184" y="7383"/>
                    <a:pt x="987" y="7733"/>
                    <a:pt x="699" y="7969"/>
                  </a:cubicBezTo>
                  <a:cubicBezTo>
                    <a:pt x="318" y="8282"/>
                    <a:pt x="142" y="8693"/>
                    <a:pt x="174" y="9134"/>
                  </a:cubicBezTo>
                  <a:cubicBezTo>
                    <a:pt x="210" y="9622"/>
                    <a:pt x="1" y="10087"/>
                    <a:pt x="148" y="10586"/>
                  </a:cubicBezTo>
                  <a:cubicBezTo>
                    <a:pt x="287" y="11057"/>
                    <a:pt x="307" y="11562"/>
                    <a:pt x="403" y="12048"/>
                  </a:cubicBezTo>
                  <a:cubicBezTo>
                    <a:pt x="424" y="12153"/>
                    <a:pt x="547" y="12242"/>
                    <a:pt x="637" y="12322"/>
                  </a:cubicBezTo>
                  <a:cubicBezTo>
                    <a:pt x="638" y="12324"/>
                    <a:pt x="640" y="12324"/>
                    <a:pt x="642" y="12324"/>
                  </a:cubicBezTo>
                  <a:cubicBezTo>
                    <a:pt x="673" y="12324"/>
                    <a:pt x="788" y="12253"/>
                    <a:pt x="786" y="12244"/>
                  </a:cubicBezTo>
                  <a:cubicBezTo>
                    <a:pt x="747" y="12133"/>
                    <a:pt x="702" y="12020"/>
                    <a:pt x="641" y="11920"/>
                  </a:cubicBezTo>
                  <a:cubicBezTo>
                    <a:pt x="609" y="11869"/>
                    <a:pt x="539" y="11845"/>
                    <a:pt x="494" y="11802"/>
                  </a:cubicBezTo>
                  <a:cubicBezTo>
                    <a:pt x="476" y="11785"/>
                    <a:pt x="479" y="11747"/>
                    <a:pt x="474" y="11721"/>
                  </a:cubicBezTo>
                  <a:cubicBezTo>
                    <a:pt x="579" y="11634"/>
                    <a:pt x="683" y="11546"/>
                    <a:pt x="762" y="11483"/>
                  </a:cubicBezTo>
                  <a:cubicBezTo>
                    <a:pt x="788" y="11075"/>
                    <a:pt x="287" y="10940"/>
                    <a:pt x="366" y="10551"/>
                  </a:cubicBezTo>
                  <a:lnTo>
                    <a:pt x="366" y="10551"/>
                  </a:lnTo>
                  <a:cubicBezTo>
                    <a:pt x="519" y="10566"/>
                    <a:pt x="651" y="10579"/>
                    <a:pt x="784" y="10592"/>
                  </a:cubicBezTo>
                  <a:lnTo>
                    <a:pt x="784" y="10592"/>
                  </a:lnTo>
                  <a:lnTo>
                    <a:pt x="782" y="10593"/>
                  </a:lnTo>
                  <a:cubicBezTo>
                    <a:pt x="890" y="10717"/>
                    <a:pt x="996" y="10842"/>
                    <a:pt x="1105" y="10970"/>
                  </a:cubicBezTo>
                  <a:cubicBezTo>
                    <a:pt x="970" y="11234"/>
                    <a:pt x="807" y="11467"/>
                    <a:pt x="1027" y="11872"/>
                  </a:cubicBezTo>
                  <a:cubicBezTo>
                    <a:pt x="1138" y="11728"/>
                    <a:pt x="1235" y="11600"/>
                    <a:pt x="1333" y="11472"/>
                  </a:cubicBezTo>
                  <a:cubicBezTo>
                    <a:pt x="1354" y="11512"/>
                    <a:pt x="1375" y="11551"/>
                    <a:pt x="1397" y="11591"/>
                  </a:cubicBezTo>
                  <a:cubicBezTo>
                    <a:pt x="1502" y="11687"/>
                    <a:pt x="1609" y="11784"/>
                    <a:pt x="1671" y="11841"/>
                  </a:cubicBezTo>
                  <a:cubicBezTo>
                    <a:pt x="1679" y="11978"/>
                    <a:pt x="1687" y="12071"/>
                    <a:pt x="1693" y="12165"/>
                  </a:cubicBezTo>
                  <a:cubicBezTo>
                    <a:pt x="1729" y="12161"/>
                    <a:pt x="1766" y="12159"/>
                    <a:pt x="1802" y="12155"/>
                  </a:cubicBezTo>
                  <a:cubicBezTo>
                    <a:pt x="1749" y="11059"/>
                    <a:pt x="1219" y="10020"/>
                    <a:pt x="1409" y="8841"/>
                  </a:cubicBezTo>
                  <a:lnTo>
                    <a:pt x="1409" y="8841"/>
                  </a:lnTo>
                  <a:cubicBezTo>
                    <a:pt x="1396" y="8853"/>
                    <a:pt x="1390" y="8857"/>
                    <a:pt x="1388" y="8857"/>
                  </a:cubicBezTo>
                  <a:cubicBezTo>
                    <a:pt x="1384" y="8857"/>
                    <a:pt x="1399" y="8840"/>
                    <a:pt x="1417" y="8837"/>
                  </a:cubicBezTo>
                  <a:cubicBezTo>
                    <a:pt x="1470" y="8829"/>
                    <a:pt x="1522" y="8825"/>
                    <a:pt x="1573" y="8825"/>
                  </a:cubicBezTo>
                  <a:cubicBezTo>
                    <a:pt x="1949" y="8825"/>
                    <a:pt x="2282" y="9037"/>
                    <a:pt x="2445" y="9377"/>
                  </a:cubicBezTo>
                  <a:cubicBezTo>
                    <a:pt x="2542" y="9579"/>
                    <a:pt x="2643" y="9780"/>
                    <a:pt x="2767" y="9966"/>
                  </a:cubicBezTo>
                  <a:cubicBezTo>
                    <a:pt x="3031" y="10357"/>
                    <a:pt x="3304" y="10743"/>
                    <a:pt x="3518" y="11163"/>
                  </a:cubicBezTo>
                  <a:cubicBezTo>
                    <a:pt x="3706" y="11531"/>
                    <a:pt x="3823" y="11945"/>
                    <a:pt x="4049" y="12286"/>
                  </a:cubicBezTo>
                  <a:cubicBezTo>
                    <a:pt x="4342" y="12730"/>
                    <a:pt x="4378" y="13150"/>
                    <a:pt x="4293" y="13672"/>
                  </a:cubicBezTo>
                  <a:cubicBezTo>
                    <a:pt x="4127" y="14671"/>
                    <a:pt x="4191" y="15679"/>
                    <a:pt x="4333" y="16692"/>
                  </a:cubicBezTo>
                  <a:cubicBezTo>
                    <a:pt x="4547" y="18207"/>
                    <a:pt x="4850" y="19697"/>
                    <a:pt x="5256" y="21169"/>
                  </a:cubicBezTo>
                  <a:cubicBezTo>
                    <a:pt x="5358" y="21539"/>
                    <a:pt x="5430" y="21919"/>
                    <a:pt x="5517" y="22294"/>
                  </a:cubicBezTo>
                  <a:cubicBezTo>
                    <a:pt x="5174" y="21735"/>
                    <a:pt x="4894" y="21153"/>
                    <a:pt x="4642" y="20562"/>
                  </a:cubicBezTo>
                  <a:cubicBezTo>
                    <a:pt x="4297" y="19755"/>
                    <a:pt x="3971" y="18940"/>
                    <a:pt x="3638" y="18127"/>
                  </a:cubicBezTo>
                  <a:cubicBezTo>
                    <a:pt x="3541" y="17891"/>
                    <a:pt x="3438" y="17655"/>
                    <a:pt x="3362" y="17411"/>
                  </a:cubicBezTo>
                  <a:cubicBezTo>
                    <a:pt x="3246" y="17032"/>
                    <a:pt x="3157" y="16645"/>
                    <a:pt x="3046" y="16265"/>
                  </a:cubicBezTo>
                  <a:cubicBezTo>
                    <a:pt x="2877" y="15684"/>
                    <a:pt x="2700" y="15108"/>
                    <a:pt x="2523" y="14529"/>
                  </a:cubicBezTo>
                  <a:cubicBezTo>
                    <a:pt x="2474" y="14369"/>
                    <a:pt x="2471" y="14177"/>
                    <a:pt x="2240" y="14103"/>
                  </a:cubicBezTo>
                  <a:cubicBezTo>
                    <a:pt x="2205" y="14168"/>
                    <a:pt x="2140" y="14250"/>
                    <a:pt x="2154" y="14269"/>
                  </a:cubicBezTo>
                  <a:cubicBezTo>
                    <a:pt x="2324" y="14485"/>
                    <a:pt x="2085" y="14767"/>
                    <a:pt x="2162" y="14879"/>
                  </a:cubicBezTo>
                  <a:cubicBezTo>
                    <a:pt x="2355" y="15161"/>
                    <a:pt x="2105" y="15300"/>
                    <a:pt x="2037" y="15464"/>
                  </a:cubicBezTo>
                  <a:cubicBezTo>
                    <a:pt x="1943" y="15692"/>
                    <a:pt x="1927" y="15894"/>
                    <a:pt x="1986" y="16114"/>
                  </a:cubicBezTo>
                  <a:cubicBezTo>
                    <a:pt x="2138" y="16689"/>
                    <a:pt x="2338" y="17245"/>
                    <a:pt x="2679" y="17740"/>
                  </a:cubicBezTo>
                  <a:cubicBezTo>
                    <a:pt x="2726" y="17734"/>
                    <a:pt x="2772" y="17731"/>
                    <a:pt x="2815" y="17731"/>
                  </a:cubicBezTo>
                  <a:cubicBezTo>
                    <a:pt x="3166" y="17731"/>
                    <a:pt x="3380" y="17905"/>
                    <a:pt x="3323" y="18146"/>
                  </a:cubicBezTo>
                  <a:cubicBezTo>
                    <a:pt x="3236" y="18205"/>
                    <a:pt x="3159" y="18257"/>
                    <a:pt x="3076" y="18315"/>
                  </a:cubicBezTo>
                  <a:cubicBezTo>
                    <a:pt x="2992" y="18218"/>
                    <a:pt x="2928" y="18141"/>
                    <a:pt x="2861" y="18064"/>
                  </a:cubicBezTo>
                  <a:lnTo>
                    <a:pt x="2861" y="18064"/>
                  </a:lnTo>
                  <a:cubicBezTo>
                    <a:pt x="2925" y="18528"/>
                    <a:pt x="3010" y="18980"/>
                    <a:pt x="3163" y="19408"/>
                  </a:cubicBezTo>
                  <a:cubicBezTo>
                    <a:pt x="3406" y="20084"/>
                    <a:pt x="3654" y="20762"/>
                    <a:pt x="3977" y="21401"/>
                  </a:cubicBezTo>
                  <a:cubicBezTo>
                    <a:pt x="4203" y="21847"/>
                    <a:pt x="4313" y="22308"/>
                    <a:pt x="4411" y="22784"/>
                  </a:cubicBezTo>
                  <a:cubicBezTo>
                    <a:pt x="4465" y="22834"/>
                    <a:pt x="4532" y="22875"/>
                    <a:pt x="4564" y="22935"/>
                  </a:cubicBezTo>
                  <a:cubicBezTo>
                    <a:pt x="4776" y="23342"/>
                    <a:pt x="4988" y="23748"/>
                    <a:pt x="5182" y="24164"/>
                  </a:cubicBezTo>
                  <a:cubicBezTo>
                    <a:pt x="5361" y="24544"/>
                    <a:pt x="5507" y="24941"/>
                    <a:pt x="5688" y="25321"/>
                  </a:cubicBezTo>
                  <a:cubicBezTo>
                    <a:pt x="5882" y="25727"/>
                    <a:pt x="5960" y="26239"/>
                    <a:pt x="6558" y="26345"/>
                  </a:cubicBezTo>
                  <a:cubicBezTo>
                    <a:pt x="6478" y="26429"/>
                    <a:pt x="6418" y="26494"/>
                    <a:pt x="6321" y="26596"/>
                  </a:cubicBezTo>
                  <a:cubicBezTo>
                    <a:pt x="6533" y="27061"/>
                    <a:pt x="6746" y="27546"/>
                    <a:pt x="6975" y="28024"/>
                  </a:cubicBezTo>
                  <a:cubicBezTo>
                    <a:pt x="7103" y="28295"/>
                    <a:pt x="7283" y="28545"/>
                    <a:pt x="7391" y="28825"/>
                  </a:cubicBezTo>
                  <a:cubicBezTo>
                    <a:pt x="7631" y="29445"/>
                    <a:pt x="7895" y="30045"/>
                    <a:pt x="8330" y="30555"/>
                  </a:cubicBezTo>
                  <a:cubicBezTo>
                    <a:pt x="8315" y="30442"/>
                    <a:pt x="8299" y="30330"/>
                    <a:pt x="8284" y="30226"/>
                  </a:cubicBezTo>
                  <a:cubicBezTo>
                    <a:pt x="8340" y="30200"/>
                    <a:pt x="8391" y="30189"/>
                    <a:pt x="8436" y="30189"/>
                  </a:cubicBezTo>
                  <a:cubicBezTo>
                    <a:pt x="8705" y="30189"/>
                    <a:pt x="8824" y="30568"/>
                    <a:pt x="9081" y="30568"/>
                  </a:cubicBezTo>
                  <a:cubicBezTo>
                    <a:pt x="9120" y="30568"/>
                    <a:pt x="9162" y="30559"/>
                    <a:pt x="9207" y="30540"/>
                  </a:cubicBezTo>
                  <a:cubicBezTo>
                    <a:pt x="9502" y="31024"/>
                    <a:pt x="9795" y="31480"/>
                    <a:pt x="10061" y="31952"/>
                  </a:cubicBezTo>
                  <a:cubicBezTo>
                    <a:pt x="10691" y="33066"/>
                    <a:pt x="11405" y="34125"/>
                    <a:pt x="12185" y="35139"/>
                  </a:cubicBezTo>
                  <a:cubicBezTo>
                    <a:pt x="12562" y="35630"/>
                    <a:pt x="12983" y="36087"/>
                    <a:pt x="13374" y="36566"/>
                  </a:cubicBezTo>
                  <a:cubicBezTo>
                    <a:pt x="13478" y="36692"/>
                    <a:pt x="13585" y="36714"/>
                    <a:pt x="13744" y="36718"/>
                  </a:cubicBezTo>
                  <a:cubicBezTo>
                    <a:pt x="13750" y="36719"/>
                    <a:pt x="13755" y="36719"/>
                    <a:pt x="13761" y="36719"/>
                  </a:cubicBezTo>
                  <a:cubicBezTo>
                    <a:pt x="14034" y="36719"/>
                    <a:pt x="14254" y="36568"/>
                    <a:pt x="14505" y="36507"/>
                  </a:cubicBezTo>
                  <a:cubicBezTo>
                    <a:pt x="14504" y="36502"/>
                    <a:pt x="14504" y="36496"/>
                    <a:pt x="14502" y="36491"/>
                  </a:cubicBezTo>
                  <a:lnTo>
                    <a:pt x="14502" y="36491"/>
                  </a:lnTo>
                  <a:cubicBezTo>
                    <a:pt x="14505" y="36493"/>
                    <a:pt x="14506" y="36494"/>
                    <a:pt x="14509" y="36495"/>
                  </a:cubicBezTo>
                  <a:cubicBezTo>
                    <a:pt x="14559" y="36209"/>
                    <a:pt x="14631" y="35923"/>
                    <a:pt x="14655" y="35635"/>
                  </a:cubicBezTo>
                  <a:cubicBezTo>
                    <a:pt x="14699" y="35074"/>
                    <a:pt x="14590" y="34525"/>
                    <a:pt x="14514" y="33972"/>
                  </a:cubicBezTo>
                  <a:cubicBezTo>
                    <a:pt x="14452" y="33525"/>
                    <a:pt x="14319" y="33115"/>
                    <a:pt x="14072" y="32729"/>
                  </a:cubicBezTo>
                  <a:cubicBezTo>
                    <a:pt x="13948" y="32744"/>
                    <a:pt x="13833" y="32759"/>
                    <a:pt x="13701" y="32775"/>
                  </a:cubicBezTo>
                  <a:cubicBezTo>
                    <a:pt x="13713" y="32631"/>
                    <a:pt x="13772" y="32463"/>
                    <a:pt x="13722" y="32416"/>
                  </a:cubicBezTo>
                  <a:cubicBezTo>
                    <a:pt x="13462" y="32180"/>
                    <a:pt x="13652" y="31992"/>
                    <a:pt x="13765" y="31828"/>
                  </a:cubicBezTo>
                  <a:cubicBezTo>
                    <a:pt x="13698" y="31674"/>
                    <a:pt x="13650" y="31556"/>
                    <a:pt x="13597" y="31440"/>
                  </a:cubicBezTo>
                  <a:cubicBezTo>
                    <a:pt x="13574" y="31390"/>
                    <a:pt x="13529" y="31304"/>
                    <a:pt x="13512" y="31304"/>
                  </a:cubicBezTo>
                  <a:cubicBezTo>
                    <a:pt x="13511" y="31304"/>
                    <a:pt x="13511" y="31304"/>
                    <a:pt x="13511" y="31304"/>
                  </a:cubicBezTo>
                  <a:cubicBezTo>
                    <a:pt x="13475" y="31314"/>
                    <a:pt x="13443" y="31318"/>
                    <a:pt x="13416" y="31318"/>
                  </a:cubicBezTo>
                  <a:cubicBezTo>
                    <a:pt x="13196" y="31318"/>
                    <a:pt x="13241" y="31048"/>
                    <a:pt x="13266" y="30992"/>
                  </a:cubicBezTo>
                  <a:cubicBezTo>
                    <a:pt x="13402" y="30696"/>
                    <a:pt x="13155" y="30563"/>
                    <a:pt x="13048" y="30380"/>
                  </a:cubicBezTo>
                  <a:cubicBezTo>
                    <a:pt x="12963" y="30234"/>
                    <a:pt x="12828" y="30117"/>
                    <a:pt x="12691" y="29957"/>
                  </a:cubicBezTo>
                  <a:cubicBezTo>
                    <a:pt x="12806" y="29930"/>
                    <a:pt x="12892" y="29909"/>
                    <a:pt x="12967" y="29893"/>
                  </a:cubicBezTo>
                  <a:cubicBezTo>
                    <a:pt x="12924" y="29711"/>
                    <a:pt x="12858" y="29586"/>
                    <a:pt x="12877" y="29477"/>
                  </a:cubicBezTo>
                  <a:cubicBezTo>
                    <a:pt x="12917" y="29229"/>
                    <a:pt x="12842" y="29101"/>
                    <a:pt x="12609" y="28989"/>
                  </a:cubicBezTo>
                  <a:cubicBezTo>
                    <a:pt x="12362" y="28873"/>
                    <a:pt x="12126" y="28310"/>
                    <a:pt x="12073" y="28039"/>
                  </a:cubicBezTo>
                  <a:cubicBezTo>
                    <a:pt x="11999" y="27667"/>
                    <a:pt x="11885" y="27298"/>
                    <a:pt x="11750" y="26943"/>
                  </a:cubicBezTo>
                  <a:cubicBezTo>
                    <a:pt x="11581" y="26502"/>
                    <a:pt x="11349" y="26086"/>
                    <a:pt x="11187" y="25644"/>
                  </a:cubicBezTo>
                  <a:cubicBezTo>
                    <a:pt x="10870" y="24773"/>
                    <a:pt x="10583" y="23892"/>
                    <a:pt x="10287" y="23013"/>
                  </a:cubicBezTo>
                  <a:cubicBezTo>
                    <a:pt x="10247" y="22892"/>
                    <a:pt x="10229" y="22763"/>
                    <a:pt x="10212" y="22637"/>
                  </a:cubicBezTo>
                  <a:cubicBezTo>
                    <a:pt x="10208" y="22604"/>
                    <a:pt x="10244" y="22565"/>
                    <a:pt x="10280" y="22496"/>
                  </a:cubicBezTo>
                  <a:cubicBezTo>
                    <a:pt x="10368" y="22630"/>
                    <a:pt x="10438" y="22737"/>
                    <a:pt x="10551" y="22905"/>
                  </a:cubicBezTo>
                  <a:cubicBezTo>
                    <a:pt x="10484" y="22538"/>
                    <a:pt x="10488" y="22231"/>
                    <a:pt x="10371" y="21981"/>
                  </a:cubicBezTo>
                  <a:cubicBezTo>
                    <a:pt x="10129" y="21469"/>
                    <a:pt x="10129" y="20950"/>
                    <a:pt x="10155" y="20406"/>
                  </a:cubicBezTo>
                  <a:cubicBezTo>
                    <a:pt x="10164" y="20217"/>
                    <a:pt x="10010" y="20019"/>
                    <a:pt x="9893" y="19733"/>
                  </a:cubicBezTo>
                  <a:cubicBezTo>
                    <a:pt x="10002" y="19423"/>
                    <a:pt x="9905" y="18928"/>
                    <a:pt x="10234" y="18568"/>
                  </a:cubicBezTo>
                  <a:cubicBezTo>
                    <a:pt x="10467" y="18978"/>
                    <a:pt x="10711" y="19356"/>
                    <a:pt x="10902" y="19760"/>
                  </a:cubicBezTo>
                  <a:cubicBezTo>
                    <a:pt x="11079" y="20132"/>
                    <a:pt x="11237" y="20523"/>
                    <a:pt x="11336" y="20923"/>
                  </a:cubicBezTo>
                  <a:cubicBezTo>
                    <a:pt x="11634" y="22125"/>
                    <a:pt x="11875" y="23341"/>
                    <a:pt x="12187" y="24538"/>
                  </a:cubicBezTo>
                  <a:cubicBezTo>
                    <a:pt x="12435" y="25485"/>
                    <a:pt x="12735" y="26419"/>
                    <a:pt x="13047" y="27347"/>
                  </a:cubicBezTo>
                  <a:cubicBezTo>
                    <a:pt x="13338" y="28215"/>
                    <a:pt x="13642" y="29081"/>
                    <a:pt x="13998" y="29923"/>
                  </a:cubicBezTo>
                  <a:cubicBezTo>
                    <a:pt x="14429" y="30940"/>
                    <a:pt x="14880" y="31949"/>
                    <a:pt x="15230" y="32999"/>
                  </a:cubicBezTo>
                  <a:cubicBezTo>
                    <a:pt x="15319" y="33269"/>
                    <a:pt x="15423" y="33535"/>
                    <a:pt x="15528" y="33800"/>
                  </a:cubicBezTo>
                  <a:cubicBezTo>
                    <a:pt x="15604" y="33989"/>
                    <a:pt x="15734" y="34166"/>
                    <a:pt x="15767" y="34362"/>
                  </a:cubicBezTo>
                  <a:cubicBezTo>
                    <a:pt x="15824" y="34680"/>
                    <a:pt x="15991" y="34911"/>
                    <a:pt x="16203" y="35135"/>
                  </a:cubicBezTo>
                  <a:cubicBezTo>
                    <a:pt x="16422" y="35368"/>
                    <a:pt x="16606" y="35633"/>
                    <a:pt x="16829" y="35860"/>
                  </a:cubicBezTo>
                  <a:cubicBezTo>
                    <a:pt x="17182" y="36218"/>
                    <a:pt x="17453" y="36727"/>
                    <a:pt x="18012" y="36727"/>
                  </a:cubicBezTo>
                  <a:cubicBezTo>
                    <a:pt x="18112" y="36727"/>
                    <a:pt x="18220" y="36710"/>
                    <a:pt x="18340" y="36675"/>
                  </a:cubicBezTo>
                  <a:cubicBezTo>
                    <a:pt x="18456" y="36639"/>
                    <a:pt x="18464" y="36600"/>
                    <a:pt x="18521" y="36534"/>
                  </a:cubicBezTo>
                  <a:cubicBezTo>
                    <a:pt x="18575" y="36472"/>
                    <a:pt x="18653" y="36417"/>
                    <a:pt x="18728" y="36417"/>
                  </a:cubicBezTo>
                  <a:cubicBezTo>
                    <a:pt x="18783" y="36417"/>
                    <a:pt x="18837" y="36446"/>
                    <a:pt x="18880" y="36525"/>
                  </a:cubicBezTo>
                  <a:cubicBezTo>
                    <a:pt x="18951" y="36657"/>
                    <a:pt x="19041" y="36690"/>
                    <a:pt x="19138" y="36690"/>
                  </a:cubicBezTo>
                  <a:cubicBezTo>
                    <a:pt x="19212" y="36690"/>
                    <a:pt x="19290" y="36671"/>
                    <a:pt x="19367" y="36662"/>
                  </a:cubicBezTo>
                  <a:cubicBezTo>
                    <a:pt x="19538" y="37031"/>
                    <a:pt x="19538" y="37031"/>
                    <a:pt x="20080" y="37269"/>
                  </a:cubicBezTo>
                  <a:cubicBezTo>
                    <a:pt x="20159" y="37114"/>
                    <a:pt x="20240" y="36959"/>
                    <a:pt x="20318" y="36811"/>
                  </a:cubicBezTo>
                  <a:cubicBezTo>
                    <a:pt x="20401" y="36829"/>
                    <a:pt x="20471" y="36843"/>
                    <a:pt x="20542" y="36859"/>
                  </a:cubicBezTo>
                  <a:cubicBezTo>
                    <a:pt x="20442" y="37034"/>
                    <a:pt x="20357" y="37180"/>
                    <a:pt x="20244" y="37379"/>
                  </a:cubicBezTo>
                  <a:cubicBezTo>
                    <a:pt x="20583" y="37245"/>
                    <a:pt x="20735" y="37026"/>
                    <a:pt x="20779" y="36740"/>
                  </a:cubicBezTo>
                  <a:cubicBezTo>
                    <a:pt x="20857" y="36295"/>
                    <a:pt x="20950" y="35846"/>
                    <a:pt x="20955" y="35398"/>
                  </a:cubicBezTo>
                  <a:cubicBezTo>
                    <a:pt x="20959" y="34983"/>
                    <a:pt x="21168" y="34492"/>
                    <a:pt x="20724" y="34240"/>
                  </a:cubicBezTo>
                  <a:cubicBezTo>
                    <a:pt x="20781" y="34103"/>
                    <a:pt x="20857" y="34002"/>
                    <a:pt x="20855" y="33903"/>
                  </a:cubicBezTo>
                  <a:cubicBezTo>
                    <a:pt x="20853" y="33818"/>
                    <a:pt x="20815" y="33753"/>
                    <a:pt x="20749" y="33753"/>
                  </a:cubicBezTo>
                  <a:cubicBezTo>
                    <a:pt x="20715" y="33753"/>
                    <a:pt x="20675" y="33770"/>
                    <a:pt x="20628" y="33809"/>
                  </a:cubicBezTo>
                  <a:cubicBezTo>
                    <a:pt x="20596" y="33742"/>
                    <a:pt x="20565" y="33674"/>
                    <a:pt x="20532" y="33606"/>
                  </a:cubicBezTo>
                  <a:cubicBezTo>
                    <a:pt x="20966" y="33400"/>
                    <a:pt x="20736" y="33035"/>
                    <a:pt x="20701" y="32750"/>
                  </a:cubicBezTo>
                  <a:cubicBezTo>
                    <a:pt x="20669" y="32487"/>
                    <a:pt x="20622" y="32244"/>
                    <a:pt x="20705" y="32005"/>
                  </a:cubicBezTo>
                  <a:cubicBezTo>
                    <a:pt x="20729" y="31939"/>
                    <a:pt x="20695" y="31854"/>
                    <a:pt x="20699" y="31779"/>
                  </a:cubicBezTo>
                  <a:cubicBezTo>
                    <a:pt x="20701" y="31721"/>
                    <a:pt x="20706" y="31645"/>
                    <a:pt x="20742" y="31612"/>
                  </a:cubicBezTo>
                  <a:cubicBezTo>
                    <a:pt x="21146" y="31223"/>
                    <a:pt x="21096" y="30673"/>
                    <a:pt x="21341" y="30189"/>
                  </a:cubicBezTo>
                  <a:lnTo>
                    <a:pt x="21341" y="30189"/>
                  </a:lnTo>
                  <a:cubicBezTo>
                    <a:pt x="21158" y="30192"/>
                    <a:pt x="21063" y="30195"/>
                    <a:pt x="20882" y="30199"/>
                  </a:cubicBezTo>
                  <a:cubicBezTo>
                    <a:pt x="20992" y="30105"/>
                    <a:pt x="21034" y="30033"/>
                    <a:pt x="21081" y="30032"/>
                  </a:cubicBezTo>
                  <a:cubicBezTo>
                    <a:pt x="21340" y="30022"/>
                    <a:pt x="21418" y="29852"/>
                    <a:pt x="21472" y="29639"/>
                  </a:cubicBezTo>
                  <a:cubicBezTo>
                    <a:pt x="21535" y="29393"/>
                    <a:pt x="21628" y="29150"/>
                    <a:pt x="21367" y="28950"/>
                  </a:cubicBezTo>
                  <a:cubicBezTo>
                    <a:pt x="21328" y="28919"/>
                    <a:pt x="21329" y="28830"/>
                    <a:pt x="21321" y="28767"/>
                  </a:cubicBezTo>
                  <a:cubicBezTo>
                    <a:pt x="21320" y="28751"/>
                    <a:pt x="21355" y="28730"/>
                    <a:pt x="21375" y="28710"/>
                  </a:cubicBezTo>
                  <a:cubicBezTo>
                    <a:pt x="21455" y="28767"/>
                    <a:pt x="21537" y="28826"/>
                    <a:pt x="21673" y="28925"/>
                  </a:cubicBezTo>
                  <a:cubicBezTo>
                    <a:pt x="21720" y="28649"/>
                    <a:pt x="21757" y="28435"/>
                    <a:pt x="21793" y="28221"/>
                  </a:cubicBezTo>
                  <a:lnTo>
                    <a:pt x="21792" y="28221"/>
                  </a:lnTo>
                  <a:lnTo>
                    <a:pt x="21792" y="28222"/>
                  </a:lnTo>
                  <a:cubicBezTo>
                    <a:pt x="21792" y="28222"/>
                    <a:pt x="21790" y="28221"/>
                    <a:pt x="21790" y="28221"/>
                  </a:cubicBezTo>
                  <a:lnTo>
                    <a:pt x="21790" y="28221"/>
                  </a:lnTo>
                  <a:cubicBezTo>
                    <a:pt x="21819" y="28013"/>
                    <a:pt x="21847" y="27804"/>
                    <a:pt x="21893" y="27486"/>
                  </a:cubicBezTo>
                  <a:lnTo>
                    <a:pt x="21893" y="27486"/>
                  </a:lnTo>
                  <a:cubicBezTo>
                    <a:pt x="21788" y="27643"/>
                    <a:pt x="21751" y="27695"/>
                    <a:pt x="21716" y="27748"/>
                  </a:cubicBezTo>
                  <a:cubicBezTo>
                    <a:pt x="21694" y="27741"/>
                    <a:pt x="21673" y="27733"/>
                    <a:pt x="21651" y="27724"/>
                  </a:cubicBezTo>
                  <a:cubicBezTo>
                    <a:pt x="21660" y="27571"/>
                    <a:pt x="21668" y="27420"/>
                    <a:pt x="21677" y="27245"/>
                  </a:cubicBezTo>
                  <a:cubicBezTo>
                    <a:pt x="21974" y="27243"/>
                    <a:pt x="22092" y="27069"/>
                    <a:pt x="22139" y="26828"/>
                  </a:cubicBezTo>
                  <a:cubicBezTo>
                    <a:pt x="22325" y="25866"/>
                    <a:pt x="22526" y="24904"/>
                    <a:pt x="22683" y="23937"/>
                  </a:cubicBezTo>
                  <a:cubicBezTo>
                    <a:pt x="22721" y="23688"/>
                    <a:pt x="22615" y="23416"/>
                    <a:pt x="22574" y="23146"/>
                  </a:cubicBezTo>
                  <a:cubicBezTo>
                    <a:pt x="22597" y="23136"/>
                    <a:pt x="22690" y="23126"/>
                    <a:pt x="22705" y="23088"/>
                  </a:cubicBezTo>
                  <a:cubicBezTo>
                    <a:pt x="22870" y="22643"/>
                    <a:pt x="22966" y="22189"/>
                    <a:pt x="22893" y="21708"/>
                  </a:cubicBezTo>
                  <a:cubicBezTo>
                    <a:pt x="22876" y="21591"/>
                    <a:pt x="22889" y="21463"/>
                    <a:pt x="22913" y="21345"/>
                  </a:cubicBezTo>
                  <a:cubicBezTo>
                    <a:pt x="22991" y="20957"/>
                    <a:pt x="23091" y="20572"/>
                    <a:pt x="23158" y="20181"/>
                  </a:cubicBezTo>
                  <a:cubicBezTo>
                    <a:pt x="23181" y="20046"/>
                    <a:pt x="23154" y="19892"/>
                    <a:pt x="23108" y="19762"/>
                  </a:cubicBezTo>
                  <a:cubicBezTo>
                    <a:pt x="23056" y="19613"/>
                    <a:pt x="22866" y="19527"/>
                    <a:pt x="22996" y="19301"/>
                  </a:cubicBezTo>
                  <a:cubicBezTo>
                    <a:pt x="23068" y="19175"/>
                    <a:pt x="22993" y="19000"/>
                    <a:pt x="23090" y="18814"/>
                  </a:cubicBezTo>
                  <a:cubicBezTo>
                    <a:pt x="23189" y="18624"/>
                    <a:pt x="23325" y="18295"/>
                    <a:pt x="23103" y="18045"/>
                  </a:cubicBezTo>
                  <a:cubicBezTo>
                    <a:pt x="23012" y="18035"/>
                    <a:pt x="22928" y="18029"/>
                    <a:pt x="22844" y="18021"/>
                  </a:cubicBezTo>
                  <a:cubicBezTo>
                    <a:pt x="22996" y="17874"/>
                    <a:pt x="23143" y="17746"/>
                    <a:pt x="23054" y="17551"/>
                  </a:cubicBezTo>
                  <a:cubicBezTo>
                    <a:pt x="22930" y="17281"/>
                    <a:pt x="23069" y="17108"/>
                    <a:pt x="23205" y="16974"/>
                  </a:cubicBezTo>
                  <a:cubicBezTo>
                    <a:pt x="23097" y="16688"/>
                    <a:pt x="23003" y="16438"/>
                    <a:pt x="22912" y="16195"/>
                  </a:cubicBezTo>
                  <a:cubicBezTo>
                    <a:pt x="23112" y="16034"/>
                    <a:pt x="23277" y="15796"/>
                    <a:pt x="23144" y="15608"/>
                  </a:cubicBezTo>
                  <a:cubicBezTo>
                    <a:pt x="22978" y="15368"/>
                    <a:pt x="23117" y="15167"/>
                    <a:pt x="23122" y="14966"/>
                  </a:cubicBezTo>
                  <a:cubicBezTo>
                    <a:pt x="23131" y="14692"/>
                    <a:pt x="23332" y="14429"/>
                    <a:pt x="23118" y="14143"/>
                  </a:cubicBezTo>
                  <a:cubicBezTo>
                    <a:pt x="23080" y="14091"/>
                    <a:pt x="23146" y="13963"/>
                    <a:pt x="23155" y="13869"/>
                  </a:cubicBezTo>
                  <a:cubicBezTo>
                    <a:pt x="23184" y="13575"/>
                    <a:pt x="23348" y="13295"/>
                    <a:pt x="23206" y="12979"/>
                  </a:cubicBezTo>
                  <a:cubicBezTo>
                    <a:pt x="23153" y="12861"/>
                    <a:pt x="23204" y="12696"/>
                    <a:pt x="23202" y="12552"/>
                  </a:cubicBezTo>
                  <a:cubicBezTo>
                    <a:pt x="23199" y="12192"/>
                    <a:pt x="23246" y="11822"/>
                    <a:pt x="23170" y="11479"/>
                  </a:cubicBezTo>
                  <a:cubicBezTo>
                    <a:pt x="23114" y="11222"/>
                    <a:pt x="23079" y="11002"/>
                    <a:pt x="23161" y="10749"/>
                  </a:cubicBezTo>
                  <a:cubicBezTo>
                    <a:pt x="23214" y="10587"/>
                    <a:pt x="23226" y="10402"/>
                    <a:pt x="23215" y="10228"/>
                  </a:cubicBezTo>
                  <a:cubicBezTo>
                    <a:pt x="23188" y="9757"/>
                    <a:pt x="23132" y="9285"/>
                    <a:pt x="23099" y="8814"/>
                  </a:cubicBezTo>
                  <a:cubicBezTo>
                    <a:pt x="23070" y="8424"/>
                    <a:pt x="23050" y="8032"/>
                    <a:pt x="23042" y="7641"/>
                  </a:cubicBezTo>
                  <a:cubicBezTo>
                    <a:pt x="23039" y="7523"/>
                    <a:pt x="23136" y="7392"/>
                    <a:pt x="23109" y="7288"/>
                  </a:cubicBezTo>
                  <a:cubicBezTo>
                    <a:pt x="22895" y="6486"/>
                    <a:pt x="22650" y="5691"/>
                    <a:pt x="22440" y="4887"/>
                  </a:cubicBezTo>
                  <a:cubicBezTo>
                    <a:pt x="22338" y="4491"/>
                    <a:pt x="21902" y="4468"/>
                    <a:pt x="21718" y="4175"/>
                  </a:cubicBezTo>
                  <a:cubicBezTo>
                    <a:pt x="21706" y="4159"/>
                    <a:pt x="21670" y="4151"/>
                    <a:pt x="21641" y="4151"/>
                  </a:cubicBezTo>
                  <a:cubicBezTo>
                    <a:pt x="21636" y="4151"/>
                    <a:pt x="21631" y="4151"/>
                    <a:pt x="21626" y="4152"/>
                  </a:cubicBezTo>
                  <a:cubicBezTo>
                    <a:pt x="21407" y="4172"/>
                    <a:pt x="21190" y="4199"/>
                    <a:pt x="20971" y="4216"/>
                  </a:cubicBezTo>
                  <a:cubicBezTo>
                    <a:pt x="20736" y="4236"/>
                    <a:pt x="20502" y="4250"/>
                    <a:pt x="20309" y="4262"/>
                  </a:cubicBezTo>
                  <a:cubicBezTo>
                    <a:pt x="20249" y="4084"/>
                    <a:pt x="20193" y="3961"/>
                    <a:pt x="20165" y="3831"/>
                  </a:cubicBezTo>
                  <a:cubicBezTo>
                    <a:pt x="20131" y="3669"/>
                    <a:pt x="20113" y="3505"/>
                    <a:pt x="20105" y="3340"/>
                  </a:cubicBezTo>
                  <a:cubicBezTo>
                    <a:pt x="20098" y="3162"/>
                    <a:pt x="20142" y="2971"/>
                    <a:pt x="20098" y="2804"/>
                  </a:cubicBezTo>
                  <a:cubicBezTo>
                    <a:pt x="20073" y="2711"/>
                    <a:pt x="19912" y="2653"/>
                    <a:pt x="19813" y="2579"/>
                  </a:cubicBezTo>
                  <a:cubicBezTo>
                    <a:pt x="19668" y="2470"/>
                    <a:pt x="19526" y="2360"/>
                    <a:pt x="19286" y="2176"/>
                  </a:cubicBezTo>
                  <a:lnTo>
                    <a:pt x="19286" y="2176"/>
                  </a:lnTo>
                  <a:cubicBezTo>
                    <a:pt x="19568" y="2213"/>
                    <a:pt x="19735" y="2234"/>
                    <a:pt x="19900" y="2256"/>
                  </a:cubicBezTo>
                  <a:cubicBezTo>
                    <a:pt x="20001" y="2007"/>
                    <a:pt x="19782" y="1938"/>
                    <a:pt x="19731" y="1804"/>
                  </a:cubicBezTo>
                  <a:cubicBezTo>
                    <a:pt x="19648" y="1587"/>
                    <a:pt x="19509" y="1549"/>
                    <a:pt x="19309" y="1548"/>
                  </a:cubicBezTo>
                  <a:cubicBezTo>
                    <a:pt x="19465" y="1306"/>
                    <a:pt x="19468" y="1301"/>
                    <a:pt x="19452" y="1111"/>
                  </a:cubicBezTo>
                  <a:lnTo>
                    <a:pt x="19452" y="1111"/>
                  </a:lnTo>
                  <a:cubicBezTo>
                    <a:pt x="19453" y="1113"/>
                    <a:pt x="19455" y="1114"/>
                    <a:pt x="19457" y="1115"/>
                  </a:cubicBezTo>
                  <a:cubicBezTo>
                    <a:pt x="19350" y="444"/>
                    <a:pt x="18803" y="233"/>
                    <a:pt x="18312" y="1"/>
                  </a:cubicBezTo>
                  <a:close/>
                </a:path>
              </a:pathLst>
            </a:custGeom>
            <a:solidFill>
              <a:srgbClr val="FCC781">
                <a:alpha val="5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/>
            <p:nvPr/>
          </p:nvSpPr>
          <p:spPr>
            <a:xfrm>
              <a:off x="4043664" y="1218259"/>
              <a:ext cx="107080" cy="189876"/>
            </a:xfrm>
            <a:custGeom>
              <a:avLst/>
              <a:gdLst/>
              <a:ahLst/>
              <a:cxnLst/>
              <a:rect l="l" t="t" r="r" b="b"/>
              <a:pathLst>
                <a:path w="2531" h="4488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46" y="235"/>
                    <a:pt x="0" y="399"/>
                    <a:pt x="304" y="546"/>
                  </a:cubicBezTo>
                  <a:cubicBezTo>
                    <a:pt x="350" y="568"/>
                    <a:pt x="391" y="634"/>
                    <a:pt x="403" y="686"/>
                  </a:cubicBezTo>
                  <a:cubicBezTo>
                    <a:pt x="516" y="1136"/>
                    <a:pt x="698" y="1549"/>
                    <a:pt x="982" y="1920"/>
                  </a:cubicBezTo>
                  <a:cubicBezTo>
                    <a:pt x="1067" y="2029"/>
                    <a:pt x="1100" y="2179"/>
                    <a:pt x="1151" y="2312"/>
                  </a:cubicBezTo>
                  <a:cubicBezTo>
                    <a:pt x="1192" y="2414"/>
                    <a:pt x="1211" y="2525"/>
                    <a:pt x="1262" y="2622"/>
                  </a:cubicBezTo>
                  <a:cubicBezTo>
                    <a:pt x="1511" y="3102"/>
                    <a:pt x="1768" y="3578"/>
                    <a:pt x="2017" y="4059"/>
                  </a:cubicBezTo>
                  <a:cubicBezTo>
                    <a:pt x="2115" y="4247"/>
                    <a:pt x="2240" y="4392"/>
                    <a:pt x="2531" y="4487"/>
                  </a:cubicBezTo>
                  <a:cubicBezTo>
                    <a:pt x="1770" y="2972"/>
                    <a:pt x="1043" y="1528"/>
                    <a:pt x="275" y="1"/>
                  </a:cubicBezTo>
                  <a:close/>
                </a:path>
              </a:pathLst>
            </a:custGeom>
            <a:solidFill>
              <a:srgbClr val="FCC781">
                <a:alpha val="5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1"/>
            <p:cNvSpPr/>
            <p:nvPr/>
          </p:nvSpPr>
          <p:spPr>
            <a:xfrm>
              <a:off x="3994501" y="1071913"/>
              <a:ext cx="465" cy="846"/>
            </a:xfrm>
            <a:custGeom>
              <a:avLst/>
              <a:gdLst/>
              <a:ahLst/>
              <a:cxnLst/>
              <a:rect l="l" t="t" r="r" b="b"/>
              <a:pathLst>
                <a:path w="11" h="20" extrusionOk="0">
                  <a:moveTo>
                    <a:pt x="0" y="0"/>
                  </a:moveTo>
                  <a:cubicBezTo>
                    <a:pt x="0" y="4"/>
                    <a:pt x="0" y="8"/>
                    <a:pt x="2" y="11"/>
                  </a:cubicBezTo>
                  <a:cubicBezTo>
                    <a:pt x="5" y="13"/>
                    <a:pt x="7" y="16"/>
                    <a:pt x="10" y="18"/>
                  </a:cubicBezTo>
                  <a:lnTo>
                    <a:pt x="11" y="19"/>
                  </a:lnTo>
                  <a:cubicBezTo>
                    <a:pt x="10" y="16"/>
                    <a:pt x="10" y="12"/>
                    <a:pt x="8" y="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CC781">
                <a:alpha val="5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1"/>
            <p:cNvSpPr/>
            <p:nvPr/>
          </p:nvSpPr>
          <p:spPr>
            <a:xfrm>
              <a:off x="3972332" y="1044624"/>
              <a:ext cx="80638" cy="164745"/>
            </a:xfrm>
            <a:custGeom>
              <a:avLst/>
              <a:gdLst/>
              <a:ahLst/>
              <a:cxnLst/>
              <a:rect l="l" t="t" r="r" b="b"/>
              <a:pathLst>
                <a:path w="1906" h="3894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320"/>
                    <a:pt x="98" y="600"/>
                    <a:pt x="186" y="877"/>
                  </a:cubicBezTo>
                  <a:cubicBezTo>
                    <a:pt x="278" y="1167"/>
                    <a:pt x="372" y="1450"/>
                    <a:pt x="602" y="1675"/>
                  </a:cubicBezTo>
                  <a:cubicBezTo>
                    <a:pt x="698" y="1771"/>
                    <a:pt x="745" y="1920"/>
                    <a:pt x="800" y="2052"/>
                  </a:cubicBezTo>
                  <a:cubicBezTo>
                    <a:pt x="885" y="2256"/>
                    <a:pt x="946" y="2470"/>
                    <a:pt x="1035" y="2673"/>
                  </a:cubicBezTo>
                  <a:cubicBezTo>
                    <a:pt x="1224" y="3108"/>
                    <a:pt x="1399" y="3553"/>
                    <a:pt x="1771" y="3893"/>
                  </a:cubicBezTo>
                  <a:cubicBezTo>
                    <a:pt x="1906" y="3866"/>
                    <a:pt x="1900" y="3772"/>
                    <a:pt x="1841" y="3649"/>
                  </a:cubicBezTo>
                  <a:cubicBezTo>
                    <a:pt x="1539" y="3022"/>
                    <a:pt x="1229" y="2398"/>
                    <a:pt x="943" y="1762"/>
                  </a:cubicBezTo>
                  <a:cubicBezTo>
                    <a:pt x="782" y="1403"/>
                    <a:pt x="664" y="1027"/>
                    <a:pt x="525" y="657"/>
                  </a:cubicBezTo>
                  <a:cubicBezTo>
                    <a:pt x="351" y="438"/>
                    <a:pt x="175" y="219"/>
                    <a:pt x="0" y="0"/>
                  </a:cubicBezTo>
                  <a:close/>
                </a:path>
              </a:pathLst>
            </a:custGeom>
            <a:solidFill>
              <a:srgbClr val="FCC781">
                <a:alpha val="5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/>
            <p:nvPr/>
          </p:nvSpPr>
          <p:spPr>
            <a:xfrm>
              <a:off x="3922661" y="921886"/>
              <a:ext cx="50261" cy="111057"/>
            </a:xfrm>
            <a:custGeom>
              <a:avLst/>
              <a:gdLst/>
              <a:ahLst/>
              <a:cxnLst/>
              <a:rect l="l" t="t" r="r" b="b"/>
              <a:pathLst>
                <a:path w="1188" h="2625" extrusionOk="0">
                  <a:moveTo>
                    <a:pt x="142" y="1"/>
                  </a:moveTo>
                  <a:cubicBezTo>
                    <a:pt x="95" y="19"/>
                    <a:pt x="48" y="38"/>
                    <a:pt x="1" y="58"/>
                  </a:cubicBezTo>
                  <a:cubicBezTo>
                    <a:pt x="168" y="997"/>
                    <a:pt x="492" y="1870"/>
                    <a:pt x="1095" y="2624"/>
                  </a:cubicBezTo>
                  <a:cubicBezTo>
                    <a:pt x="1126" y="2611"/>
                    <a:pt x="1156" y="2599"/>
                    <a:pt x="1188" y="2586"/>
                  </a:cubicBezTo>
                  <a:cubicBezTo>
                    <a:pt x="839" y="1724"/>
                    <a:pt x="491" y="863"/>
                    <a:pt x="142" y="1"/>
                  </a:cubicBezTo>
                  <a:close/>
                </a:path>
              </a:pathLst>
            </a:custGeom>
            <a:solidFill>
              <a:srgbClr val="FCC781">
                <a:alpha val="5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1"/>
            <p:cNvSpPr/>
            <p:nvPr/>
          </p:nvSpPr>
          <p:spPr>
            <a:xfrm>
              <a:off x="3920715" y="467449"/>
              <a:ext cx="719" cy="804"/>
            </a:xfrm>
            <a:custGeom>
              <a:avLst/>
              <a:gdLst/>
              <a:ahLst/>
              <a:cxnLst/>
              <a:rect l="l" t="t" r="r" b="b"/>
              <a:pathLst>
                <a:path w="17" h="19" extrusionOk="0">
                  <a:moveTo>
                    <a:pt x="17" y="0"/>
                  </a:moveTo>
                  <a:cubicBezTo>
                    <a:pt x="17" y="0"/>
                    <a:pt x="17" y="1"/>
                    <a:pt x="17" y="1"/>
                  </a:cubicBezTo>
                  <a:lnTo>
                    <a:pt x="17" y="1"/>
                  </a:lnTo>
                  <a:cubicBezTo>
                    <a:pt x="17" y="1"/>
                    <a:pt x="17" y="0"/>
                    <a:pt x="17" y="0"/>
                  </a:cubicBezTo>
                  <a:close/>
                  <a:moveTo>
                    <a:pt x="17" y="1"/>
                  </a:moveTo>
                  <a:cubicBezTo>
                    <a:pt x="15" y="3"/>
                    <a:pt x="0" y="11"/>
                    <a:pt x="1" y="11"/>
                  </a:cubicBezTo>
                  <a:cubicBezTo>
                    <a:pt x="6" y="14"/>
                    <a:pt x="10" y="15"/>
                    <a:pt x="16" y="18"/>
                  </a:cubicBezTo>
                  <a:cubicBezTo>
                    <a:pt x="16" y="11"/>
                    <a:pt x="17" y="6"/>
                    <a:pt x="17" y="1"/>
                  </a:cubicBezTo>
                  <a:close/>
                </a:path>
              </a:pathLst>
            </a:custGeom>
            <a:solidFill>
              <a:srgbClr val="FCC781">
                <a:alpha val="5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1"/>
            <p:cNvSpPr/>
            <p:nvPr/>
          </p:nvSpPr>
          <p:spPr>
            <a:xfrm>
              <a:off x="3919277" y="465883"/>
              <a:ext cx="41842" cy="38965"/>
            </a:xfrm>
            <a:custGeom>
              <a:avLst/>
              <a:gdLst/>
              <a:ahLst/>
              <a:cxnLst/>
              <a:rect l="l" t="t" r="r" b="b"/>
              <a:pathLst>
                <a:path w="989" h="921" extrusionOk="0">
                  <a:moveTo>
                    <a:pt x="391" y="1"/>
                  </a:moveTo>
                  <a:cubicBezTo>
                    <a:pt x="359" y="1"/>
                    <a:pt x="321" y="7"/>
                    <a:pt x="279" y="21"/>
                  </a:cubicBezTo>
                  <a:cubicBezTo>
                    <a:pt x="289" y="74"/>
                    <a:pt x="299" y="120"/>
                    <a:pt x="309" y="166"/>
                  </a:cubicBezTo>
                  <a:cubicBezTo>
                    <a:pt x="223" y="128"/>
                    <a:pt x="137" y="92"/>
                    <a:pt x="50" y="53"/>
                  </a:cubicBezTo>
                  <a:lnTo>
                    <a:pt x="50" y="53"/>
                  </a:lnTo>
                  <a:cubicBezTo>
                    <a:pt x="1" y="425"/>
                    <a:pt x="23" y="447"/>
                    <a:pt x="321" y="609"/>
                  </a:cubicBezTo>
                  <a:cubicBezTo>
                    <a:pt x="383" y="644"/>
                    <a:pt x="389" y="780"/>
                    <a:pt x="423" y="866"/>
                  </a:cubicBezTo>
                  <a:cubicBezTo>
                    <a:pt x="585" y="881"/>
                    <a:pt x="747" y="897"/>
                    <a:pt x="988" y="921"/>
                  </a:cubicBezTo>
                  <a:cubicBezTo>
                    <a:pt x="747" y="737"/>
                    <a:pt x="554" y="595"/>
                    <a:pt x="680" y="320"/>
                  </a:cubicBezTo>
                  <a:cubicBezTo>
                    <a:pt x="686" y="306"/>
                    <a:pt x="621" y="256"/>
                    <a:pt x="587" y="224"/>
                  </a:cubicBezTo>
                  <a:cubicBezTo>
                    <a:pt x="566" y="85"/>
                    <a:pt x="509" y="1"/>
                    <a:pt x="391" y="1"/>
                  </a:cubicBezTo>
                  <a:close/>
                </a:path>
              </a:pathLst>
            </a:custGeom>
            <a:solidFill>
              <a:srgbClr val="FCC781">
                <a:alpha val="5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1"/>
            <p:cNvSpPr/>
            <p:nvPr/>
          </p:nvSpPr>
          <p:spPr>
            <a:xfrm>
              <a:off x="3850567" y="616629"/>
              <a:ext cx="37146" cy="32196"/>
            </a:xfrm>
            <a:custGeom>
              <a:avLst/>
              <a:gdLst/>
              <a:ahLst/>
              <a:cxnLst/>
              <a:rect l="l" t="t" r="r" b="b"/>
              <a:pathLst>
                <a:path w="878" h="761" extrusionOk="0">
                  <a:moveTo>
                    <a:pt x="461" y="0"/>
                  </a:moveTo>
                  <a:cubicBezTo>
                    <a:pt x="292" y="136"/>
                    <a:pt x="164" y="239"/>
                    <a:pt x="55" y="327"/>
                  </a:cubicBezTo>
                  <a:cubicBezTo>
                    <a:pt x="0" y="657"/>
                    <a:pt x="199" y="743"/>
                    <a:pt x="447" y="759"/>
                  </a:cubicBezTo>
                  <a:cubicBezTo>
                    <a:pt x="465" y="760"/>
                    <a:pt x="482" y="760"/>
                    <a:pt x="499" y="760"/>
                  </a:cubicBezTo>
                  <a:cubicBezTo>
                    <a:pt x="625" y="760"/>
                    <a:pt x="752" y="736"/>
                    <a:pt x="878" y="725"/>
                  </a:cubicBezTo>
                  <a:lnTo>
                    <a:pt x="878" y="642"/>
                  </a:lnTo>
                  <a:cubicBezTo>
                    <a:pt x="797" y="633"/>
                    <a:pt x="716" y="623"/>
                    <a:pt x="602" y="609"/>
                  </a:cubicBezTo>
                  <a:cubicBezTo>
                    <a:pt x="555" y="408"/>
                    <a:pt x="513" y="227"/>
                    <a:pt x="461" y="0"/>
                  </a:cubicBezTo>
                  <a:close/>
                </a:path>
              </a:pathLst>
            </a:custGeom>
            <a:solidFill>
              <a:srgbClr val="FCC781">
                <a:alpha val="5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1"/>
            <p:cNvSpPr/>
            <p:nvPr/>
          </p:nvSpPr>
          <p:spPr>
            <a:xfrm>
              <a:off x="3873456" y="803803"/>
              <a:ext cx="23608" cy="35242"/>
            </a:xfrm>
            <a:custGeom>
              <a:avLst/>
              <a:gdLst/>
              <a:ahLst/>
              <a:cxnLst/>
              <a:rect l="l" t="t" r="r" b="b"/>
              <a:pathLst>
                <a:path w="558" h="833" extrusionOk="0">
                  <a:moveTo>
                    <a:pt x="0" y="0"/>
                  </a:moveTo>
                  <a:cubicBezTo>
                    <a:pt x="146" y="311"/>
                    <a:pt x="168" y="618"/>
                    <a:pt x="449" y="833"/>
                  </a:cubicBezTo>
                  <a:cubicBezTo>
                    <a:pt x="558" y="441"/>
                    <a:pt x="396" y="112"/>
                    <a:pt x="0" y="0"/>
                  </a:cubicBezTo>
                  <a:close/>
                </a:path>
              </a:pathLst>
            </a:custGeom>
            <a:solidFill>
              <a:srgbClr val="FCC781">
                <a:alpha val="5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1"/>
            <p:cNvSpPr/>
            <p:nvPr/>
          </p:nvSpPr>
          <p:spPr>
            <a:xfrm>
              <a:off x="3978678" y="446125"/>
              <a:ext cx="32831" cy="26231"/>
            </a:xfrm>
            <a:custGeom>
              <a:avLst/>
              <a:gdLst/>
              <a:ahLst/>
              <a:cxnLst/>
              <a:rect l="l" t="t" r="r" b="b"/>
              <a:pathLst>
                <a:path w="776" h="620" extrusionOk="0">
                  <a:moveTo>
                    <a:pt x="132" y="0"/>
                  </a:moveTo>
                  <a:cubicBezTo>
                    <a:pt x="98" y="0"/>
                    <a:pt x="58" y="8"/>
                    <a:pt x="11" y="26"/>
                  </a:cubicBezTo>
                  <a:cubicBezTo>
                    <a:pt x="0" y="313"/>
                    <a:pt x="129" y="525"/>
                    <a:pt x="391" y="612"/>
                  </a:cubicBezTo>
                  <a:cubicBezTo>
                    <a:pt x="408" y="617"/>
                    <a:pt x="426" y="619"/>
                    <a:pt x="445" y="619"/>
                  </a:cubicBezTo>
                  <a:cubicBezTo>
                    <a:pt x="544" y="619"/>
                    <a:pt x="666" y="552"/>
                    <a:pt x="775" y="525"/>
                  </a:cubicBezTo>
                  <a:cubicBezTo>
                    <a:pt x="771" y="493"/>
                    <a:pt x="766" y="461"/>
                    <a:pt x="762" y="429"/>
                  </a:cubicBezTo>
                  <a:cubicBezTo>
                    <a:pt x="608" y="409"/>
                    <a:pt x="453" y="388"/>
                    <a:pt x="254" y="360"/>
                  </a:cubicBezTo>
                  <a:cubicBezTo>
                    <a:pt x="308" y="304"/>
                    <a:pt x="342" y="269"/>
                    <a:pt x="375" y="233"/>
                  </a:cubicBezTo>
                  <a:cubicBezTo>
                    <a:pt x="320" y="119"/>
                    <a:pt x="267" y="0"/>
                    <a:pt x="132" y="0"/>
                  </a:cubicBezTo>
                  <a:close/>
                </a:path>
              </a:pathLst>
            </a:custGeom>
            <a:solidFill>
              <a:srgbClr val="FCC781">
                <a:alpha val="5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1"/>
            <p:cNvSpPr/>
            <p:nvPr/>
          </p:nvSpPr>
          <p:spPr>
            <a:xfrm>
              <a:off x="3970301" y="369758"/>
              <a:ext cx="15654" cy="28727"/>
            </a:xfrm>
            <a:custGeom>
              <a:avLst/>
              <a:gdLst/>
              <a:ahLst/>
              <a:cxnLst/>
              <a:rect l="l" t="t" r="r" b="b"/>
              <a:pathLst>
                <a:path w="370" h="679" extrusionOk="0">
                  <a:moveTo>
                    <a:pt x="369" y="0"/>
                  </a:moveTo>
                  <a:lnTo>
                    <a:pt x="369" y="0"/>
                  </a:lnTo>
                  <a:cubicBezTo>
                    <a:pt x="0" y="340"/>
                    <a:pt x="0" y="340"/>
                    <a:pt x="261" y="679"/>
                  </a:cubicBezTo>
                  <a:cubicBezTo>
                    <a:pt x="302" y="416"/>
                    <a:pt x="333" y="230"/>
                    <a:pt x="369" y="0"/>
                  </a:cubicBezTo>
                  <a:close/>
                </a:path>
              </a:pathLst>
            </a:custGeom>
            <a:solidFill>
              <a:srgbClr val="FCC781">
                <a:alpha val="5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1"/>
            <p:cNvSpPr/>
            <p:nvPr/>
          </p:nvSpPr>
          <p:spPr>
            <a:xfrm>
              <a:off x="3899349" y="859566"/>
              <a:ext cx="17558" cy="33550"/>
            </a:xfrm>
            <a:custGeom>
              <a:avLst/>
              <a:gdLst/>
              <a:ahLst/>
              <a:cxnLst/>
              <a:rect l="l" t="t" r="r" b="b"/>
              <a:pathLst>
                <a:path w="415" h="793" extrusionOk="0">
                  <a:moveTo>
                    <a:pt x="61" y="0"/>
                  </a:moveTo>
                  <a:cubicBezTo>
                    <a:pt x="22" y="86"/>
                    <a:pt x="1" y="174"/>
                    <a:pt x="27" y="245"/>
                  </a:cubicBezTo>
                  <a:cubicBezTo>
                    <a:pt x="94" y="432"/>
                    <a:pt x="178" y="612"/>
                    <a:pt x="256" y="792"/>
                  </a:cubicBezTo>
                  <a:cubicBezTo>
                    <a:pt x="414" y="480"/>
                    <a:pt x="180" y="256"/>
                    <a:pt x="61" y="0"/>
                  </a:cubicBezTo>
                  <a:close/>
                </a:path>
              </a:pathLst>
            </a:custGeom>
            <a:solidFill>
              <a:srgbClr val="FCC781">
                <a:alpha val="5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1"/>
            <p:cNvSpPr/>
            <p:nvPr/>
          </p:nvSpPr>
          <p:spPr>
            <a:xfrm>
              <a:off x="4061138" y="101944"/>
              <a:ext cx="16331" cy="16500"/>
            </a:xfrm>
            <a:custGeom>
              <a:avLst/>
              <a:gdLst/>
              <a:ahLst/>
              <a:cxnLst/>
              <a:rect l="l" t="t" r="r" b="b"/>
              <a:pathLst>
                <a:path w="386" h="390" extrusionOk="0">
                  <a:moveTo>
                    <a:pt x="199" y="0"/>
                  </a:moveTo>
                  <a:cubicBezTo>
                    <a:pt x="144" y="0"/>
                    <a:pt x="73" y="15"/>
                    <a:pt x="15" y="15"/>
                  </a:cubicBezTo>
                  <a:cubicBezTo>
                    <a:pt x="10" y="148"/>
                    <a:pt x="6" y="255"/>
                    <a:pt x="1" y="389"/>
                  </a:cubicBezTo>
                  <a:cubicBezTo>
                    <a:pt x="128" y="371"/>
                    <a:pt x="234" y="356"/>
                    <a:pt x="385" y="337"/>
                  </a:cubicBezTo>
                  <a:cubicBezTo>
                    <a:pt x="347" y="210"/>
                    <a:pt x="341" y="88"/>
                    <a:pt x="276" y="22"/>
                  </a:cubicBezTo>
                  <a:cubicBezTo>
                    <a:pt x="260" y="5"/>
                    <a:pt x="232" y="0"/>
                    <a:pt x="199" y="0"/>
                  </a:cubicBezTo>
                  <a:close/>
                </a:path>
              </a:pathLst>
            </a:custGeom>
            <a:solidFill>
              <a:srgbClr val="FCC781">
                <a:alpha val="5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1"/>
            <p:cNvSpPr/>
            <p:nvPr/>
          </p:nvSpPr>
          <p:spPr>
            <a:xfrm>
              <a:off x="3909799" y="893074"/>
              <a:ext cx="846" cy="1438"/>
            </a:xfrm>
            <a:custGeom>
              <a:avLst/>
              <a:gdLst/>
              <a:ahLst/>
              <a:cxnLst/>
              <a:rect l="l" t="t" r="r" b="b"/>
              <a:pathLst>
                <a:path w="20" h="34" extrusionOk="0">
                  <a:moveTo>
                    <a:pt x="9" y="0"/>
                  </a:moveTo>
                  <a:cubicBezTo>
                    <a:pt x="6" y="9"/>
                    <a:pt x="4" y="15"/>
                    <a:pt x="1" y="23"/>
                  </a:cubicBezTo>
                  <a:cubicBezTo>
                    <a:pt x="8" y="26"/>
                    <a:pt x="12" y="29"/>
                    <a:pt x="19" y="34"/>
                  </a:cubicBezTo>
                  <a:cubicBezTo>
                    <a:pt x="18" y="26"/>
                    <a:pt x="18" y="20"/>
                    <a:pt x="17" y="14"/>
                  </a:cubicBezTo>
                  <a:lnTo>
                    <a:pt x="16" y="15"/>
                  </a:lnTo>
                  <a:cubicBezTo>
                    <a:pt x="14" y="11"/>
                    <a:pt x="12" y="5"/>
                    <a:pt x="9" y="0"/>
                  </a:cubicBezTo>
                  <a:close/>
                </a:path>
              </a:pathLst>
            </a:custGeom>
            <a:solidFill>
              <a:srgbClr val="FCC781">
                <a:alpha val="5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1"/>
            <p:cNvSpPr/>
            <p:nvPr/>
          </p:nvSpPr>
          <p:spPr>
            <a:xfrm>
              <a:off x="3910603" y="894470"/>
              <a:ext cx="14808" cy="23058"/>
            </a:xfrm>
            <a:custGeom>
              <a:avLst/>
              <a:gdLst/>
              <a:ahLst/>
              <a:cxnLst/>
              <a:rect l="l" t="t" r="r" b="b"/>
              <a:pathLst>
                <a:path w="350" h="545" extrusionOk="0">
                  <a:moveTo>
                    <a:pt x="0" y="1"/>
                  </a:moveTo>
                  <a:cubicBezTo>
                    <a:pt x="24" y="167"/>
                    <a:pt x="46" y="336"/>
                    <a:pt x="72" y="545"/>
                  </a:cubicBezTo>
                  <a:cubicBezTo>
                    <a:pt x="350" y="226"/>
                    <a:pt x="347" y="193"/>
                    <a:pt x="0" y="1"/>
                  </a:cubicBezTo>
                  <a:close/>
                </a:path>
              </a:pathLst>
            </a:custGeom>
            <a:solidFill>
              <a:srgbClr val="FCC781">
                <a:alpha val="5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1"/>
            <p:cNvSpPr/>
            <p:nvPr/>
          </p:nvSpPr>
          <p:spPr>
            <a:xfrm>
              <a:off x="3946269" y="456533"/>
              <a:ext cx="18742" cy="11508"/>
            </a:xfrm>
            <a:custGeom>
              <a:avLst/>
              <a:gdLst/>
              <a:ahLst/>
              <a:cxnLst/>
              <a:rect l="l" t="t" r="r" b="b"/>
              <a:pathLst>
                <a:path w="443" h="272" extrusionOk="0">
                  <a:moveTo>
                    <a:pt x="203" y="1"/>
                  </a:moveTo>
                  <a:cubicBezTo>
                    <a:pt x="155" y="1"/>
                    <a:pt x="97" y="31"/>
                    <a:pt x="0" y="79"/>
                  </a:cubicBezTo>
                  <a:cubicBezTo>
                    <a:pt x="105" y="172"/>
                    <a:pt x="193" y="272"/>
                    <a:pt x="332" y="272"/>
                  </a:cubicBezTo>
                  <a:cubicBezTo>
                    <a:pt x="365" y="272"/>
                    <a:pt x="402" y="266"/>
                    <a:pt x="442" y="253"/>
                  </a:cubicBezTo>
                  <a:cubicBezTo>
                    <a:pt x="323" y="72"/>
                    <a:pt x="276" y="1"/>
                    <a:pt x="203" y="1"/>
                  </a:cubicBezTo>
                  <a:close/>
                </a:path>
              </a:pathLst>
            </a:custGeom>
            <a:solidFill>
              <a:srgbClr val="FCC781">
                <a:alpha val="5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1"/>
            <p:cNvSpPr/>
            <p:nvPr/>
          </p:nvSpPr>
          <p:spPr>
            <a:xfrm>
              <a:off x="3842063" y="681108"/>
              <a:ext cx="15569" cy="11508"/>
            </a:xfrm>
            <a:custGeom>
              <a:avLst/>
              <a:gdLst/>
              <a:ahLst/>
              <a:cxnLst/>
              <a:rect l="l" t="t" r="r" b="b"/>
              <a:pathLst>
                <a:path w="368" h="272" extrusionOk="0">
                  <a:moveTo>
                    <a:pt x="299" y="1"/>
                  </a:moveTo>
                  <a:cubicBezTo>
                    <a:pt x="192" y="84"/>
                    <a:pt x="115" y="143"/>
                    <a:pt x="0" y="232"/>
                  </a:cubicBezTo>
                  <a:cubicBezTo>
                    <a:pt x="154" y="249"/>
                    <a:pt x="243" y="258"/>
                    <a:pt x="367" y="272"/>
                  </a:cubicBezTo>
                  <a:cubicBezTo>
                    <a:pt x="342" y="175"/>
                    <a:pt x="325" y="103"/>
                    <a:pt x="299" y="1"/>
                  </a:cubicBezTo>
                  <a:close/>
                </a:path>
              </a:pathLst>
            </a:custGeom>
            <a:solidFill>
              <a:srgbClr val="FCC781">
                <a:alpha val="5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1"/>
            <p:cNvSpPr/>
            <p:nvPr/>
          </p:nvSpPr>
          <p:spPr>
            <a:xfrm>
              <a:off x="3978255" y="422601"/>
              <a:ext cx="11973" cy="14258"/>
            </a:xfrm>
            <a:custGeom>
              <a:avLst/>
              <a:gdLst/>
              <a:ahLst/>
              <a:cxnLst/>
              <a:rect l="l" t="t" r="r" b="b"/>
              <a:pathLst>
                <a:path w="283" h="337" extrusionOk="0">
                  <a:moveTo>
                    <a:pt x="282" y="1"/>
                  </a:moveTo>
                  <a:cubicBezTo>
                    <a:pt x="13" y="106"/>
                    <a:pt x="1" y="146"/>
                    <a:pt x="181" y="336"/>
                  </a:cubicBezTo>
                  <a:cubicBezTo>
                    <a:pt x="217" y="220"/>
                    <a:pt x="249" y="110"/>
                    <a:pt x="282" y="1"/>
                  </a:cubicBezTo>
                  <a:close/>
                </a:path>
              </a:pathLst>
            </a:custGeom>
            <a:solidFill>
              <a:srgbClr val="FCC781">
                <a:alpha val="5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1"/>
            <p:cNvSpPr/>
            <p:nvPr/>
          </p:nvSpPr>
          <p:spPr>
            <a:xfrm>
              <a:off x="3856956" y="710258"/>
              <a:ext cx="7954" cy="11761"/>
            </a:xfrm>
            <a:custGeom>
              <a:avLst/>
              <a:gdLst/>
              <a:ahLst/>
              <a:cxnLst/>
              <a:rect l="l" t="t" r="r" b="b"/>
              <a:pathLst>
                <a:path w="188" h="278" extrusionOk="0">
                  <a:moveTo>
                    <a:pt x="98" y="0"/>
                  </a:moveTo>
                  <a:cubicBezTo>
                    <a:pt x="65" y="12"/>
                    <a:pt x="33" y="25"/>
                    <a:pt x="0" y="37"/>
                  </a:cubicBezTo>
                  <a:cubicBezTo>
                    <a:pt x="34" y="117"/>
                    <a:pt x="68" y="197"/>
                    <a:pt x="101" y="278"/>
                  </a:cubicBezTo>
                  <a:cubicBezTo>
                    <a:pt x="131" y="267"/>
                    <a:pt x="159" y="256"/>
                    <a:pt x="188" y="245"/>
                  </a:cubicBezTo>
                  <a:cubicBezTo>
                    <a:pt x="158" y="163"/>
                    <a:pt x="128" y="83"/>
                    <a:pt x="98" y="0"/>
                  </a:cubicBezTo>
                  <a:close/>
                </a:path>
              </a:pathLst>
            </a:custGeom>
            <a:solidFill>
              <a:srgbClr val="FCC781">
                <a:alpha val="5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1"/>
            <p:cNvSpPr/>
            <p:nvPr/>
          </p:nvSpPr>
          <p:spPr>
            <a:xfrm>
              <a:off x="4264219" y="1106945"/>
              <a:ext cx="6769" cy="10238"/>
            </a:xfrm>
            <a:custGeom>
              <a:avLst/>
              <a:gdLst/>
              <a:ahLst/>
              <a:cxnLst/>
              <a:rect l="l" t="t" r="r" b="b"/>
              <a:pathLst>
                <a:path w="160" h="242" extrusionOk="0">
                  <a:moveTo>
                    <a:pt x="55" y="1"/>
                  </a:moveTo>
                  <a:cubicBezTo>
                    <a:pt x="37" y="9"/>
                    <a:pt x="19" y="17"/>
                    <a:pt x="1" y="25"/>
                  </a:cubicBezTo>
                  <a:cubicBezTo>
                    <a:pt x="29" y="98"/>
                    <a:pt x="58" y="170"/>
                    <a:pt x="86" y="241"/>
                  </a:cubicBezTo>
                  <a:cubicBezTo>
                    <a:pt x="111" y="232"/>
                    <a:pt x="134" y="223"/>
                    <a:pt x="159" y="212"/>
                  </a:cubicBezTo>
                  <a:cubicBezTo>
                    <a:pt x="124" y="142"/>
                    <a:pt x="90" y="72"/>
                    <a:pt x="55" y="1"/>
                  </a:cubicBezTo>
                  <a:close/>
                </a:path>
              </a:pathLst>
            </a:custGeom>
            <a:solidFill>
              <a:srgbClr val="FCC781">
                <a:alpha val="5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1"/>
            <p:cNvSpPr/>
            <p:nvPr/>
          </p:nvSpPr>
          <p:spPr>
            <a:xfrm>
              <a:off x="3866433" y="763863"/>
              <a:ext cx="9773" cy="7573"/>
            </a:xfrm>
            <a:custGeom>
              <a:avLst/>
              <a:gdLst/>
              <a:ahLst/>
              <a:cxnLst/>
              <a:rect l="l" t="t" r="r" b="b"/>
              <a:pathLst>
                <a:path w="231" h="179" extrusionOk="0">
                  <a:moveTo>
                    <a:pt x="159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07" y="9"/>
                    <a:pt x="52" y="33"/>
                    <a:pt x="13" y="68"/>
                  </a:cubicBezTo>
                  <a:cubicBezTo>
                    <a:pt x="0" y="80"/>
                    <a:pt x="33" y="176"/>
                    <a:pt x="52" y="177"/>
                  </a:cubicBezTo>
                  <a:cubicBezTo>
                    <a:pt x="57" y="178"/>
                    <a:pt x="62" y="178"/>
                    <a:pt x="68" y="178"/>
                  </a:cubicBezTo>
                  <a:cubicBezTo>
                    <a:pt x="115" y="178"/>
                    <a:pt x="166" y="159"/>
                    <a:pt x="231" y="145"/>
                  </a:cubicBezTo>
                  <a:cubicBezTo>
                    <a:pt x="198" y="77"/>
                    <a:pt x="172" y="0"/>
                    <a:pt x="159" y="0"/>
                  </a:cubicBezTo>
                  <a:close/>
                </a:path>
              </a:pathLst>
            </a:custGeom>
            <a:solidFill>
              <a:srgbClr val="FCC781">
                <a:alpha val="5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1"/>
            <p:cNvSpPr/>
            <p:nvPr/>
          </p:nvSpPr>
          <p:spPr>
            <a:xfrm>
              <a:off x="4161113" y="1403613"/>
              <a:ext cx="3765" cy="11592"/>
            </a:xfrm>
            <a:custGeom>
              <a:avLst/>
              <a:gdLst/>
              <a:ahLst/>
              <a:cxnLst/>
              <a:rect l="l" t="t" r="r" b="b"/>
              <a:pathLst>
                <a:path w="89" h="274" extrusionOk="0">
                  <a:moveTo>
                    <a:pt x="3" y="1"/>
                  </a:moveTo>
                  <a:cubicBezTo>
                    <a:pt x="2" y="92"/>
                    <a:pt x="2" y="183"/>
                    <a:pt x="1" y="274"/>
                  </a:cubicBezTo>
                  <a:cubicBezTo>
                    <a:pt x="29" y="272"/>
                    <a:pt x="58" y="269"/>
                    <a:pt x="88" y="267"/>
                  </a:cubicBezTo>
                  <a:cubicBezTo>
                    <a:pt x="59" y="178"/>
                    <a:pt x="31" y="88"/>
                    <a:pt x="3" y="1"/>
                  </a:cubicBezTo>
                  <a:close/>
                </a:path>
              </a:pathLst>
            </a:custGeom>
            <a:solidFill>
              <a:srgbClr val="FCC781">
                <a:alpha val="5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1"/>
            <p:cNvSpPr/>
            <p:nvPr/>
          </p:nvSpPr>
          <p:spPr>
            <a:xfrm>
              <a:off x="4160732" y="1401921"/>
              <a:ext cx="550" cy="1735"/>
            </a:xfrm>
            <a:custGeom>
              <a:avLst/>
              <a:gdLst/>
              <a:ahLst/>
              <a:cxnLst/>
              <a:rect l="l" t="t" r="r" b="b"/>
              <a:pathLst>
                <a:path w="13" h="41" extrusionOk="0">
                  <a:moveTo>
                    <a:pt x="12" y="0"/>
                  </a:moveTo>
                  <a:cubicBezTo>
                    <a:pt x="11" y="0"/>
                    <a:pt x="0" y="7"/>
                    <a:pt x="0" y="7"/>
                  </a:cubicBezTo>
                  <a:cubicBezTo>
                    <a:pt x="5" y="18"/>
                    <a:pt x="9" y="28"/>
                    <a:pt x="12" y="41"/>
                  </a:cubicBezTo>
                  <a:lnTo>
                    <a:pt x="12" y="0"/>
                  </a:ln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FCC781">
                <a:alpha val="5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1"/>
            <p:cNvSpPr/>
            <p:nvPr/>
          </p:nvSpPr>
          <p:spPr>
            <a:xfrm>
              <a:off x="4573834" y="1463057"/>
              <a:ext cx="212" cy="635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4"/>
                    <a:pt x="2" y="6"/>
                    <a:pt x="2" y="9"/>
                  </a:cubicBezTo>
                  <a:cubicBezTo>
                    <a:pt x="3" y="10"/>
                    <a:pt x="3" y="11"/>
                    <a:pt x="5" y="14"/>
                  </a:cubicBezTo>
                  <a:cubicBezTo>
                    <a:pt x="3" y="10"/>
                    <a:pt x="5" y="8"/>
                    <a:pt x="5" y="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CC781">
                <a:alpha val="5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1"/>
            <p:cNvSpPr/>
            <p:nvPr/>
          </p:nvSpPr>
          <p:spPr>
            <a:xfrm>
              <a:off x="4574003" y="1454257"/>
              <a:ext cx="6896" cy="13665"/>
            </a:xfrm>
            <a:custGeom>
              <a:avLst/>
              <a:gdLst/>
              <a:ahLst/>
              <a:cxnLst/>
              <a:rect l="l" t="t" r="r" b="b"/>
              <a:pathLst>
                <a:path w="163" h="323" extrusionOk="0">
                  <a:moveTo>
                    <a:pt x="95" y="0"/>
                  </a:moveTo>
                  <a:cubicBezTo>
                    <a:pt x="66" y="5"/>
                    <a:pt x="36" y="9"/>
                    <a:pt x="6" y="15"/>
                  </a:cubicBezTo>
                  <a:cubicBezTo>
                    <a:pt x="5" y="81"/>
                    <a:pt x="2" y="146"/>
                    <a:pt x="1" y="213"/>
                  </a:cubicBezTo>
                  <a:lnTo>
                    <a:pt x="98" y="322"/>
                  </a:lnTo>
                  <a:cubicBezTo>
                    <a:pt x="119" y="312"/>
                    <a:pt x="140" y="300"/>
                    <a:pt x="162" y="290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FCC781">
                <a:alpha val="5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1"/>
            <p:cNvSpPr/>
            <p:nvPr/>
          </p:nvSpPr>
          <p:spPr>
            <a:xfrm>
              <a:off x="4275219" y="1375012"/>
              <a:ext cx="9815" cy="9392"/>
            </a:xfrm>
            <a:custGeom>
              <a:avLst/>
              <a:gdLst/>
              <a:ahLst/>
              <a:cxnLst/>
              <a:rect l="l" t="t" r="r" b="b"/>
              <a:pathLst>
                <a:path w="232" h="222" extrusionOk="0">
                  <a:moveTo>
                    <a:pt x="0" y="1"/>
                  </a:moveTo>
                  <a:lnTo>
                    <a:pt x="0" y="1"/>
                  </a:lnTo>
                  <a:cubicBezTo>
                    <a:pt x="51" y="74"/>
                    <a:pt x="103" y="148"/>
                    <a:pt x="156" y="222"/>
                  </a:cubicBezTo>
                  <a:cubicBezTo>
                    <a:pt x="181" y="179"/>
                    <a:pt x="206" y="135"/>
                    <a:pt x="232" y="9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CC781">
                <a:alpha val="5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1"/>
            <p:cNvSpPr/>
            <p:nvPr/>
          </p:nvSpPr>
          <p:spPr>
            <a:xfrm>
              <a:off x="4216876" y="1275925"/>
              <a:ext cx="15358" cy="30800"/>
            </a:xfrm>
            <a:custGeom>
              <a:avLst/>
              <a:gdLst/>
              <a:ahLst/>
              <a:cxnLst/>
              <a:rect l="l" t="t" r="r" b="b"/>
              <a:pathLst>
                <a:path w="363" h="728" extrusionOk="0">
                  <a:moveTo>
                    <a:pt x="1" y="0"/>
                  </a:moveTo>
                  <a:cubicBezTo>
                    <a:pt x="86" y="243"/>
                    <a:pt x="173" y="485"/>
                    <a:pt x="257" y="728"/>
                  </a:cubicBezTo>
                  <a:cubicBezTo>
                    <a:pt x="362" y="417"/>
                    <a:pt x="219" y="196"/>
                    <a:pt x="1" y="0"/>
                  </a:cubicBezTo>
                  <a:close/>
                </a:path>
              </a:pathLst>
            </a:custGeom>
            <a:solidFill>
              <a:srgbClr val="FCC781">
                <a:alpha val="5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1"/>
            <p:cNvSpPr/>
            <p:nvPr/>
          </p:nvSpPr>
          <p:spPr>
            <a:xfrm>
              <a:off x="4258338" y="1351743"/>
              <a:ext cx="17261" cy="21831"/>
            </a:xfrm>
            <a:custGeom>
              <a:avLst/>
              <a:gdLst/>
              <a:ahLst/>
              <a:cxnLst/>
              <a:rect l="l" t="t" r="r" b="b"/>
              <a:pathLst>
                <a:path w="408" h="516" extrusionOk="0">
                  <a:moveTo>
                    <a:pt x="0" y="1"/>
                  </a:moveTo>
                  <a:cubicBezTo>
                    <a:pt x="124" y="173"/>
                    <a:pt x="249" y="343"/>
                    <a:pt x="372" y="515"/>
                  </a:cubicBezTo>
                  <a:cubicBezTo>
                    <a:pt x="408" y="245"/>
                    <a:pt x="205" y="120"/>
                    <a:pt x="0" y="1"/>
                  </a:cubicBezTo>
                  <a:close/>
                </a:path>
              </a:pathLst>
            </a:custGeom>
            <a:solidFill>
              <a:srgbClr val="FCC781">
                <a:alpha val="5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1"/>
            <p:cNvSpPr/>
            <p:nvPr/>
          </p:nvSpPr>
          <p:spPr>
            <a:xfrm>
              <a:off x="4274035" y="1373489"/>
              <a:ext cx="1185" cy="1523"/>
            </a:xfrm>
            <a:custGeom>
              <a:avLst/>
              <a:gdLst/>
              <a:ahLst/>
              <a:cxnLst/>
              <a:rect l="l" t="t" r="r" b="b"/>
              <a:pathLst>
                <a:path w="28" h="36" extrusionOk="0">
                  <a:moveTo>
                    <a:pt x="1" y="0"/>
                  </a:moveTo>
                  <a:cubicBezTo>
                    <a:pt x="0" y="10"/>
                    <a:pt x="1" y="16"/>
                    <a:pt x="0" y="25"/>
                  </a:cubicBezTo>
                  <a:cubicBezTo>
                    <a:pt x="10" y="28"/>
                    <a:pt x="18" y="33"/>
                    <a:pt x="27" y="36"/>
                  </a:cubicBezTo>
                  <a:cubicBezTo>
                    <a:pt x="24" y="28"/>
                    <a:pt x="18" y="22"/>
                    <a:pt x="15" y="17"/>
                  </a:cubicBezTo>
                  <a:cubicBezTo>
                    <a:pt x="11" y="12"/>
                    <a:pt x="6" y="7"/>
                    <a:pt x="1" y="0"/>
                  </a:cubicBezTo>
                  <a:close/>
                </a:path>
              </a:pathLst>
            </a:custGeom>
            <a:solidFill>
              <a:srgbClr val="FCC781">
                <a:alpha val="5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1"/>
            <p:cNvSpPr/>
            <p:nvPr/>
          </p:nvSpPr>
          <p:spPr>
            <a:xfrm>
              <a:off x="4227749" y="1306726"/>
              <a:ext cx="18488" cy="23608"/>
            </a:xfrm>
            <a:custGeom>
              <a:avLst/>
              <a:gdLst/>
              <a:ahLst/>
              <a:cxnLst/>
              <a:rect l="l" t="t" r="r" b="b"/>
              <a:pathLst>
                <a:path w="437" h="558" extrusionOk="0">
                  <a:moveTo>
                    <a:pt x="0" y="1"/>
                  </a:moveTo>
                  <a:lnTo>
                    <a:pt x="0" y="1"/>
                  </a:lnTo>
                  <a:cubicBezTo>
                    <a:pt x="146" y="186"/>
                    <a:pt x="291" y="372"/>
                    <a:pt x="437" y="557"/>
                  </a:cubicBezTo>
                  <a:cubicBezTo>
                    <a:pt x="370" y="304"/>
                    <a:pt x="352" y="11"/>
                    <a:pt x="0" y="1"/>
                  </a:cubicBezTo>
                  <a:close/>
                </a:path>
              </a:pathLst>
            </a:custGeom>
            <a:solidFill>
              <a:srgbClr val="FCC781">
                <a:alpha val="5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1"/>
            <p:cNvSpPr/>
            <p:nvPr/>
          </p:nvSpPr>
          <p:spPr>
            <a:xfrm>
              <a:off x="4164540" y="1144726"/>
              <a:ext cx="423" cy="719"/>
            </a:xfrm>
            <a:custGeom>
              <a:avLst/>
              <a:gdLst/>
              <a:ahLst/>
              <a:cxnLst/>
              <a:rect l="l" t="t" r="r" b="b"/>
              <a:pathLst>
                <a:path w="10" h="17" extrusionOk="0">
                  <a:moveTo>
                    <a:pt x="0" y="1"/>
                  </a:moveTo>
                  <a:cubicBezTo>
                    <a:pt x="3" y="6"/>
                    <a:pt x="5" y="11"/>
                    <a:pt x="9" y="16"/>
                  </a:cubicBezTo>
                  <a:lnTo>
                    <a:pt x="6" y="5"/>
                  </a:lnTo>
                  <a:cubicBezTo>
                    <a:pt x="4" y="4"/>
                    <a:pt x="3" y="2"/>
                    <a:pt x="0" y="1"/>
                  </a:cubicBezTo>
                  <a:close/>
                </a:path>
              </a:pathLst>
            </a:custGeom>
            <a:solidFill>
              <a:srgbClr val="FCC781">
                <a:alpha val="5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1"/>
            <p:cNvSpPr/>
            <p:nvPr/>
          </p:nvSpPr>
          <p:spPr>
            <a:xfrm>
              <a:off x="4156586" y="1131484"/>
              <a:ext cx="7954" cy="13285"/>
            </a:xfrm>
            <a:custGeom>
              <a:avLst/>
              <a:gdLst/>
              <a:ahLst/>
              <a:cxnLst/>
              <a:rect l="l" t="t" r="r" b="b"/>
              <a:pathLst>
                <a:path w="188" h="314" extrusionOk="0">
                  <a:moveTo>
                    <a:pt x="0" y="0"/>
                  </a:moveTo>
                  <a:lnTo>
                    <a:pt x="0" y="0"/>
                  </a:lnTo>
                  <a:cubicBezTo>
                    <a:pt x="37" y="237"/>
                    <a:pt x="40" y="241"/>
                    <a:pt x="188" y="314"/>
                  </a:cubicBezTo>
                  <a:cubicBezTo>
                    <a:pt x="125" y="209"/>
                    <a:pt x="63" y="104"/>
                    <a:pt x="0" y="0"/>
                  </a:cubicBezTo>
                  <a:close/>
                </a:path>
              </a:pathLst>
            </a:custGeom>
            <a:solidFill>
              <a:srgbClr val="FCC781">
                <a:alpha val="5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3" name="Google Shape;1153;p41"/>
          <p:cNvGrpSpPr/>
          <p:nvPr/>
        </p:nvGrpSpPr>
        <p:grpSpPr>
          <a:xfrm rot="-2395975">
            <a:off x="50114" y="924656"/>
            <a:ext cx="2749943" cy="5242778"/>
            <a:chOff x="50825" y="2172278"/>
            <a:chExt cx="984199" cy="1876380"/>
          </a:xfrm>
        </p:grpSpPr>
        <p:sp>
          <p:nvSpPr>
            <p:cNvPr id="1154" name="Google Shape;1154;p41"/>
            <p:cNvSpPr/>
            <p:nvPr/>
          </p:nvSpPr>
          <p:spPr>
            <a:xfrm>
              <a:off x="876902" y="3403376"/>
              <a:ext cx="846" cy="804"/>
            </a:xfrm>
            <a:custGeom>
              <a:avLst/>
              <a:gdLst/>
              <a:ahLst/>
              <a:cxnLst/>
              <a:rect l="l" t="t" r="r" b="b"/>
              <a:pathLst>
                <a:path w="20" h="19" extrusionOk="0">
                  <a:moveTo>
                    <a:pt x="9" y="0"/>
                  </a:moveTo>
                  <a:cubicBezTo>
                    <a:pt x="7" y="2"/>
                    <a:pt x="4" y="4"/>
                    <a:pt x="1" y="8"/>
                  </a:cubicBezTo>
                  <a:cubicBezTo>
                    <a:pt x="4" y="11"/>
                    <a:pt x="9" y="14"/>
                    <a:pt x="13" y="18"/>
                  </a:cubicBezTo>
                  <a:lnTo>
                    <a:pt x="19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1"/>
            <p:cNvSpPr/>
            <p:nvPr/>
          </p:nvSpPr>
          <p:spPr>
            <a:xfrm>
              <a:off x="50825" y="2172278"/>
              <a:ext cx="984199" cy="1876380"/>
            </a:xfrm>
            <a:custGeom>
              <a:avLst/>
              <a:gdLst/>
              <a:ahLst/>
              <a:cxnLst/>
              <a:rect l="l" t="t" r="r" b="b"/>
              <a:pathLst>
                <a:path w="23263" h="44351" extrusionOk="0">
                  <a:moveTo>
                    <a:pt x="18632" y="5639"/>
                  </a:moveTo>
                  <a:cubicBezTo>
                    <a:pt x="18855" y="5764"/>
                    <a:pt x="19067" y="5883"/>
                    <a:pt x="19307" y="6017"/>
                  </a:cubicBezTo>
                  <a:cubicBezTo>
                    <a:pt x="19340" y="6197"/>
                    <a:pt x="19380" y="6399"/>
                    <a:pt x="19422" y="6628"/>
                  </a:cubicBezTo>
                  <a:cubicBezTo>
                    <a:pt x="19250" y="6665"/>
                    <a:pt x="19107" y="6696"/>
                    <a:pt x="18964" y="6727"/>
                  </a:cubicBezTo>
                  <a:cubicBezTo>
                    <a:pt x="18955" y="6757"/>
                    <a:pt x="18947" y="6787"/>
                    <a:pt x="18938" y="6819"/>
                  </a:cubicBezTo>
                  <a:cubicBezTo>
                    <a:pt x="19018" y="6862"/>
                    <a:pt x="19096" y="6941"/>
                    <a:pt x="19179" y="6945"/>
                  </a:cubicBezTo>
                  <a:cubicBezTo>
                    <a:pt x="19385" y="6955"/>
                    <a:pt x="19448" y="7054"/>
                    <a:pt x="19469" y="7246"/>
                  </a:cubicBezTo>
                  <a:cubicBezTo>
                    <a:pt x="19559" y="7992"/>
                    <a:pt x="19677" y="8736"/>
                    <a:pt x="19760" y="9483"/>
                  </a:cubicBezTo>
                  <a:cubicBezTo>
                    <a:pt x="19787" y="9731"/>
                    <a:pt x="19745" y="9987"/>
                    <a:pt x="19734" y="10238"/>
                  </a:cubicBezTo>
                  <a:cubicBezTo>
                    <a:pt x="19732" y="10269"/>
                    <a:pt x="19724" y="10302"/>
                    <a:pt x="19726" y="10333"/>
                  </a:cubicBezTo>
                  <a:cubicBezTo>
                    <a:pt x="19750" y="10620"/>
                    <a:pt x="19776" y="10908"/>
                    <a:pt x="19794" y="11128"/>
                  </a:cubicBezTo>
                  <a:cubicBezTo>
                    <a:pt x="19709" y="11370"/>
                    <a:pt x="19369" y="11134"/>
                    <a:pt x="19412" y="11442"/>
                  </a:cubicBezTo>
                  <a:cubicBezTo>
                    <a:pt x="19418" y="11484"/>
                    <a:pt x="19517" y="11515"/>
                    <a:pt x="19597" y="11566"/>
                  </a:cubicBezTo>
                  <a:cubicBezTo>
                    <a:pt x="19526" y="11694"/>
                    <a:pt x="19451" y="11831"/>
                    <a:pt x="19360" y="11995"/>
                  </a:cubicBezTo>
                  <a:cubicBezTo>
                    <a:pt x="19604" y="12140"/>
                    <a:pt x="19428" y="12326"/>
                    <a:pt x="19346" y="12526"/>
                  </a:cubicBezTo>
                  <a:cubicBezTo>
                    <a:pt x="19546" y="12706"/>
                    <a:pt x="19735" y="12871"/>
                    <a:pt x="19955" y="13068"/>
                  </a:cubicBezTo>
                  <a:cubicBezTo>
                    <a:pt x="19945" y="13131"/>
                    <a:pt x="19935" y="13257"/>
                    <a:pt x="19898" y="13374"/>
                  </a:cubicBezTo>
                  <a:cubicBezTo>
                    <a:pt x="19855" y="13508"/>
                    <a:pt x="19737" y="13632"/>
                    <a:pt x="19742" y="13757"/>
                  </a:cubicBezTo>
                  <a:cubicBezTo>
                    <a:pt x="19747" y="13858"/>
                    <a:pt x="19887" y="13952"/>
                    <a:pt x="19932" y="14005"/>
                  </a:cubicBezTo>
                  <a:cubicBezTo>
                    <a:pt x="19904" y="14219"/>
                    <a:pt x="19834" y="14402"/>
                    <a:pt x="19878" y="14551"/>
                  </a:cubicBezTo>
                  <a:cubicBezTo>
                    <a:pt x="19916" y="14674"/>
                    <a:pt x="19753" y="14936"/>
                    <a:pt x="20085" y="14949"/>
                  </a:cubicBezTo>
                  <a:cubicBezTo>
                    <a:pt x="20141" y="14952"/>
                    <a:pt x="20184" y="15244"/>
                    <a:pt x="20248" y="15448"/>
                  </a:cubicBezTo>
                  <a:cubicBezTo>
                    <a:pt x="20110" y="15449"/>
                    <a:pt x="20038" y="15450"/>
                    <a:pt x="19914" y="15452"/>
                  </a:cubicBezTo>
                  <a:cubicBezTo>
                    <a:pt x="20252" y="15694"/>
                    <a:pt x="20304" y="16025"/>
                    <a:pt x="20310" y="16392"/>
                  </a:cubicBezTo>
                  <a:cubicBezTo>
                    <a:pt x="20154" y="16377"/>
                    <a:pt x="19997" y="16365"/>
                    <a:pt x="19838" y="16350"/>
                  </a:cubicBezTo>
                  <a:cubicBezTo>
                    <a:pt x="19612" y="16888"/>
                    <a:pt x="20167" y="16897"/>
                    <a:pt x="20336" y="17166"/>
                  </a:cubicBezTo>
                  <a:cubicBezTo>
                    <a:pt x="20261" y="17223"/>
                    <a:pt x="20189" y="17277"/>
                    <a:pt x="20070" y="17366"/>
                  </a:cubicBezTo>
                  <a:cubicBezTo>
                    <a:pt x="20195" y="17411"/>
                    <a:pt x="20283" y="17440"/>
                    <a:pt x="20368" y="17470"/>
                  </a:cubicBezTo>
                  <a:cubicBezTo>
                    <a:pt x="20455" y="17856"/>
                    <a:pt x="20545" y="18250"/>
                    <a:pt x="20631" y="18642"/>
                  </a:cubicBezTo>
                  <a:cubicBezTo>
                    <a:pt x="20672" y="18830"/>
                    <a:pt x="20703" y="19019"/>
                    <a:pt x="20737" y="19208"/>
                  </a:cubicBezTo>
                  <a:cubicBezTo>
                    <a:pt x="20784" y="19461"/>
                    <a:pt x="20752" y="19684"/>
                    <a:pt x="20527" y="19855"/>
                  </a:cubicBezTo>
                  <a:cubicBezTo>
                    <a:pt x="20479" y="19892"/>
                    <a:pt x="20471" y="19977"/>
                    <a:pt x="20505" y="20090"/>
                  </a:cubicBezTo>
                  <a:cubicBezTo>
                    <a:pt x="20605" y="20014"/>
                    <a:pt x="20704" y="19940"/>
                    <a:pt x="20836" y="19841"/>
                  </a:cubicBezTo>
                  <a:cubicBezTo>
                    <a:pt x="20925" y="20498"/>
                    <a:pt x="21016" y="21123"/>
                    <a:pt x="21090" y="21751"/>
                  </a:cubicBezTo>
                  <a:cubicBezTo>
                    <a:pt x="21099" y="21825"/>
                    <a:pt x="21022" y="21909"/>
                    <a:pt x="20964" y="22039"/>
                  </a:cubicBezTo>
                  <a:cubicBezTo>
                    <a:pt x="21033" y="22169"/>
                    <a:pt x="21147" y="22379"/>
                    <a:pt x="21258" y="22586"/>
                  </a:cubicBezTo>
                  <a:cubicBezTo>
                    <a:pt x="21172" y="22685"/>
                    <a:pt x="21100" y="22764"/>
                    <a:pt x="21012" y="22863"/>
                  </a:cubicBezTo>
                  <a:cubicBezTo>
                    <a:pt x="21324" y="23017"/>
                    <a:pt x="21300" y="23308"/>
                    <a:pt x="21344" y="23561"/>
                  </a:cubicBezTo>
                  <a:cubicBezTo>
                    <a:pt x="21448" y="24159"/>
                    <a:pt x="21539" y="24759"/>
                    <a:pt x="21623" y="25358"/>
                  </a:cubicBezTo>
                  <a:cubicBezTo>
                    <a:pt x="21696" y="25875"/>
                    <a:pt x="21753" y="26394"/>
                    <a:pt x="21814" y="26913"/>
                  </a:cubicBezTo>
                  <a:cubicBezTo>
                    <a:pt x="21821" y="26981"/>
                    <a:pt x="21834" y="27087"/>
                    <a:pt x="21798" y="27111"/>
                  </a:cubicBezTo>
                  <a:cubicBezTo>
                    <a:pt x="21641" y="27221"/>
                    <a:pt x="21698" y="27367"/>
                    <a:pt x="21779" y="27437"/>
                  </a:cubicBezTo>
                  <a:cubicBezTo>
                    <a:pt x="22061" y="27684"/>
                    <a:pt x="21959" y="27946"/>
                    <a:pt x="21854" y="28216"/>
                  </a:cubicBezTo>
                  <a:cubicBezTo>
                    <a:pt x="21831" y="28274"/>
                    <a:pt x="21805" y="28331"/>
                    <a:pt x="21802" y="28342"/>
                  </a:cubicBezTo>
                  <a:cubicBezTo>
                    <a:pt x="21927" y="28524"/>
                    <a:pt x="22070" y="28660"/>
                    <a:pt x="22118" y="28824"/>
                  </a:cubicBezTo>
                  <a:cubicBezTo>
                    <a:pt x="22170" y="29002"/>
                    <a:pt x="22116" y="29180"/>
                    <a:pt x="21961" y="29345"/>
                  </a:cubicBezTo>
                  <a:cubicBezTo>
                    <a:pt x="21784" y="29535"/>
                    <a:pt x="21840" y="29611"/>
                    <a:pt x="22122" y="29767"/>
                  </a:cubicBezTo>
                  <a:cubicBezTo>
                    <a:pt x="22193" y="29806"/>
                    <a:pt x="22284" y="29911"/>
                    <a:pt x="22273" y="29971"/>
                  </a:cubicBezTo>
                  <a:cubicBezTo>
                    <a:pt x="22217" y="30304"/>
                    <a:pt x="22133" y="30630"/>
                    <a:pt x="22049" y="30999"/>
                  </a:cubicBezTo>
                  <a:cubicBezTo>
                    <a:pt x="22152" y="31003"/>
                    <a:pt x="22262" y="31007"/>
                    <a:pt x="22445" y="31014"/>
                  </a:cubicBezTo>
                  <a:cubicBezTo>
                    <a:pt x="22347" y="31233"/>
                    <a:pt x="22261" y="31427"/>
                    <a:pt x="22174" y="31622"/>
                  </a:cubicBezTo>
                  <a:cubicBezTo>
                    <a:pt x="22123" y="31575"/>
                    <a:pt x="22049" y="31478"/>
                    <a:pt x="22026" y="31490"/>
                  </a:cubicBezTo>
                  <a:cubicBezTo>
                    <a:pt x="21842" y="31577"/>
                    <a:pt x="21949" y="31698"/>
                    <a:pt x="21980" y="31898"/>
                  </a:cubicBezTo>
                  <a:cubicBezTo>
                    <a:pt x="22055" y="31777"/>
                    <a:pt x="22086" y="31731"/>
                    <a:pt x="22116" y="31684"/>
                  </a:cubicBezTo>
                  <a:lnTo>
                    <a:pt x="22272" y="32118"/>
                  </a:lnTo>
                  <a:cubicBezTo>
                    <a:pt x="22142" y="32291"/>
                    <a:pt x="22092" y="32009"/>
                    <a:pt x="21985" y="32061"/>
                  </a:cubicBezTo>
                  <a:cubicBezTo>
                    <a:pt x="21906" y="32322"/>
                    <a:pt x="21906" y="32322"/>
                    <a:pt x="22149" y="32740"/>
                  </a:cubicBezTo>
                  <a:cubicBezTo>
                    <a:pt x="22300" y="32707"/>
                    <a:pt x="22461" y="32670"/>
                    <a:pt x="22679" y="32622"/>
                  </a:cubicBezTo>
                  <a:cubicBezTo>
                    <a:pt x="22688" y="33228"/>
                    <a:pt x="23029" y="33754"/>
                    <a:pt x="22871" y="34393"/>
                  </a:cubicBezTo>
                  <a:cubicBezTo>
                    <a:pt x="22698" y="34312"/>
                    <a:pt x="22436" y="34378"/>
                    <a:pt x="22460" y="34036"/>
                  </a:cubicBezTo>
                  <a:cubicBezTo>
                    <a:pt x="22462" y="34008"/>
                    <a:pt x="22302" y="33967"/>
                    <a:pt x="22216" y="33932"/>
                  </a:cubicBezTo>
                  <a:lnTo>
                    <a:pt x="22216" y="33931"/>
                  </a:lnTo>
                  <a:cubicBezTo>
                    <a:pt x="22445" y="33791"/>
                    <a:pt x="22417" y="33577"/>
                    <a:pt x="22363" y="33358"/>
                  </a:cubicBezTo>
                  <a:cubicBezTo>
                    <a:pt x="22313" y="33443"/>
                    <a:pt x="22295" y="33536"/>
                    <a:pt x="22277" y="33629"/>
                  </a:cubicBezTo>
                  <a:cubicBezTo>
                    <a:pt x="22258" y="33729"/>
                    <a:pt x="22236" y="33829"/>
                    <a:pt x="22215" y="33930"/>
                  </a:cubicBezTo>
                  <a:cubicBezTo>
                    <a:pt x="22215" y="33930"/>
                    <a:pt x="22215" y="33931"/>
                    <a:pt x="22216" y="33931"/>
                  </a:cubicBezTo>
                  <a:lnTo>
                    <a:pt x="22215" y="33931"/>
                  </a:lnTo>
                  <a:lnTo>
                    <a:pt x="22216" y="33931"/>
                  </a:lnTo>
                  <a:cubicBezTo>
                    <a:pt x="22386" y="34225"/>
                    <a:pt x="22384" y="34227"/>
                    <a:pt x="22111" y="34462"/>
                  </a:cubicBezTo>
                  <a:cubicBezTo>
                    <a:pt x="22352" y="34524"/>
                    <a:pt x="22300" y="34694"/>
                    <a:pt x="22191" y="34880"/>
                  </a:cubicBezTo>
                  <a:cubicBezTo>
                    <a:pt x="22165" y="34776"/>
                    <a:pt x="22141" y="34671"/>
                    <a:pt x="22115" y="34566"/>
                  </a:cubicBezTo>
                  <a:cubicBezTo>
                    <a:pt x="22126" y="34812"/>
                    <a:pt x="21983" y="34869"/>
                    <a:pt x="21688" y="34830"/>
                  </a:cubicBezTo>
                  <a:cubicBezTo>
                    <a:pt x="22044" y="35089"/>
                    <a:pt x="21466" y="35283"/>
                    <a:pt x="21752" y="35528"/>
                  </a:cubicBezTo>
                  <a:cubicBezTo>
                    <a:pt x="22398" y="35090"/>
                    <a:pt x="22683" y="35668"/>
                    <a:pt x="23042" y="36037"/>
                  </a:cubicBezTo>
                  <a:cubicBezTo>
                    <a:pt x="23058" y="36376"/>
                    <a:pt x="23064" y="36726"/>
                    <a:pt x="23091" y="37077"/>
                  </a:cubicBezTo>
                  <a:cubicBezTo>
                    <a:pt x="23122" y="37469"/>
                    <a:pt x="23132" y="37468"/>
                    <a:pt x="22831" y="37735"/>
                  </a:cubicBezTo>
                  <a:cubicBezTo>
                    <a:pt x="22948" y="37743"/>
                    <a:pt x="23021" y="37748"/>
                    <a:pt x="23123" y="37756"/>
                  </a:cubicBezTo>
                  <a:cubicBezTo>
                    <a:pt x="23168" y="38063"/>
                    <a:pt x="23216" y="38387"/>
                    <a:pt x="23262" y="38705"/>
                  </a:cubicBezTo>
                  <a:cubicBezTo>
                    <a:pt x="23011" y="38798"/>
                    <a:pt x="22741" y="38583"/>
                    <a:pt x="22534" y="38820"/>
                  </a:cubicBezTo>
                  <a:cubicBezTo>
                    <a:pt x="22413" y="38724"/>
                    <a:pt x="22292" y="38626"/>
                    <a:pt x="22163" y="38523"/>
                  </a:cubicBezTo>
                  <a:cubicBezTo>
                    <a:pt x="21847" y="38731"/>
                    <a:pt x="22019" y="38982"/>
                    <a:pt x="22068" y="39250"/>
                  </a:cubicBezTo>
                  <a:cubicBezTo>
                    <a:pt x="21501" y="39372"/>
                    <a:pt x="21975" y="39965"/>
                    <a:pt x="21610" y="40200"/>
                  </a:cubicBezTo>
                  <a:cubicBezTo>
                    <a:pt x="21719" y="40357"/>
                    <a:pt x="21913" y="40454"/>
                    <a:pt x="21773" y="40669"/>
                  </a:cubicBezTo>
                  <a:cubicBezTo>
                    <a:pt x="21737" y="40726"/>
                    <a:pt x="21781" y="40856"/>
                    <a:pt x="21820" y="40938"/>
                  </a:cubicBezTo>
                  <a:cubicBezTo>
                    <a:pt x="21915" y="41133"/>
                    <a:pt x="21787" y="41246"/>
                    <a:pt x="21673" y="41350"/>
                  </a:cubicBezTo>
                  <a:cubicBezTo>
                    <a:pt x="21550" y="41464"/>
                    <a:pt x="20996" y="41386"/>
                    <a:pt x="20881" y="41255"/>
                  </a:cubicBezTo>
                  <a:cubicBezTo>
                    <a:pt x="20851" y="41219"/>
                    <a:pt x="20840" y="41133"/>
                    <a:pt x="20816" y="41131"/>
                  </a:cubicBezTo>
                  <a:cubicBezTo>
                    <a:pt x="20387" y="41099"/>
                    <a:pt x="20381" y="40625"/>
                    <a:pt x="20122" y="40461"/>
                  </a:cubicBezTo>
                  <a:cubicBezTo>
                    <a:pt x="19607" y="40135"/>
                    <a:pt x="19557" y="39625"/>
                    <a:pt x="19449" y="39125"/>
                  </a:cubicBezTo>
                  <a:cubicBezTo>
                    <a:pt x="19265" y="38280"/>
                    <a:pt x="19095" y="37432"/>
                    <a:pt x="18912" y="36587"/>
                  </a:cubicBezTo>
                  <a:cubicBezTo>
                    <a:pt x="18874" y="36411"/>
                    <a:pt x="18861" y="36196"/>
                    <a:pt x="18586" y="36199"/>
                  </a:cubicBezTo>
                  <a:cubicBezTo>
                    <a:pt x="18636" y="36106"/>
                    <a:pt x="18684" y="36019"/>
                    <a:pt x="18782" y="35837"/>
                  </a:cubicBezTo>
                  <a:cubicBezTo>
                    <a:pt x="18605" y="35905"/>
                    <a:pt x="18521" y="35938"/>
                    <a:pt x="18397" y="35984"/>
                  </a:cubicBezTo>
                  <a:cubicBezTo>
                    <a:pt x="18309" y="35823"/>
                    <a:pt x="18195" y="35667"/>
                    <a:pt x="18132" y="35490"/>
                  </a:cubicBezTo>
                  <a:cubicBezTo>
                    <a:pt x="17934" y="34936"/>
                    <a:pt x="17704" y="34406"/>
                    <a:pt x="17424" y="33881"/>
                  </a:cubicBezTo>
                  <a:cubicBezTo>
                    <a:pt x="17068" y="33213"/>
                    <a:pt x="16916" y="32438"/>
                    <a:pt x="16660" y="31716"/>
                  </a:cubicBezTo>
                  <a:cubicBezTo>
                    <a:pt x="16448" y="31114"/>
                    <a:pt x="16208" y="30524"/>
                    <a:pt x="15988" y="29925"/>
                  </a:cubicBezTo>
                  <a:cubicBezTo>
                    <a:pt x="15929" y="29765"/>
                    <a:pt x="15929" y="29582"/>
                    <a:pt x="15858" y="29431"/>
                  </a:cubicBezTo>
                  <a:cubicBezTo>
                    <a:pt x="15717" y="29140"/>
                    <a:pt x="15545" y="28866"/>
                    <a:pt x="15345" y="28513"/>
                  </a:cubicBezTo>
                  <a:cubicBezTo>
                    <a:pt x="15375" y="28975"/>
                    <a:pt x="15655" y="29354"/>
                    <a:pt x="15272" y="29720"/>
                  </a:cubicBezTo>
                  <a:cubicBezTo>
                    <a:pt x="15360" y="29785"/>
                    <a:pt x="15446" y="29849"/>
                    <a:pt x="15559" y="29934"/>
                  </a:cubicBezTo>
                  <a:cubicBezTo>
                    <a:pt x="15505" y="30020"/>
                    <a:pt x="15452" y="30109"/>
                    <a:pt x="15380" y="30224"/>
                  </a:cubicBezTo>
                  <a:cubicBezTo>
                    <a:pt x="15536" y="30347"/>
                    <a:pt x="15614" y="30560"/>
                    <a:pt x="15750" y="30686"/>
                  </a:cubicBezTo>
                  <a:cubicBezTo>
                    <a:pt x="15954" y="30879"/>
                    <a:pt x="15903" y="31078"/>
                    <a:pt x="15863" y="31317"/>
                  </a:cubicBezTo>
                  <a:cubicBezTo>
                    <a:pt x="15806" y="31203"/>
                    <a:pt x="15749" y="31092"/>
                    <a:pt x="15682" y="30961"/>
                  </a:cubicBezTo>
                  <a:cubicBezTo>
                    <a:pt x="15658" y="31002"/>
                    <a:pt x="15613" y="31047"/>
                    <a:pt x="15622" y="31071"/>
                  </a:cubicBezTo>
                  <a:cubicBezTo>
                    <a:pt x="15683" y="31227"/>
                    <a:pt x="15724" y="31409"/>
                    <a:pt x="15833" y="31526"/>
                  </a:cubicBezTo>
                  <a:cubicBezTo>
                    <a:pt x="16135" y="31853"/>
                    <a:pt x="16250" y="32205"/>
                    <a:pt x="16087" y="32651"/>
                  </a:cubicBezTo>
                  <a:cubicBezTo>
                    <a:pt x="16004" y="32622"/>
                    <a:pt x="15922" y="32590"/>
                    <a:pt x="15731" y="32520"/>
                  </a:cubicBezTo>
                  <a:cubicBezTo>
                    <a:pt x="15996" y="32789"/>
                    <a:pt x="16429" y="32745"/>
                    <a:pt x="16422" y="33204"/>
                  </a:cubicBezTo>
                  <a:cubicBezTo>
                    <a:pt x="16330" y="33157"/>
                    <a:pt x="16282" y="33132"/>
                    <a:pt x="16234" y="33106"/>
                  </a:cubicBezTo>
                  <a:cubicBezTo>
                    <a:pt x="16199" y="33087"/>
                    <a:pt x="16163" y="33067"/>
                    <a:pt x="16120" y="33042"/>
                  </a:cubicBezTo>
                  <a:cubicBezTo>
                    <a:pt x="16090" y="33386"/>
                    <a:pt x="16090" y="33386"/>
                    <a:pt x="16614" y="33548"/>
                  </a:cubicBezTo>
                  <a:cubicBezTo>
                    <a:pt x="16698" y="33906"/>
                    <a:pt x="16785" y="34282"/>
                    <a:pt x="16886" y="34713"/>
                  </a:cubicBezTo>
                  <a:cubicBezTo>
                    <a:pt x="17332" y="34939"/>
                    <a:pt x="17256" y="35505"/>
                    <a:pt x="17478" y="35965"/>
                  </a:cubicBezTo>
                  <a:cubicBezTo>
                    <a:pt x="17364" y="35996"/>
                    <a:pt x="17277" y="36026"/>
                    <a:pt x="17190" y="36043"/>
                  </a:cubicBezTo>
                  <a:cubicBezTo>
                    <a:pt x="17016" y="36077"/>
                    <a:pt x="16950" y="36182"/>
                    <a:pt x="16983" y="36352"/>
                  </a:cubicBezTo>
                  <a:cubicBezTo>
                    <a:pt x="17013" y="36512"/>
                    <a:pt x="17135" y="36553"/>
                    <a:pt x="17271" y="36546"/>
                  </a:cubicBezTo>
                  <a:cubicBezTo>
                    <a:pt x="17408" y="36538"/>
                    <a:pt x="17544" y="36505"/>
                    <a:pt x="17699" y="36483"/>
                  </a:cubicBezTo>
                  <a:cubicBezTo>
                    <a:pt x="17523" y="36890"/>
                    <a:pt x="17523" y="36890"/>
                    <a:pt x="17070" y="36782"/>
                  </a:cubicBezTo>
                  <a:cubicBezTo>
                    <a:pt x="16990" y="36981"/>
                    <a:pt x="16907" y="37187"/>
                    <a:pt x="16820" y="37404"/>
                  </a:cubicBezTo>
                  <a:cubicBezTo>
                    <a:pt x="16865" y="37417"/>
                    <a:pt x="16943" y="37448"/>
                    <a:pt x="16947" y="37440"/>
                  </a:cubicBezTo>
                  <a:cubicBezTo>
                    <a:pt x="17104" y="37140"/>
                    <a:pt x="17428" y="37083"/>
                    <a:pt x="17749" y="36890"/>
                  </a:cubicBezTo>
                  <a:cubicBezTo>
                    <a:pt x="17687" y="37065"/>
                    <a:pt x="17968" y="37197"/>
                    <a:pt x="17672" y="37355"/>
                  </a:cubicBezTo>
                  <a:cubicBezTo>
                    <a:pt x="17605" y="37390"/>
                    <a:pt x="17632" y="37644"/>
                    <a:pt x="17839" y="37653"/>
                  </a:cubicBezTo>
                  <a:cubicBezTo>
                    <a:pt x="18194" y="37668"/>
                    <a:pt x="18292" y="37943"/>
                    <a:pt x="18411" y="38198"/>
                  </a:cubicBezTo>
                  <a:cubicBezTo>
                    <a:pt x="18516" y="38424"/>
                    <a:pt x="18610" y="38656"/>
                    <a:pt x="18709" y="38882"/>
                  </a:cubicBezTo>
                  <a:cubicBezTo>
                    <a:pt x="18617" y="38906"/>
                    <a:pt x="18497" y="38936"/>
                    <a:pt x="18322" y="38980"/>
                  </a:cubicBezTo>
                  <a:cubicBezTo>
                    <a:pt x="18449" y="39142"/>
                    <a:pt x="18651" y="39207"/>
                    <a:pt x="18542" y="39426"/>
                  </a:cubicBezTo>
                  <a:cubicBezTo>
                    <a:pt x="18474" y="39561"/>
                    <a:pt x="18482" y="39734"/>
                    <a:pt x="18449" y="39927"/>
                  </a:cubicBezTo>
                  <a:cubicBezTo>
                    <a:pt x="18673" y="39973"/>
                    <a:pt x="18796" y="40355"/>
                    <a:pt x="19116" y="40007"/>
                  </a:cubicBezTo>
                  <a:cubicBezTo>
                    <a:pt x="19130" y="40042"/>
                    <a:pt x="19142" y="40074"/>
                    <a:pt x="19157" y="40108"/>
                  </a:cubicBezTo>
                  <a:cubicBezTo>
                    <a:pt x="19021" y="40276"/>
                    <a:pt x="18887" y="40444"/>
                    <a:pt x="18742" y="40624"/>
                  </a:cubicBezTo>
                  <a:cubicBezTo>
                    <a:pt x="18395" y="40203"/>
                    <a:pt x="18090" y="39835"/>
                    <a:pt x="17786" y="39469"/>
                  </a:cubicBezTo>
                  <a:cubicBezTo>
                    <a:pt x="17766" y="39445"/>
                    <a:pt x="17709" y="39423"/>
                    <a:pt x="17711" y="39417"/>
                  </a:cubicBezTo>
                  <a:cubicBezTo>
                    <a:pt x="17859" y="38997"/>
                    <a:pt x="17453" y="38864"/>
                    <a:pt x="17297" y="38603"/>
                  </a:cubicBezTo>
                  <a:cubicBezTo>
                    <a:pt x="17127" y="38317"/>
                    <a:pt x="16973" y="38021"/>
                    <a:pt x="16813" y="37730"/>
                  </a:cubicBezTo>
                  <a:cubicBezTo>
                    <a:pt x="16768" y="37646"/>
                    <a:pt x="16742" y="37551"/>
                    <a:pt x="16687" y="37473"/>
                  </a:cubicBezTo>
                  <a:cubicBezTo>
                    <a:pt x="16616" y="37371"/>
                    <a:pt x="16526" y="37282"/>
                    <a:pt x="16370" y="37104"/>
                  </a:cubicBezTo>
                  <a:cubicBezTo>
                    <a:pt x="16309" y="36890"/>
                    <a:pt x="16427" y="36496"/>
                    <a:pt x="16111" y="36228"/>
                  </a:cubicBezTo>
                  <a:cubicBezTo>
                    <a:pt x="16092" y="36212"/>
                    <a:pt x="16078" y="36162"/>
                    <a:pt x="16087" y="36139"/>
                  </a:cubicBezTo>
                  <a:cubicBezTo>
                    <a:pt x="16240" y="35729"/>
                    <a:pt x="15872" y="35511"/>
                    <a:pt x="15752" y="35204"/>
                  </a:cubicBezTo>
                  <a:cubicBezTo>
                    <a:pt x="15670" y="34990"/>
                    <a:pt x="15589" y="34759"/>
                    <a:pt x="15590" y="34536"/>
                  </a:cubicBezTo>
                  <a:cubicBezTo>
                    <a:pt x="15593" y="34275"/>
                    <a:pt x="15459" y="34094"/>
                    <a:pt x="15343" y="33895"/>
                  </a:cubicBezTo>
                  <a:cubicBezTo>
                    <a:pt x="15288" y="33802"/>
                    <a:pt x="15224" y="33716"/>
                    <a:pt x="15165" y="33624"/>
                  </a:cubicBezTo>
                  <a:cubicBezTo>
                    <a:pt x="14960" y="33307"/>
                    <a:pt x="14978" y="32973"/>
                    <a:pt x="15135" y="32610"/>
                  </a:cubicBezTo>
                  <a:cubicBezTo>
                    <a:pt x="14681" y="32474"/>
                    <a:pt x="14580" y="32103"/>
                    <a:pt x="14493" y="31732"/>
                  </a:cubicBezTo>
                  <a:cubicBezTo>
                    <a:pt x="14337" y="31071"/>
                    <a:pt x="14229" y="30394"/>
                    <a:pt x="14029" y="29747"/>
                  </a:cubicBezTo>
                  <a:cubicBezTo>
                    <a:pt x="13902" y="29341"/>
                    <a:pt x="13800" y="28947"/>
                    <a:pt x="13786" y="28522"/>
                  </a:cubicBezTo>
                  <a:cubicBezTo>
                    <a:pt x="13779" y="28325"/>
                    <a:pt x="13652" y="28173"/>
                    <a:pt x="13505" y="28007"/>
                  </a:cubicBezTo>
                  <a:cubicBezTo>
                    <a:pt x="13230" y="27696"/>
                    <a:pt x="12954" y="27355"/>
                    <a:pt x="12842" y="26925"/>
                  </a:cubicBezTo>
                  <a:cubicBezTo>
                    <a:pt x="12629" y="26120"/>
                    <a:pt x="12401" y="25320"/>
                    <a:pt x="12183" y="24518"/>
                  </a:cubicBezTo>
                  <a:cubicBezTo>
                    <a:pt x="12131" y="24325"/>
                    <a:pt x="12092" y="24128"/>
                    <a:pt x="12048" y="23940"/>
                  </a:cubicBezTo>
                  <a:cubicBezTo>
                    <a:pt x="11765" y="23959"/>
                    <a:pt x="11683" y="24101"/>
                    <a:pt x="11718" y="24303"/>
                  </a:cubicBezTo>
                  <a:cubicBezTo>
                    <a:pt x="11832" y="24964"/>
                    <a:pt x="11854" y="25636"/>
                    <a:pt x="12029" y="26288"/>
                  </a:cubicBezTo>
                  <a:cubicBezTo>
                    <a:pt x="12152" y="26751"/>
                    <a:pt x="12202" y="27231"/>
                    <a:pt x="12313" y="27697"/>
                  </a:cubicBezTo>
                  <a:cubicBezTo>
                    <a:pt x="12459" y="28301"/>
                    <a:pt x="12609" y="28906"/>
                    <a:pt x="12805" y="29494"/>
                  </a:cubicBezTo>
                  <a:cubicBezTo>
                    <a:pt x="13001" y="30086"/>
                    <a:pt x="13270" y="30653"/>
                    <a:pt x="13478" y="31240"/>
                  </a:cubicBezTo>
                  <a:cubicBezTo>
                    <a:pt x="13604" y="31597"/>
                    <a:pt x="13649" y="31983"/>
                    <a:pt x="13779" y="32339"/>
                  </a:cubicBezTo>
                  <a:cubicBezTo>
                    <a:pt x="14144" y="33331"/>
                    <a:pt x="14540" y="34311"/>
                    <a:pt x="14911" y="35300"/>
                  </a:cubicBezTo>
                  <a:cubicBezTo>
                    <a:pt x="15021" y="35594"/>
                    <a:pt x="15145" y="35878"/>
                    <a:pt x="15094" y="36227"/>
                  </a:cubicBezTo>
                  <a:cubicBezTo>
                    <a:pt x="15067" y="36416"/>
                    <a:pt x="15259" y="36634"/>
                    <a:pt x="15343" y="36842"/>
                  </a:cubicBezTo>
                  <a:cubicBezTo>
                    <a:pt x="15443" y="37089"/>
                    <a:pt x="15572" y="37311"/>
                    <a:pt x="15436" y="37616"/>
                  </a:cubicBezTo>
                  <a:cubicBezTo>
                    <a:pt x="15360" y="37787"/>
                    <a:pt x="15455" y="38049"/>
                    <a:pt x="15509" y="38260"/>
                  </a:cubicBezTo>
                  <a:cubicBezTo>
                    <a:pt x="15579" y="38533"/>
                    <a:pt x="15714" y="38792"/>
                    <a:pt x="15769" y="39068"/>
                  </a:cubicBezTo>
                  <a:cubicBezTo>
                    <a:pt x="15872" y="39579"/>
                    <a:pt x="15755" y="39744"/>
                    <a:pt x="15241" y="39914"/>
                  </a:cubicBezTo>
                  <a:cubicBezTo>
                    <a:pt x="15168" y="39939"/>
                    <a:pt x="15094" y="39958"/>
                    <a:pt x="15033" y="39976"/>
                  </a:cubicBezTo>
                  <a:cubicBezTo>
                    <a:pt x="14833" y="39794"/>
                    <a:pt x="14662" y="39565"/>
                    <a:pt x="14434" y="39450"/>
                  </a:cubicBezTo>
                  <a:cubicBezTo>
                    <a:pt x="14189" y="39328"/>
                    <a:pt x="14072" y="39177"/>
                    <a:pt x="14061" y="38901"/>
                  </a:cubicBezTo>
                  <a:cubicBezTo>
                    <a:pt x="13831" y="39241"/>
                    <a:pt x="13736" y="39572"/>
                    <a:pt x="13986" y="39942"/>
                  </a:cubicBezTo>
                  <a:cubicBezTo>
                    <a:pt x="13852" y="40011"/>
                    <a:pt x="13743" y="40067"/>
                    <a:pt x="13566" y="40156"/>
                  </a:cubicBezTo>
                  <a:cubicBezTo>
                    <a:pt x="13749" y="40242"/>
                    <a:pt x="13881" y="40304"/>
                    <a:pt x="14011" y="40366"/>
                  </a:cubicBezTo>
                  <a:cubicBezTo>
                    <a:pt x="14012" y="40642"/>
                    <a:pt x="14014" y="40918"/>
                    <a:pt x="14015" y="41236"/>
                  </a:cubicBezTo>
                  <a:cubicBezTo>
                    <a:pt x="13797" y="41208"/>
                    <a:pt x="13670" y="41309"/>
                    <a:pt x="13671" y="41538"/>
                  </a:cubicBezTo>
                  <a:cubicBezTo>
                    <a:pt x="13671" y="41552"/>
                    <a:pt x="13654" y="41564"/>
                    <a:pt x="13646" y="41576"/>
                  </a:cubicBezTo>
                  <a:cubicBezTo>
                    <a:pt x="13625" y="41555"/>
                    <a:pt x="13604" y="41534"/>
                    <a:pt x="13581" y="41513"/>
                  </a:cubicBezTo>
                  <a:cubicBezTo>
                    <a:pt x="13584" y="41512"/>
                    <a:pt x="13587" y="41511"/>
                    <a:pt x="13590" y="41511"/>
                  </a:cubicBezTo>
                  <a:cubicBezTo>
                    <a:pt x="13587" y="41507"/>
                    <a:pt x="13581" y="41503"/>
                    <a:pt x="13576" y="41499"/>
                  </a:cubicBezTo>
                  <a:cubicBezTo>
                    <a:pt x="13538" y="41204"/>
                    <a:pt x="13605" y="40959"/>
                    <a:pt x="13908" y="40849"/>
                  </a:cubicBezTo>
                  <a:cubicBezTo>
                    <a:pt x="13861" y="40537"/>
                    <a:pt x="13699" y="40387"/>
                    <a:pt x="13430" y="40396"/>
                  </a:cubicBezTo>
                  <a:cubicBezTo>
                    <a:pt x="13298" y="40543"/>
                    <a:pt x="13181" y="40673"/>
                    <a:pt x="13025" y="40849"/>
                  </a:cubicBezTo>
                  <a:cubicBezTo>
                    <a:pt x="13375" y="40882"/>
                    <a:pt x="13562" y="41012"/>
                    <a:pt x="13430" y="41360"/>
                  </a:cubicBezTo>
                  <a:cubicBezTo>
                    <a:pt x="13421" y="41385"/>
                    <a:pt x="13517" y="41449"/>
                    <a:pt x="13576" y="41500"/>
                  </a:cubicBezTo>
                  <a:cubicBezTo>
                    <a:pt x="13576" y="41505"/>
                    <a:pt x="13576" y="41508"/>
                    <a:pt x="13577" y="41512"/>
                  </a:cubicBezTo>
                  <a:lnTo>
                    <a:pt x="13581" y="41516"/>
                  </a:lnTo>
                  <a:cubicBezTo>
                    <a:pt x="13337" y="41586"/>
                    <a:pt x="13209" y="41843"/>
                    <a:pt x="12907" y="41877"/>
                  </a:cubicBezTo>
                  <a:cubicBezTo>
                    <a:pt x="12699" y="41901"/>
                    <a:pt x="12589" y="41887"/>
                    <a:pt x="12467" y="41744"/>
                  </a:cubicBezTo>
                  <a:cubicBezTo>
                    <a:pt x="12248" y="41490"/>
                    <a:pt x="12025" y="41237"/>
                    <a:pt x="11798" y="40990"/>
                  </a:cubicBezTo>
                  <a:cubicBezTo>
                    <a:pt x="11740" y="40928"/>
                    <a:pt x="11666" y="40869"/>
                    <a:pt x="11588" y="40844"/>
                  </a:cubicBezTo>
                  <a:cubicBezTo>
                    <a:pt x="11436" y="40794"/>
                    <a:pt x="11401" y="40702"/>
                    <a:pt x="11406" y="40553"/>
                  </a:cubicBezTo>
                  <a:cubicBezTo>
                    <a:pt x="11409" y="40454"/>
                    <a:pt x="11394" y="40327"/>
                    <a:pt x="11336" y="40257"/>
                  </a:cubicBezTo>
                  <a:cubicBezTo>
                    <a:pt x="11076" y="39952"/>
                    <a:pt x="10915" y="39590"/>
                    <a:pt x="10739" y="39238"/>
                  </a:cubicBezTo>
                  <a:cubicBezTo>
                    <a:pt x="10670" y="39099"/>
                    <a:pt x="10588" y="38926"/>
                    <a:pt x="10613" y="38785"/>
                  </a:cubicBezTo>
                  <a:cubicBezTo>
                    <a:pt x="10660" y="38525"/>
                    <a:pt x="10553" y="38359"/>
                    <a:pt x="10357" y="38148"/>
                  </a:cubicBezTo>
                  <a:cubicBezTo>
                    <a:pt x="10305" y="38288"/>
                    <a:pt x="10265" y="38397"/>
                    <a:pt x="10223" y="38510"/>
                  </a:cubicBezTo>
                  <a:cubicBezTo>
                    <a:pt x="9700" y="38770"/>
                    <a:pt x="9432" y="38297"/>
                    <a:pt x="9073" y="38074"/>
                  </a:cubicBezTo>
                  <a:cubicBezTo>
                    <a:pt x="9039" y="38052"/>
                    <a:pt x="9035" y="37963"/>
                    <a:pt x="9002" y="37953"/>
                  </a:cubicBezTo>
                  <a:cubicBezTo>
                    <a:pt x="8409" y="37764"/>
                    <a:pt x="8437" y="37186"/>
                    <a:pt x="8236" y="36750"/>
                  </a:cubicBezTo>
                  <a:cubicBezTo>
                    <a:pt x="8144" y="36551"/>
                    <a:pt x="8047" y="36353"/>
                    <a:pt x="7952" y="36154"/>
                  </a:cubicBezTo>
                  <a:lnTo>
                    <a:pt x="7838" y="36186"/>
                  </a:lnTo>
                  <a:cubicBezTo>
                    <a:pt x="7935" y="36889"/>
                    <a:pt x="8020" y="37593"/>
                    <a:pt x="8132" y="38295"/>
                  </a:cubicBezTo>
                  <a:cubicBezTo>
                    <a:pt x="8247" y="39020"/>
                    <a:pt x="8367" y="39745"/>
                    <a:pt x="8524" y="40460"/>
                  </a:cubicBezTo>
                  <a:cubicBezTo>
                    <a:pt x="8724" y="41366"/>
                    <a:pt x="8915" y="42270"/>
                    <a:pt x="8979" y="43200"/>
                  </a:cubicBezTo>
                  <a:cubicBezTo>
                    <a:pt x="8994" y="43402"/>
                    <a:pt x="9085" y="43597"/>
                    <a:pt x="9148" y="43815"/>
                  </a:cubicBezTo>
                  <a:cubicBezTo>
                    <a:pt x="9065" y="43830"/>
                    <a:pt x="9005" y="43842"/>
                    <a:pt x="8906" y="43860"/>
                  </a:cubicBezTo>
                  <a:cubicBezTo>
                    <a:pt x="8910" y="43974"/>
                    <a:pt x="8914" y="44100"/>
                    <a:pt x="8917" y="44225"/>
                  </a:cubicBezTo>
                  <a:cubicBezTo>
                    <a:pt x="8888" y="44232"/>
                    <a:pt x="8857" y="44241"/>
                    <a:pt x="8827" y="44247"/>
                  </a:cubicBezTo>
                  <a:cubicBezTo>
                    <a:pt x="8778" y="44148"/>
                    <a:pt x="8728" y="44050"/>
                    <a:pt x="8672" y="43940"/>
                  </a:cubicBezTo>
                  <a:cubicBezTo>
                    <a:pt x="8651" y="43960"/>
                    <a:pt x="8585" y="44000"/>
                    <a:pt x="8576" y="44048"/>
                  </a:cubicBezTo>
                  <a:cubicBezTo>
                    <a:pt x="8559" y="44138"/>
                    <a:pt x="8576" y="44232"/>
                    <a:pt x="8578" y="44350"/>
                  </a:cubicBezTo>
                  <a:cubicBezTo>
                    <a:pt x="8492" y="44335"/>
                    <a:pt x="8406" y="44346"/>
                    <a:pt x="8373" y="44310"/>
                  </a:cubicBezTo>
                  <a:cubicBezTo>
                    <a:pt x="8112" y="44028"/>
                    <a:pt x="7760" y="43872"/>
                    <a:pt x="7466" y="43639"/>
                  </a:cubicBezTo>
                  <a:cubicBezTo>
                    <a:pt x="7250" y="43469"/>
                    <a:pt x="7090" y="43239"/>
                    <a:pt x="7052" y="42959"/>
                  </a:cubicBezTo>
                  <a:cubicBezTo>
                    <a:pt x="6851" y="41417"/>
                    <a:pt x="6069" y="40089"/>
                    <a:pt x="5491" y="38684"/>
                  </a:cubicBezTo>
                  <a:cubicBezTo>
                    <a:pt x="5388" y="38436"/>
                    <a:pt x="5238" y="38260"/>
                    <a:pt x="5059" y="38071"/>
                  </a:cubicBezTo>
                  <a:cubicBezTo>
                    <a:pt x="4851" y="37850"/>
                    <a:pt x="4638" y="37629"/>
                    <a:pt x="4438" y="37403"/>
                  </a:cubicBezTo>
                  <a:cubicBezTo>
                    <a:pt x="4246" y="37187"/>
                    <a:pt x="4169" y="36853"/>
                    <a:pt x="4081" y="36559"/>
                  </a:cubicBezTo>
                  <a:cubicBezTo>
                    <a:pt x="3848" y="35769"/>
                    <a:pt x="3566" y="34982"/>
                    <a:pt x="3443" y="34173"/>
                  </a:cubicBezTo>
                  <a:cubicBezTo>
                    <a:pt x="3356" y="33603"/>
                    <a:pt x="3138" y="33079"/>
                    <a:pt x="3029" y="32519"/>
                  </a:cubicBezTo>
                  <a:cubicBezTo>
                    <a:pt x="2900" y="31862"/>
                    <a:pt x="2642" y="31231"/>
                    <a:pt x="2451" y="30583"/>
                  </a:cubicBezTo>
                  <a:cubicBezTo>
                    <a:pt x="2409" y="30439"/>
                    <a:pt x="2405" y="30279"/>
                    <a:pt x="2407" y="30125"/>
                  </a:cubicBezTo>
                  <a:cubicBezTo>
                    <a:pt x="2410" y="29703"/>
                    <a:pt x="2199" y="29347"/>
                    <a:pt x="2058" y="28972"/>
                  </a:cubicBezTo>
                  <a:cubicBezTo>
                    <a:pt x="1969" y="28739"/>
                    <a:pt x="1820" y="28523"/>
                    <a:pt x="1758" y="28285"/>
                  </a:cubicBezTo>
                  <a:cubicBezTo>
                    <a:pt x="1461" y="27155"/>
                    <a:pt x="1183" y="26023"/>
                    <a:pt x="898" y="24891"/>
                  </a:cubicBezTo>
                  <a:cubicBezTo>
                    <a:pt x="894" y="24875"/>
                    <a:pt x="883" y="24861"/>
                    <a:pt x="881" y="24845"/>
                  </a:cubicBezTo>
                  <a:cubicBezTo>
                    <a:pt x="790" y="24201"/>
                    <a:pt x="704" y="23557"/>
                    <a:pt x="605" y="22914"/>
                  </a:cubicBezTo>
                  <a:cubicBezTo>
                    <a:pt x="548" y="22539"/>
                    <a:pt x="460" y="22167"/>
                    <a:pt x="402" y="21792"/>
                  </a:cubicBezTo>
                  <a:cubicBezTo>
                    <a:pt x="335" y="21365"/>
                    <a:pt x="288" y="20934"/>
                    <a:pt x="229" y="20504"/>
                  </a:cubicBezTo>
                  <a:cubicBezTo>
                    <a:pt x="190" y="20236"/>
                    <a:pt x="133" y="19969"/>
                    <a:pt x="102" y="19699"/>
                  </a:cubicBezTo>
                  <a:cubicBezTo>
                    <a:pt x="86" y="19558"/>
                    <a:pt x="74" y="19401"/>
                    <a:pt x="122" y="19273"/>
                  </a:cubicBezTo>
                  <a:cubicBezTo>
                    <a:pt x="247" y="18942"/>
                    <a:pt x="211" y="18631"/>
                    <a:pt x="68" y="18319"/>
                  </a:cubicBezTo>
                  <a:cubicBezTo>
                    <a:pt x="48" y="18277"/>
                    <a:pt x="18" y="18231"/>
                    <a:pt x="18" y="18186"/>
                  </a:cubicBezTo>
                  <a:cubicBezTo>
                    <a:pt x="18" y="17563"/>
                    <a:pt x="23" y="16942"/>
                    <a:pt x="23" y="16319"/>
                  </a:cubicBezTo>
                  <a:cubicBezTo>
                    <a:pt x="23" y="16085"/>
                    <a:pt x="1" y="15850"/>
                    <a:pt x="11" y="15618"/>
                  </a:cubicBezTo>
                  <a:cubicBezTo>
                    <a:pt x="27" y="15235"/>
                    <a:pt x="37" y="14852"/>
                    <a:pt x="91" y="14474"/>
                  </a:cubicBezTo>
                  <a:cubicBezTo>
                    <a:pt x="149" y="14081"/>
                    <a:pt x="262" y="13695"/>
                    <a:pt x="335" y="13305"/>
                  </a:cubicBezTo>
                  <a:cubicBezTo>
                    <a:pt x="461" y="12629"/>
                    <a:pt x="578" y="11953"/>
                    <a:pt x="698" y="11278"/>
                  </a:cubicBezTo>
                  <a:cubicBezTo>
                    <a:pt x="913" y="10059"/>
                    <a:pt x="1143" y="8846"/>
                    <a:pt x="1549" y="7670"/>
                  </a:cubicBezTo>
                  <a:cubicBezTo>
                    <a:pt x="1684" y="7282"/>
                    <a:pt x="1981" y="7038"/>
                    <a:pt x="2210" y="6737"/>
                  </a:cubicBezTo>
                  <a:cubicBezTo>
                    <a:pt x="2351" y="6550"/>
                    <a:pt x="2665" y="6622"/>
                    <a:pt x="2777" y="6845"/>
                  </a:cubicBezTo>
                  <a:cubicBezTo>
                    <a:pt x="2860" y="7013"/>
                    <a:pt x="2964" y="7212"/>
                    <a:pt x="2944" y="7387"/>
                  </a:cubicBezTo>
                  <a:cubicBezTo>
                    <a:pt x="2905" y="7748"/>
                    <a:pt x="3185" y="7939"/>
                    <a:pt x="3304" y="8211"/>
                  </a:cubicBezTo>
                  <a:cubicBezTo>
                    <a:pt x="3331" y="8275"/>
                    <a:pt x="3460" y="8295"/>
                    <a:pt x="3564" y="8347"/>
                  </a:cubicBezTo>
                  <a:cubicBezTo>
                    <a:pt x="3407" y="8777"/>
                    <a:pt x="3480" y="9208"/>
                    <a:pt x="3556" y="9653"/>
                  </a:cubicBezTo>
                  <a:cubicBezTo>
                    <a:pt x="3686" y="10411"/>
                    <a:pt x="3766" y="11180"/>
                    <a:pt x="3853" y="11947"/>
                  </a:cubicBezTo>
                  <a:cubicBezTo>
                    <a:pt x="3866" y="12067"/>
                    <a:pt x="3814" y="12196"/>
                    <a:pt x="3780" y="12318"/>
                  </a:cubicBezTo>
                  <a:cubicBezTo>
                    <a:pt x="3733" y="12483"/>
                    <a:pt x="3675" y="12643"/>
                    <a:pt x="3612" y="12833"/>
                  </a:cubicBezTo>
                  <a:cubicBezTo>
                    <a:pt x="3905" y="12863"/>
                    <a:pt x="3985" y="13035"/>
                    <a:pt x="4002" y="13266"/>
                  </a:cubicBezTo>
                  <a:cubicBezTo>
                    <a:pt x="4046" y="13858"/>
                    <a:pt x="4098" y="14448"/>
                    <a:pt x="4149" y="15039"/>
                  </a:cubicBezTo>
                  <a:cubicBezTo>
                    <a:pt x="4184" y="15448"/>
                    <a:pt x="4233" y="15854"/>
                    <a:pt x="4258" y="16264"/>
                  </a:cubicBezTo>
                  <a:cubicBezTo>
                    <a:pt x="4272" y="16474"/>
                    <a:pt x="4247" y="16687"/>
                    <a:pt x="4237" y="16899"/>
                  </a:cubicBezTo>
                  <a:cubicBezTo>
                    <a:pt x="4231" y="16900"/>
                    <a:pt x="4225" y="16902"/>
                    <a:pt x="4218" y="16905"/>
                  </a:cubicBezTo>
                  <a:cubicBezTo>
                    <a:pt x="4133" y="16837"/>
                    <a:pt x="4050" y="16767"/>
                    <a:pt x="3965" y="16699"/>
                  </a:cubicBezTo>
                  <a:cubicBezTo>
                    <a:pt x="3940" y="16715"/>
                    <a:pt x="3917" y="16731"/>
                    <a:pt x="3892" y="16746"/>
                  </a:cubicBezTo>
                  <a:cubicBezTo>
                    <a:pt x="3910" y="16824"/>
                    <a:pt x="3928" y="16902"/>
                    <a:pt x="3946" y="16981"/>
                  </a:cubicBezTo>
                  <a:cubicBezTo>
                    <a:pt x="4037" y="16957"/>
                    <a:pt x="4127" y="16931"/>
                    <a:pt x="4218" y="16906"/>
                  </a:cubicBezTo>
                  <a:lnTo>
                    <a:pt x="4237" y="16921"/>
                  </a:lnTo>
                  <a:cubicBezTo>
                    <a:pt x="4237" y="16915"/>
                    <a:pt x="4238" y="16907"/>
                    <a:pt x="4238" y="16900"/>
                  </a:cubicBezTo>
                  <a:cubicBezTo>
                    <a:pt x="4240" y="16900"/>
                    <a:pt x="4240" y="16900"/>
                    <a:pt x="4242" y="16899"/>
                  </a:cubicBezTo>
                  <a:cubicBezTo>
                    <a:pt x="4301" y="17172"/>
                    <a:pt x="4372" y="17443"/>
                    <a:pt x="4418" y="17719"/>
                  </a:cubicBezTo>
                  <a:cubicBezTo>
                    <a:pt x="4454" y="17939"/>
                    <a:pt x="4504" y="18173"/>
                    <a:pt x="4467" y="18385"/>
                  </a:cubicBezTo>
                  <a:cubicBezTo>
                    <a:pt x="4407" y="18718"/>
                    <a:pt x="4585" y="18934"/>
                    <a:pt x="4783" y="19177"/>
                  </a:cubicBezTo>
                  <a:cubicBezTo>
                    <a:pt x="4780" y="18996"/>
                    <a:pt x="4772" y="18813"/>
                    <a:pt x="4775" y="18632"/>
                  </a:cubicBezTo>
                  <a:cubicBezTo>
                    <a:pt x="4782" y="18203"/>
                    <a:pt x="4830" y="17770"/>
                    <a:pt x="4795" y="17344"/>
                  </a:cubicBezTo>
                  <a:cubicBezTo>
                    <a:pt x="4722" y="16467"/>
                    <a:pt x="4592" y="15594"/>
                    <a:pt x="4508" y="14716"/>
                  </a:cubicBezTo>
                  <a:cubicBezTo>
                    <a:pt x="4366" y="13224"/>
                    <a:pt x="4404" y="11732"/>
                    <a:pt x="4524" y="10242"/>
                  </a:cubicBezTo>
                  <a:cubicBezTo>
                    <a:pt x="4543" y="10023"/>
                    <a:pt x="4612" y="9800"/>
                    <a:pt x="4699" y="9595"/>
                  </a:cubicBezTo>
                  <a:cubicBezTo>
                    <a:pt x="4732" y="9515"/>
                    <a:pt x="4877" y="9484"/>
                    <a:pt x="4972" y="9430"/>
                  </a:cubicBezTo>
                  <a:cubicBezTo>
                    <a:pt x="4972" y="9338"/>
                    <a:pt x="4944" y="9196"/>
                    <a:pt x="4977" y="9071"/>
                  </a:cubicBezTo>
                  <a:cubicBezTo>
                    <a:pt x="5049" y="8811"/>
                    <a:pt x="5124" y="8794"/>
                    <a:pt x="5418" y="8905"/>
                  </a:cubicBezTo>
                  <a:cubicBezTo>
                    <a:pt x="5539" y="8950"/>
                    <a:pt x="5665" y="8984"/>
                    <a:pt x="5825" y="9035"/>
                  </a:cubicBezTo>
                  <a:cubicBezTo>
                    <a:pt x="5982" y="8398"/>
                    <a:pt x="6066" y="7733"/>
                    <a:pt x="6315" y="7136"/>
                  </a:cubicBezTo>
                  <a:cubicBezTo>
                    <a:pt x="6551" y="6566"/>
                    <a:pt x="6471" y="5866"/>
                    <a:pt x="7025" y="5368"/>
                  </a:cubicBezTo>
                  <a:cubicBezTo>
                    <a:pt x="7151" y="5602"/>
                    <a:pt x="7253" y="5809"/>
                    <a:pt x="7373" y="6006"/>
                  </a:cubicBezTo>
                  <a:cubicBezTo>
                    <a:pt x="7461" y="6150"/>
                    <a:pt x="7447" y="6409"/>
                    <a:pt x="7738" y="6357"/>
                  </a:cubicBezTo>
                  <a:cubicBezTo>
                    <a:pt x="7768" y="6352"/>
                    <a:pt x="7831" y="6439"/>
                    <a:pt x="7851" y="6494"/>
                  </a:cubicBezTo>
                  <a:cubicBezTo>
                    <a:pt x="7883" y="6584"/>
                    <a:pt x="7900" y="6680"/>
                    <a:pt x="7910" y="6775"/>
                  </a:cubicBezTo>
                  <a:cubicBezTo>
                    <a:pt x="8091" y="8340"/>
                    <a:pt x="8268" y="9904"/>
                    <a:pt x="8450" y="11467"/>
                  </a:cubicBezTo>
                  <a:cubicBezTo>
                    <a:pt x="8487" y="11781"/>
                    <a:pt x="8549" y="12094"/>
                    <a:pt x="8676" y="12430"/>
                  </a:cubicBezTo>
                  <a:cubicBezTo>
                    <a:pt x="8717" y="12346"/>
                    <a:pt x="8790" y="12263"/>
                    <a:pt x="8792" y="12177"/>
                  </a:cubicBezTo>
                  <a:cubicBezTo>
                    <a:pt x="8804" y="11827"/>
                    <a:pt x="8776" y="11474"/>
                    <a:pt x="8797" y="11124"/>
                  </a:cubicBezTo>
                  <a:cubicBezTo>
                    <a:pt x="8849" y="10260"/>
                    <a:pt x="8926" y="9398"/>
                    <a:pt x="8982" y="8535"/>
                  </a:cubicBezTo>
                  <a:cubicBezTo>
                    <a:pt x="9016" y="8015"/>
                    <a:pt x="9026" y="7494"/>
                    <a:pt x="9055" y="6973"/>
                  </a:cubicBezTo>
                  <a:cubicBezTo>
                    <a:pt x="9065" y="6803"/>
                    <a:pt x="9080" y="6631"/>
                    <a:pt x="9115" y="6464"/>
                  </a:cubicBezTo>
                  <a:cubicBezTo>
                    <a:pt x="9214" y="5991"/>
                    <a:pt x="9327" y="5521"/>
                    <a:pt x="9429" y="5048"/>
                  </a:cubicBezTo>
                  <a:cubicBezTo>
                    <a:pt x="9445" y="4975"/>
                    <a:pt x="9421" y="4896"/>
                    <a:pt x="9420" y="4819"/>
                  </a:cubicBezTo>
                  <a:cubicBezTo>
                    <a:pt x="9417" y="4693"/>
                    <a:pt x="9364" y="4516"/>
                    <a:pt x="9426" y="4448"/>
                  </a:cubicBezTo>
                  <a:cubicBezTo>
                    <a:pt x="9719" y="4128"/>
                    <a:pt x="9599" y="3706"/>
                    <a:pt x="9735" y="3351"/>
                  </a:cubicBezTo>
                  <a:cubicBezTo>
                    <a:pt x="9795" y="3194"/>
                    <a:pt x="9748" y="3003"/>
                    <a:pt x="9938" y="2891"/>
                  </a:cubicBezTo>
                  <a:cubicBezTo>
                    <a:pt x="9988" y="2860"/>
                    <a:pt x="9982" y="2720"/>
                    <a:pt x="9983" y="2630"/>
                  </a:cubicBezTo>
                  <a:cubicBezTo>
                    <a:pt x="9992" y="2258"/>
                    <a:pt x="10073" y="1918"/>
                    <a:pt x="10269" y="1589"/>
                  </a:cubicBezTo>
                  <a:cubicBezTo>
                    <a:pt x="10518" y="1168"/>
                    <a:pt x="10713" y="716"/>
                    <a:pt x="10962" y="216"/>
                  </a:cubicBezTo>
                  <a:cubicBezTo>
                    <a:pt x="11010" y="234"/>
                    <a:pt x="11112" y="271"/>
                    <a:pt x="11245" y="320"/>
                  </a:cubicBezTo>
                  <a:cubicBezTo>
                    <a:pt x="11274" y="225"/>
                    <a:pt x="11279" y="150"/>
                    <a:pt x="11315" y="94"/>
                  </a:cubicBezTo>
                  <a:cubicBezTo>
                    <a:pt x="11342" y="51"/>
                    <a:pt x="11404" y="17"/>
                    <a:pt x="11454" y="6"/>
                  </a:cubicBezTo>
                  <a:cubicBezTo>
                    <a:pt x="11483" y="0"/>
                    <a:pt x="11557" y="63"/>
                    <a:pt x="11553" y="74"/>
                  </a:cubicBezTo>
                  <a:cubicBezTo>
                    <a:pt x="11473" y="296"/>
                    <a:pt x="11614" y="486"/>
                    <a:pt x="11634" y="692"/>
                  </a:cubicBezTo>
                  <a:cubicBezTo>
                    <a:pt x="11639" y="742"/>
                    <a:pt x="11581" y="799"/>
                    <a:pt x="11570" y="819"/>
                  </a:cubicBezTo>
                  <a:cubicBezTo>
                    <a:pt x="11688" y="888"/>
                    <a:pt x="11806" y="958"/>
                    <a:pt x="11966" y="1051"/>
                  </a:cubicBezTo>
                  <a:cubicBezTo>
                    <a:pt x="11975" y="1044"/>
                    <a:pt x="12045" y="992"/>
                    <a:pt x="12154" y="911"/>
                  </a:cubicBezTo>
                  <a:cubicBezTo>
                    <a:pt x="12165" y="1260"/>
                    <a:pt x="12190" y="1558"/>
                    <a:pt x="12159" y="1881"/>
                  </a:cubicBezTo>
                  <a:cubicBezTo>
                    <a:pt x="12120" y="2286"/>
                    <a:pt x="11959" y="2696"/>
                    <a:pt x="12125" y="3131"/>
                  </a:cubicBezTo>
                  <a:cubicBezTo>
                    <a:pt x="12201" y="3331"/>
                    <a:pt x="12146" y="3612"/>
                    <a:pt x="12074" y="3830"/>
                  </a:cubicBezTo>
                  <a:cubicBezTo>
                    <a:pt x="11990" y="4081"/>
                    <a:pt x="11928" y="4283"/>
                    <a:pt x="12063" y="4553"/>
                  </a:cubicBezTo>
                  <a:cubicBezTo>
                    <a:pt x="12244" y="4914"/>
                    <a:pt x="12086" y="5320"/>
                    <a:pt x="12086" y="5707"/>
                  </a:cubicBezTo>
                  <a:cubicBezTo>
                    <a:pt x="12086" y="5752"/>
                    <a:pt x="12037" y="5805"/>
                    <a:pt x="12051" y="5840"/>
                  </a:cubicBezTo>
                  <a:cubicBezTo>
                    <a:pt x="12363" y="6744"/>
                    <a:pt x="12119" y="7681"/>
                    <a:pt x="12220" y="8598"/>
                  </a:cubicBezTo>
                  <a:cubicBezTo>
                    <a:pt x="12248" y="8850"/>
                    <a:pt x="12308" y="9098"/>
                    <a:pt x="12331" y="9352"/>
                  </a:cubicBezTo>
                  <a:cubicBezTo>
                    <a:pt x="12383" y="9939"/>
                    <a:pt x="12415" y="10529"/>
                    <a:pt x="12467" y="11117"/>
                  </a:cubicBezTo>
                  <a:cubicBezTo>
                    <a:pt x="12480" y="11291"/>
                    <a:pt x="12527" y="11463"/>
                    <a:pt x="12563" y="11634"/>
                  </a:cubicBezTo>
                  <a:cubicBezTo>
                    <a:pt x="12623" y="11920"/>
                    <a:pt x="12612" y="12186"/>
                    <a:pt x="12390" y="12369"/>
                  </a:cubicBezTo>
                  <a:cubicBezTo>
                    <a:pt x="12531" y="12599"/>
                    <a:pt x="12661" y="12813"/>
                    <a:pt x="12797" y="13037"/>
                  </a:cubicBezTo>
                  <a:cubicBezTo>
                    <a:pt x="12921" y="12992"/>
                    <a:pt x="12958" y="12896"/>
                    <a:pt x="12909" y="12749"/>
                  </a:cubicBezTo>
                  <a:cubicBezTo>
                    <a:pt x="12786" y="12388"/>
                    <a:pt x="12756" y="12039"/>
                    <a:pt x="12884" y="11651"/>
                  </a:cubicBezTo>
                  <a:cubicBezTo>
                    <a:pt x="12969" y="11396"/>
                    <a:pt x="12889" y="11085"/>
                    <a:pt x="12875" y="10800"/>
                  </a:cubicBezTo>
                  <a:cubicBezTo>
                    <a:pt x="12858" y="10442"/>
                    <a:pt x="12712" y="10073"/>
                    <a:pt x="13000" y="9749"/>
                  </a:cubicBezTo>
                  <a:cubicBezTo>
                    <a:pt x="13035" y="9710"/>
                    <a:pt x="13025" y="9627"/>
                    <a:pt x="13027" y="9562"/>
                  </a:cubicBezTo>
                  <a:cubicBezTo>
                    <a:pt x="13051" y="8841"/>
                    <a:pt x="13166" y="8143"/>
                    <a:pt x="13417" y="7456"/>
                  </a:cubicBezTo>
                  <a:cubicBezTo>
                    <a:pt x="13526" y="7158"/>
                    <a:pt x="13478" y="6799"/>
                    <a:pt x="13478" y="6466"/>
                  </a:cubicBezTo>
                  <a:cubicBezTo>
                    <a:pt x="13477" y="6035"/>
                    <a:pt x="13715" y="5674"/>
                    <a:pt x="13806" y="5266"/>
                  </a:cubicBezTo>
                  <a:cubicBezTo>
                    <a:pt x="13913" y="4790"/>
                    <a:pt x="14154" y="4346"/>
                    <a:pt x="14317" y="3882"/>
                  </a:cubicBezTo>
                  <a:cubicBezTo>
                    <a:pt x="14401" y="3643"/>
                    <a:pt x="14425" y="3382"/>
                    <a:pt x="14514" y="3144"/>
                  </a:cubicBezTo>
                  <a:cubicBezTo>
                    <a:pt x="14625" y="2839"/>
                    <a:pt x="14812" y="2810"/>
                    <a:pt x="14978" y="3078"/>
                  </a:cubicBezTo>
                  <a:cubicBezTo>
                    <a:pt x="15093" y="3267"/>
                    <a:pt x="15239" y="3386"/>
                    <a:pt x="15421" y="3496"/>
                  </a:cubicBezTo>
                  <a:cubicBezTo>
                    <a:pt x="15562" y="3580"/>
                    <a:pt x="15783" y="3632"/>
                    <a:pt x="15699" y="3891"/>
                  </a:cubicBezTo>
                  <a:cubicBezTo>
                    <a:pt x="15698" y="3896"/>
                    <a:pt x="15778" y="3929"/>
                    <a:pt x="15842" y="3960"/>
                  </a:cubicBezTo>
                  <a:cubicBezTo>
                    <a:pt x="15762" y="4018"/>
                    <a:pt x="15692" y="4071"/>
                    <a:pt x="15624" y="4123"/>
                  </a:cubicBezTo>
                  <a:cubicBezTo>
                    <a:pt x="15635" y="4159"/>
                    <a:pt x="15637" y="4204"/>
                    <a:pt x="15655" y="4211"/>
                  </a:cubicBezTo>
                  <a:cubicBezTo>
                    <a:pt x="15874" y="4297"/>
                    <a:pt x="15922" y="4486"/>
                    <a:pt x="15912" y="4684"/>
                  </a:cubicBezTo>
                  <a:cubicBezTo>
                    <a:pt x="15850" y="5949"/>
                    <a:pt x="15979" y="7202"/>
                    <a:pt x="16088" y="8458"/>
                  </a:cubicBezTo>
                  <a:cubicBezTo>
                    <a:pt x="16100" y="8595"/>
                    <a:pt x="16084" y="8734"/>
                    <a:pt x="16080" y="8872"/>
                  </a:cubicBezTo>
                  <a:cubicBezTo>
                    <a:pt x="16078" y="8874"/>
                    <a:pt x="16074" y="8877"/>
                    <a:pt x="16072" y="8880"/>
                  </a:cubicBezTo>
                  <a:cubicBezTo>
                    <a:pt x="16022" y="8822"/>
                    <a:pt x="15970" y="8763"/>
                    <a:pt x="15880" y="8659"/>
                  </a:cubicBezTo>
                  <a:cubicBezTo>
                    <a:pt x="15874" y="8809"/>
                    <a:pt x="15870" y="8906"/>
                    <a:pt x="15863" y="9057"/>
                  </a:cubicBezTo>
                  <a:cubicBezTo>
                    <a:pt x="15958" y="8976"/>
                    <a:pt x="16015" y="8926"/>
                    <a:pt x="16072" y="8880"/>
                  </a:cubicBezTo>
                  <a:cubicBezTo>
                    <a:pt x="16074" y="8883"/>
                    <a:pt x="16077" y="8887"/>
                    <a:pt x="16079" y="8889"/>
                  </a:cubicBezTo>
                  <a:cubicBezTo>
                    <a:pt x="16079" y="8884"/>
                    <a:pt x="16079" y="8877"/>
                    <a:pt x="16080" y="8872"/>
                  </a:cubicBezTo>
                  <a:lnTo>
                    <a:pt x="16082" y="8871"/>
                  </a:lnTo>
                  <a:cubicBezTo>
                    <a:pt x="16101" y="9220"/>
                    <a:pt x="16111" y="9570"/>
                    <a:pt x="16142" y="9919"/>
                  </a:cubicBezTo>
                  <a:cubicBezTo>
                    <a:pt x="16161" y="10127"/>
                    <a:pt x="16209" y="10331"/>
                    <a:pt x="16246" y="10538"/>
                  </a:cubicBezTo>
                  <a:cubicBezTo>
                    <a:pt x="16241" y="10545"/>
                    <a:pt x="16235" y="10551"/>
                    <a:pt x="16231" y="10557"/>
                  </a:cubicBezTo>
                  <a:cubicBezTo>
                    <a:pt x="16235" y="10561"/>
                    <a:pt x="16239" y="10564"/>
                    <a:pt x="16244" y="10567"/>
                  </a:cubicBezTo>
                  <a:cubicBezTo>
                    <a:pt x="16083" y="10749"/>
                    <a:pt x="16188" y="10899"/>
                    <a:pt x="16280" y="11060"/>
                  </a:cubicBezTo>
                  <a:cubicBezTo>
                    <a:pt x="16582" y="10842"/>
                    <a:pt x="16390" y="10707"/>
                    <a:pt x="16244" y="10567"/>
                  </a:cubicBezTo>
                  <a:cubicBezTo>
                    <a:pt x="16246" y="10565"/>
                    <a:pt x="16247" y="10562"/>
                    <a:pt x="16250" y="10559"/>
                  </a:cubicBezTo>
                  <a:cubicBezTo>
                    <a:pt x="16249" y="10552"/>
                    <a:pt x="16247" y="10545"/>
                    <a:pt x="16246" y="10538"/>
                  </a:cubicBezTo>
                  <a:cubicBezTo>
                    <a:pt x="16298" y="10465"/>
                    <a:pt x="16381" y="10389"/>
                    <a:pt x="16375" y="10322"/>
                  </a:cubicBezTo>
                  <a:cubicBezTo>
                    <a:pt x="16334" y="9903"/>
                    <a:pt x="16489" y="9540"/>
                    <a:pt x="16626" y="9158"/>
                  </a:cubicBezTo>
                  <a:cubicBezTo>
                    <a:pt x="16734" y="8856"/>
                    <a:pt x="16693" y="8502"/>
                    <a:pt x="16750" y="8178"/>
                  </a:cubicBezTo>
                  <a:cubicBezTo>
                    <a:pt x="16791" y="7952"/>
                    <a:pt x="16890" y="7739"/>
                    <a:pt x="16955" y="7518"/>
                  </a:cubicBezTo>
                  <a:cubicBezTo>
                    <a:pt x="16981" y="7429"/>
                    <a:pt x="16980" y="7331"/>
                    <a:pt x="17006" y="7242"/>
                  </a:cubicBezTo>
                  <a:cubicBezTo>
                    <a:pt x="17065" y="7050"/>
                    <a:pt x="17132" y="6861"/>
                    <a:pt x="17199" y="6671"/>
                  </a:cubicBezTo>
                  <a:cubicBezTo>
                    <a:pt x="17215" y="6626"/>
                    <a:pt x="17260" y="6582"/>
                    <a:pt x="17256" y="6540"/>
                  </a:cubicBezTo>
                  <a:cubicBezTo>
                    <a:pt x="17207" y="6001"/>
                    <a:pt x="17681" y="5672"/>
                    <a:pt x="17761" y="5168"/>
                  </a:cubicBezTo>
                  <a:cubicBezTo>
                    <a:pt x="18203" y="5240"/>
                    <a:pt x="18572" y="4787"/>
                    <a:pt x="19022" y="5121"/>
                  </a:cubicBezTo>
                  <a:cubicBezTo>
                    <a:pt x="18887" y="5294"/>
                    <a:pt x="18760" y="5467"/>
                    <a:pt x="18632" y="5639"/>
                  </a:cubicBezTo>
                  <a:close/>
                  <a:moveTo>
                    <a:pt x="16452" y="34024"/>
                  </a:moveTo>
                  <a:cubicBezTo>
                    <a:pt x="16312" y="34055"/>
                    <a:pt x="16199" y="34081"/>
                    <a:pt x="16017" y="34123"/>
                  </a:cubicBezTo>
                  <a:cubicBezTo>
                    <a:pt x="16153" y="34362"/>
                    <a:pt x="16264" y="34558"/>
                    <a:pt x="16384" y="34770"/>
                  </a:cubicBezTo>
                  <a:cubicBezTo>
                    <a:pt x="16631" y="34537"/>
                    <a:pt x="16526" y="34311"/>
                    <a:pt x="16452" y="34024"/>
                  </a:cubicBezTo>
                  <a:close/>
                  <a:moveTo>
                    <a:pt x="16669" y="11355"/>
                  </a:moveTo>
                  <a:cubicBezTo>
                    <a:pt x="17008" y="11430"/>
                    <a:pt x="17008" y="11430"/>
                    <a:pt x="17011" y="11001"/>
                  </a:cubicBezTo>
                  <a:cubicBezTo>
                    <a:pt x="16882" y="11134"/>
                    <a:pt x="16797" y="11223"/>
                    <a:pt x="16669" y="11355"/>
                  </a:cubicBezTo>
                  <a:close/>
                  <a:moveTo>
                    <a:pt x="16085" y="10700"/>
                  </a:moveTo>
                  <a:cubicBezTo>
                    <a:pt x="15874" y="10789"/>
                    <a:pt x="15743" y="10846"/>
                    <a:pt x="15611" y="10901"/>
                  </a:cubicBezTo>
                  <a:cubicBezTo>
                    <a:pt x="15811" y="11000"/>
                    <a:pt x="15957" y="10978"/>
                    <a:pt x="16085" y="10700"/>
                  </a:cubicBezTo>
                  <a:close/>
                  <a:moveTo>
                    <a:pt x="13624" y="14553"/>
                  </a:moveTo>
                  <a:cubicBezTo>
                    <a:pt x="13614" y="14578"/>
                    <a:pt x="13660" y="14636"/>
                    <a:pt x="13692" y="14666"/>
                  </a:cubicBezTo>
                  <a:cubicBezTo>
                    <a:pt x="13824" y="14791"/>
                    <a:pt x="13833" y="14894"/>
                    <a:pt x="13675" y="15016"/>
                  </a:cubicBezTo>
                  <a:cubicBezTo>
                    <a:pt x="13609" y="15068"/>
                    <a:pt x="13628" y="15422"/>
                    <a:pt x="13665" y="15455"/>
                  </a:cubicBezTo>
                  <a:cubicBezTo>
                    <a:pt x="13927" y="15692"/>
                    <a:pt x="13968" y="15825"/>
                    <a:pt x="13879" y="16157"/>
                  </a:cubicBezTo>
                  <a:cubicBezTo>
                    <a:pt x="13865" y="16214"/>
                    <a:pt x="13839" y="16314"/>
                    <a:pt x="13855" y="16323"/>
                  </a:cubicBezTo>
                  <a:cubicBezTo>
                    <a:pt x="14124" y="16463"/>
                    <a:pt x="13928" y="16657"/>
                    <a:pt x="13925" y="16828"/>
                  </a:cubicBezTo>
                  <a:cubicBezTo>
                    <a:pt x="13918" y="17132"/>
                    <a:pt x="13806" y="17456"/>
                    <a:pt x="14141" y="17688"/>
                  </a:cubicBezTo>
                  <a:cubicBezTo>
                    <a:pt x="14231" y="17751"/>
                    <a:pt x="14281" y="17906"/>
                    <a:pt x="14301" y="18027"/>
                  </a:cubicBezTo>
                  <a:cubicBezTo>
                    <a:pt x="14334" y="18216"/>
                    <a:pt x="14308" y="18417"/>
                    <a:pt x="14338" y="18609"/>
                  </a:cubicBezTo>
                  <a:cubicBezTo>
                    <a:pt x="14384" y="18903"/>
                    <a:pt x="14421" y="19206"/>
                    <a:pt x="14525" y="19482"/>
                  </a:cubicBezTo>
                  <a:cubicBezTo>
                    <a:pt x="14650" y="19817"/>
                    <a:pt x="14640" y="20005"/>
                    <a:pt x="14333" y="20280"/>
                  </a:cubicBezTo>
                  <a:cubicBezTo>
                    <a:pt x="14479" y="20319"/>
                    <a:pt x="14600" y="20353"/>
                    <a:pt x="14746" y="20392"/>
                  </a:cubicBezTo>
                  <a:cubicBezTo>
                    <a:pt x="14665" y="20611"/>
                    <a:pt x="14548" y="20799"/>
                    <a:pt x="14748" y="20984"/>
                  </a:cubicBezTo>
                  <a:cubicBezTo>
                    <a:pt x="14792" y="21025"/>
                    <a:pt x="14781" y="21137"/>
                    <a:pt x="14780" y="21216"/>
                  </a:cubicBezTo>
                  <a:cubicBezTo>
                    <a:pt x="14775" y="21586"/>
                    <a:pt x="15059" y="21914"/>
                    <a:pt x="14937" y="22300"/>
                  </a:cubicBezTo>
                  <a:cubicBezTo>
                    <a:pt x="15220" y="22630"/>
                    <a:pt x="15142" y="23068"/>
                    <a:pt x="15272" y="23444"/>
                  </a:cubicBezTo>
                  <a:cubicBezTo>
                    <a:pt x="15332" y="23615"/>
                    <a:pt x="15432" y="23809"/>
                    <a:pt x="15393" y="23965"/>
                  </a:cubicBezTo>
                  <a:cubicBezTo>
                    <a:pt x="15324" y="24252"/>
                    <a:pt x="15440" y="24461"/>
                    <a:pt x="15554" y="24690"/>
                  </a:cubicBezTo>
                  <a:cubicBezTo>
                    <a:pt x="15715" y="25014"/>
                    <a:pt x="15892" y="25334"/>
                    <a:pt x="16017" y="25670"/>
                  </a:cubicBezTo>
                  <a:cubicBezTo>
                    <a:pt x="16425" y="26779"/>
                    <a:pt x="16803" y="27898"/>
                    <a:pt x="17212" y="29005"/>
                  </a:cubicBezTo>
                  <a:cubicBezTo>
                    <a:pt x="17375" y="29446"/>
                    <a:pt x="17589" y="29869"/>
                    <a:pt x="17778" y="30301"/>
                  </a:cubicBezTo>
                  <a:cubicBezTo>
                    <a:pt x="17814" y="30292"/>
                    <a:pt x="17849" y="30285"/>
                    <a:pt x="17886" y="30278"/>
                  </a:cubicBezTo>
                  <a:cubicBezTo>
                    <a:pt x="17862" y="30081"/>
                    <a:pt x="17846" y="29882"/>
                    <a:pt x="17813" y="29686"/>
                  </a:cubicBezTo>
                  <a:cubicBezTo>
                    <a:pt x="17769" y="29435"/>
                    <a:pt x="17709" y="29186"/>
                    <a:pt x="17664" y="28935"/>
                  </a:cubicBezTo>
                  <a:cubicBezTo>
                    <a:pt x="17549" y="28291"/>
                    <a:pt x="17449" y="27645"/>
                    <a:pt x="17324" y="27004"/>
                  </a:cubicBezTo>
                  <a:cubicBezTo>
                    <a:pt x="17250" y="26623"/>
                    <a:pt x="17127" y="26252"/>
                    <a:pt x="17047" y="25871"/>
                  </a:cubicBezTo>
                  <a:cubicBezTo>
                    <a:pt x="16932" y="25336"/>
                    <a:pt x="16839" y="24795"/>
                    <a:pt x="16731" y="24257"/>
                  </a:cubicBezTo>
                  <a:cubicBezTo>
                    <a:pt x="16595" y="23571"/>
                    <a:pt x="16446" y="22887"/>
                    <a:pt x="16315" y="22200"/>
                  </a:cubicBezTo>
                  <a:cubicBezTo>
                    <a:pt x="16158" y="21367"/>
                    <a:pt x="16037" y="20527"/>
                    <a:pt x="15861" y="19698"/>
                  </a:cubicBezTo>
                  <a:cubicBezTo>
                    <a:pt x="15669" y="18797"/>
                    <a:pt x="15635" y="17869"/>
                    <a:pt x="15360" y="16982"/>
                  </a:cubicBezTo>
                  <a:cubicBezTo>
                    <a:pt x="15308" y="16814"/>
                    <a:pt x="15407" y="16603"/>
                    <a:pt x="15399" y="16414"/>
                  </a:cubicBezTo>
                  <a:cubicBezTo>
                    <a:pt x="15390" y="16199"/>
                    <a:pt x="15627" y="15901"/>
                    <a:pt x="15216" y="15792"/>
                  </a:cubicBezTo>
                  <a:cubicBezTo>
                    <a:pt x="15185" y="15782"/>
                    <a:pt x="15187" y="15649"/>
                    <a:pt x="15175" y="15572"/>
                  </a:cubicBezTo>
                  <a:cubicBezTo>
                    <a:pt x="15100" y="15037"/>
                    <a:pt x="14997" y="14506"/>
                    <a:pt x="14955" y="13969"/>
                  </a:cubicBezTo>
                  <a:cubicBezTo>
                    <a:pt x="14850" y="12664"/>
                    <a:pt x="14793" y="11353"/>
                    <a:pt x="14669" y="10050"/>
                  </a:cubicBezTo>
                  <a:cubicBezTo>
                    <a:pt x="14646" y="9800"/>
                    <a:pt x="14798" y="9607"/>
                    <a:pt x="14721" y="9332"/>
                  </a:cubicBezTo>
                  <a:cubicBezTo>
                    <a:pt x="14596" y="8886"/>
                    <a:pt x="14617" y="8400"/>
                    <a:pt x="14583" y="7931"/>
                  </a:cubicBezTo>
                  <a:cubicBezTo>
                    <a:pt x="14554" y="7545"/>
                    <a:pt x="14534" y="7158"/>
                    <a:pt x="14511" y="6770"/>
                  </a:cubicBezTo>
                  <a:cubicBezTo>
                    <a:pt x="14473" y="6763"/>
                    <a:pt x="14437" y="6757"/>
                    <a:pt x="14398" y="6752"/>
                  </a:cubicBezTo>
                  <a:cubicBezTo>
                    <a:pt x="14303" y="7119"/>
                    <a:pt x="14208" y="7486"/>
                    <a:pt x="14111" y="7853"/>
                  </a:cubicBezTo>
                  <a:cubicBezTo>
                    <a:pt x="13934" y="7820"/>
                    <a:pt x="13792" y="7792"/>
                    <a:pt x="13702" y="7775"/>
                  </a:cubicBezTo>
                  <a:cubicBezTo>
                    <a:pt x="13656" y="7981"/>
                    <a:pt x="13620" y="8144"/>
                    <a:pt x="13579" y="8326"/>
                  </a:cubicBezTo>
                  <a:cubicBezTo>
                    <a:pt x="13710" y="8342"/>
                    <a:pt x="13841" y="8358"/>
                    <a:pt x="13958" y="8372"/>
                  </a:cubicBezTo>
                  <a:cubicBezTo>
                    <a:pt x="13999" y="8864"/>
                    <a:pt x="13987" y="9299"/>
                    <a:pt x="13564" y="9598"/>
                  </a:cubicBezTo>
                  <a:cubicBezTo>
                    <a:pt x="13511" y="9636"/>
                    <a:pt x="13491" y="9722"/>
                    <a:pt x="13455" y="9786"/>
                  </a:cubicBezTo>
                  <a:cubicBezTo>
                    <a:pt x="13473" y="9801"/>
                    <a:pt x="13489" y="9815"/>
                    <a:pt x="13504" y="9829"/>
                  </a:cubicBezTo>
                  <a:cubicBezTo>
                    <a:pt x="13610" y="9738"/>
                    <a:pt x="13714" y="9648"/>
                    <a:pt x="13879" y="9505"/>
                  </a:cubicBezTo>
                  <a:cubicBezTo>
                    <a:pt x="13834" y="9758"/>
                    <a:pt x="13802" y="9927"/>
                    <a:pt x="13772" y="10094"/>
                  </a:cubicBezTo>
                  <a:cubicBezTo>
                    <a:pt x="13655" y="9786"/>
                    <a:pt x="13496" y="9959"/>
                    <a:pt x="13330" y="10031"/>
                  </a:cubicBezTo>
                  <a:cubicBezTo>
                    <a:pt x="13356" y="10251"/>
                    <a:pt x="13312" y="10470"/>
                    <a:pt x="13548" y="10597"/>
                  </a:cubicBezTo>
                  <a:cubicBezTo>
                    <a:pt x="13610" y="10520"/>
                    <a:pt x="13659" y="10458"/>
                    <a:pt x="13709" y="10397"/>
                  </a:cubicBezTo>
                  <a:cubicBezTo>
                    <a:pt x="13723" y="10475"/>
                    <a:pt x="13751" y="10555"/>
                    <a:pt x="13750" y="10633"/>
                  </a:cubicBezTo>
                  <a:cubicBezTo>
                    <a:pt x="13736" y="11321"/>
                    <a:pt x="13750" y="12010"/>
                    <a:pt x="13689" y="12693"/>
                  </a:cubicBezTo>
                  <a:cubicBezTo>
                    <a:pt x="13636" y="13312"/>
                    <a:pt x="13874" y="13941"/>
                    <a:pt x="13624" y="14553"/>
                  </a:cubicBezTo>
                  <a:close/>
                  <a:moveTo>
                    <a:pt x="16902" y="13213"/>
                  </a:moveTo>
                  <a:cubicBezTo>
                    <a:pt x="16849" y="13254"/>
                    <a:pt x="16791" y="13296"/>
                    <a:pt x="16650" y="13404"/>
                  </a:cubicBezTo>
                  <a:cubicBezTo>
                    <a:pt x="16854" y="13416"/>
                    <a:pt x="16962" y="13424"/>
                    <a:pt x="17064" y="13431"/>
                  </a:cubicBezTo>
                  <a:cubicBezTo>
                    <a:pt x="17008" y="13358"/>
                    <a:pt x="16955" y="13286"/>
                    <a:pt x="16902" y="13213"/>
                  </a:cubicBezTo>
                  <a:close/>
                  <a:moveTo>
                    <a:pt x="16132" y="13083"/>
                  </a:moveTo>
                  <a:cubicBezTo>
                    <a:pt x="16108" y="13233"/>
                    <a:pt x="16080" y="13370"/>
                    <a:pt x="16066" y="13510"/>
                  </a:cubicBezTo>
                  <a:cubicBezTo>
                    <a:pt x="16063" y="13540"/>
                    <a:pt x="16111" y="13575"/>
                    <a:pt x="16146" y="13620"/>
                  </a:cubicBezTo>
                  <a:cubicBezTo>
                    <a:pt x="16236" y="13510"/>
                    <a:pt x="16313" y="13417"/>
                    <a:pt x="16411" y="13300"/>
                  </a:cubicBezTo>
                  <a:cubicBezTo>
                    <a:pt x="16307" y="13219"/>
                    <a:pt x="16225" y="13156"/>
                    <a:pt x="16132" y="13083"/>
                  </a:cubicBezTo>
                  <a:close/>
                  <a:moveTo>
                    <a:pt x="15778" y="13514"/>
                  </a:moveTo>
                  <a:cubicBezTo>
                    <a:pt x="15804" y="13635"/>
                    <a:pt x="15808" y="13704"/>
                    <a:pt x="15838" y="13761"/>
                  </a:cubicBezTo>
                  <a:cubicBezTo>
                    <a:pt x="15850" y="13784"/>
                    <a:pt x="15954" y="13785"/>
                    <a:pt x="15955" y="13780"/>
                  </a:cubicBezTo>
                  <a:cubicBezTo>
                    <a:pt x="15973" y="13713"/>
                    <a:pt x="15995" y="13641"/>
                    <a:pt x="15981" y="13578"/>
                  </a:cubicBezTo>
                  <a:cubicBezTo>
                    <a:pt x="15975" y="13553"/>
                    <a:pt x="15886" y="13546"/>
                    <a:pt x="15778" y="13514"/>
                  </a:cubicBezTo>
                  <a:close/>
                  <a:moveTo>
                    <a:pt x="16346" y="15261"/>
                  </a:moveTo>
                  <a:cubicBezTo>
                    <a:pt x="16264" y="15013"/>
                    <a:pt x="16209" y="14848"/>
                    <a:pt x="16122" y="14582"/>
                  </a:cubicBezTo>
                  <a:cubicBezTo>
                    <a:pt x="15952" y="14938"/>
                    <a:pt x="15952" y="14938"/>
                    <a:pt x="16346" y="15261"/>
                  </a:cubicBezTo>
                  <a:close/>
                  <a:moveTo>
                    <a:pt x="15825" y="15308"/>
                  </a:moveTo>
                  <a:cubicBezTo>
                    <a:pt x="15766" y="15353"/>
                    <a:pt x="15708" y="15397"/>
                    <a:pt x="15648" y="15442"/>
                  </a:cubicBezTo>
                  <a:cubicBezTo>
                    <a:pt x="15682" y="15482"/>
                    <a:pt x="15715" y="15523"/>
                    <a:pt x="15751" y="15564"/>
                  </a:cubicBezTo>
                  <a:cubicBezTo>
                    <a:pt x="15793" y="15496"/>
                    <a:pt x="15838" y="15430"/>
                    <a:pt x="15881" y="15362"/>
                  </a:cubicBezTo>
                  <a:cubicBezTo>
                    <a:pt x="15861" y="15345"/>
                    <a:pt x="15843" y="15327"/>
                    <a:pt x="15825" y="15308"/>
                  </a:cubicBezTo>
                  <a:close/>
                  <a:moveTo>
                    <a:pt x="19172" y="28272"/>
                  </a:moveTo>
                  <a:lnTo>
                    <a:pt x="19192" y="27908"/>
                  </a:lnTo>
                  <a:cubicBezTo>
                    <a:pt x="19154" y="27907"/>
                    <a:pt x="19117" y="27904"/>
                    <a:pt x="19080" y="27903"/>
                  </a:cubicBezTo>
                  <a:cubicBezTo>
                    <a:pt x="19062" y="28017"/>
                    <a:pt x="19042" y="28129"/>
                    <a:pt x="19033" y="28243"/>
                  </a:cubicBezTo>
                  <a:cubicBezTo>
                    <a:pt x="19033" y="28248"/>
                    <a:pt x="19122" y="28260"/>
                    <a:pt x="19172" y="28272"/>
                  </a:cubicBezTo>
                  <a:cubicBezTo>
                    <a:pt x="19172" y="28277"/>
                    <a:pt x="19172" y="28280"/>
                    <a:pt x="19171" y="28286"/>
                  </a:cubicBezTo>
                  <a:cubicBezTo>
                    <a:pt x="19173" y="28285"/>
                    <a:pt x="19175" y="28286"/>
                    <a:pt x="19178" y="28285"/>
                  </a:cubicBezTo>
                  <a:cubicBezTo>
                    <a:pt x="19206" y="28405"/>
                    <a:pt x="19195" y="28562"/>
                    <a:pt x="19432" y="28550"/>
                  </a:cubicBezTo>
                  <a:cubicBezTo>
                    <a:pt x="19372" y="28405"/>
                    <a:pt x="19404" y="28226"/>
                    <a:pt x="19178" y="28285"/>
                  </a:cubicBezTo>
                  <a:cubicBezTo>
                    <a:pt x="19177" y="28280"/>
                    <a:pt x="19177" y="28275"/>
                    <a:pt x="19175" y="28272"/>
                  </a:cubicBezTo>
                  <a:close/>
                  <a:moveTo>
                    <a:pt x="12594" y="13875"/>
                  </a:moveTo>
                  <a:cubicBezTo>
                    <a:pt x="12629" y="14133"/>
                    <a:pt x="12656" y="14336"/>
                    <a:pt x="12683" y="14539"/>
                  </a:cubicBezTo>
                  <a:cubicBezTo>
                    <a:pt x="12819" y="14149"/>
                    <a:pt x="12818" y="14140"/>
                    <a:pt x="12594" y="13875"/>
                  </a:cubicBezTo>
                  <a:close/>
                  <a:moveTo>
                    <a:pt x="7332" y="15470"/>
                  </a:moveTo>
                  <a:cubicBezTo>
                    <a:pt x="7273" y="15676"/>
                    <a:pt x="7236" y="15801"/>
                    <a:pt x="7195" y="15942"/>
                  </a:cubicBezTo>
                  <a:cubicBezTo>
                    <a:pt x="7338" y="15948"/>
                    <a:pt x="7447" y="15953"/>
                    <a:pt x="7540" y="15958"/>
                  </a:cubicBezTo>
                  <a:cubicBezTo>
                    <a:pt x="7612" y="16140"/>
                    <a:pt x="7679" y="16309"/>
                    <a:pt x="7747" y="16478"/>
                  </a:cubicBezTo>
                  <a:cubicBezTo>
                    <a:pt x="7768" y="16473"/>
                    <a:pt x="7790" y="16467"/>
                    <a:pt x="7811" y="16462"/>
                  </a:cubicBezTo>
                  <a:cubicBezTo>
                    <a:pt x="7547" y="14427"/>
                    <a:pt x="7284" y="12393"/>
                    <a:pt x="7019" y="10358"/>
                  </a:cubicBezTo>
                  <a:cubicBezTo>
                    <a:pt x="6997" y="10356"/>
                    <a:pt x="6976" y="10353"/>
                    <a:pt x="6952" y="10351"/>
                  </a:cubicBezTo>
                  <a:cubicBezTo>
                    <a:pt x="6930" y="10442"/>
                    <a:pt x="6906" y="10534"/>
                    <a:pt x="6887" y="10627"/>
                  </a:cubicBezTo>
                  <a:cubicBezTo>
                    <a:pt x="6653" y="11729"/>
                    <a:pt x="6976" y="12785"/>
                    <a:pt x="7161" y="13853"/>
                  </a:cubicBezTo>
                  <a:cubicBezTo>
                    <a:pt x="7203" y="14094"/>
                    <a:pt x="7311" y="14370"/>
                    <a:pt x="7237" y="14577"/>
                  </a:cubicBezTo>
                  <a:cubicBezTo>
                    <a:pt x="7168" y="14771"/>
                    <a:pt x="7194" y="14855"/>
                    <a:pt x="7300" y="14989"/>
                  </a:cubicBezTo>
                  <a:cubicBezTo>
                    <a:pt x="7385" y="15099"/>
                    <a:pt x="7445" y="15230"/>
                    <a:pt x="7535" y="15384"/>
                  </a:cubicBezTo>
                  <a:cubicBezTo>
                    <a:pt x="7190" y="15383"/>
                    <a:pt x="7016" y="15503"/>
                    <a:pt x="7091" y="15652"/>
                  </a:cubicBezTo>
                  <a:cubicBezTo>
                    <a:pt x="7150" y="15607"/>
                    <a:pt x="7206" y="15564"/>
                    <a:pt x="7332" y="15470"/>
                  </a:cubicBezTo>
                  <a:close/>
                  <a:moveTo>
                    <a:pt x="4678" y="29435"/>
                  </a:moveTo>
                  <a:cubicBezTo>
                    <a:pt x="4454" y="28338"/>
                    <a:pt x="4248" y="27236"/>
                    <a:pt x="4023" y="26139"/>
                  </a:cubicBezTo>
                  <a:cubicBezTo>
                    <a:pt x="3965" y="25861"/>
                    <a:pt x="3933" y="25540"/>
                    <a:pt x="3774" y="25327"/>
                  </a:cubicBezTo>
                  <a:cubicBezTo>
                    <a:pt x="3550" y="25027"/>
                    <a:pt x="3866" y="24735"/>
                    <a:pt x="3690" y="24467"/>
                  </a:cubicBezTo>
                  <a:cubicBezTo>
                    <a:pt x="3674" y="24441"/>
                    <a:pt x="3659" y="24413"/>
                    <a:pt x="3647" y="24388"/>
                  </a:cubicBezTo>
                  <a:cubicBezTo>
                    <a:pt x="3566" y="24367"/>
                    <a:pt x="3488" y="24347"/>
                    <a:pt x="3330" y="24306"/>
                  </a:cubicBezTo>
                  <a:cubicBezTo>
                    <a:pt x="3485" y="24231"/>
                    <a:pt x="3550" y="24199"/>
                    <a:pt x="3649" y="24150"/>
                  </a:cubicBezTo>
                  <a:cubicBezTo>
                    <a:pt x="3610" y="23958"/>
                    <a:pt x="3569" y="23754"/>
                    <a:pt x="3529" y="23553"/>
                  </a:cubicBezTo>
                  <a:cubicBezTo>
                    <a:pt x="3447" y="23151"/>
                    <a:pt x="3357" y="22749"/>
                    <a:pt x="3284" y="22346"/>
                  </a:cubicBezTo>
                  <a:cubicBezTo>
                    <a:pt x="3185" y="21794"/>
                    <a:pt x="3102" y="21240"/>
                    <a:pt x="3008" y="20688"/>
                  </a:cubicBezTo>
                  <a:cubicBezTo>
                    <a:pt x="2962" y="20422"/>
                    <a:pt x="2877" y="20159"/>
                    <a:pt x="2866" y="19893"/>
                  </a:cubicBezTo>
                  <a:cubicBezTo>
                    <a:pt x="2857" y="19635"/>
                    <a:pt x="2631" y="19380"/>
                    <a:pt x="2839" y="19117"/>
                  </a:cubicBezTo>
                  <a:cubicBezTo>
                    <a:pt x="2560" y="18890"/>
                    <a:pt x="2772" y="18636"/>
                    <a:pt x="2795" y="18391"/>
                  </a:cubicBezTo>
                  <a:cubicBezTo>
                    <a:pt x="2801" y="18333"/>
                    <a:pt x="2801" y="18262"/>
                    <a:pt x="2777" y="18211"/>
                  </a:cubicBezTo>
                  <a:cubicBezTo>
                    <a:pt x="2617" y="17882"/>
                    <a:pt x="2611" y="17533"/>
                    <a:pt x="2613" y="17178"/>
                  </a:cubicBezTo>
                  <a:cubicBezTo>
                    <a:pt x="2615" y="16861"/>
                    <a:pt x="2603" y="16542"/>
                    <a:pt x="2580" y="16226"/>
                  </a:cubicBezTo>
                  <a:cubicBezTo>
                    <a:pt x="2560" y="15962"/>
                    <a:pt x="2460" y="15688"/>
                    <a:pt x="2503" y="15436"/>
                  </a:cubicBezTo>
                  <a:cubicBezTo>
                    <a:pt x="2549" y="15157"/>
                    <a:pt x="2533" y="14919"/>
                    <a:pt x="2425" y="14666"/>
                  </a:cubicBezTo>
                  <a:cubicBezTo>
                    <a:pt x="2394" y="14594"/>
                    <a:pt x="2474" y="14480"/>
                    <a:pt x="2460" y="14392"/>
                  </a:cubicBezTo>
                  <a:cubicBezTo>
                    <a:pt x="2434" y="14233"/>
                    <a:pt x="2642" y="14120"/>
                    <a:pt x="2587" y="14025"/>
                  </a:cubicBezTo>
                  <a:cubicBezTo>
                    <a:pt x="2475" y="13829"/>
                    <a:pt x="2579" y="13699"/>
                    <a:pt x="2628" y="13535"/>
                  </a:cubicBezTo>
                  <a:cubicBezTo>
                    <a:pt x="2700" y="13291"/>
                    <a:pt x="2752" y="13037"/>
                    <a:pt x="2780" y="12785"/>
                  </a:cubicBezTo>
                  <a:cubicBezTo>
                    <a:pt x="2805" y="12562"/>
                    <a:pt x="2754" y="12515"/>
                    <a:pt x="2483" y="12376"/>
                  </a:cubicBezTo>
                  <a:cubicBezTo>
                    <a:pt x="2719" y="12081"/>
                    <a:pt x="2693" y="11744"/>
                    <a:pt x="2670" y="11391"/>
                  </a:cubicBezTo>
                  <a:cubicBezTo>
                    <a:pt x="2652" y="11066"/>
                    <a:pt x="2481" y="10763"/>
                    <a:pt x="2579" y="10412"/>
                  </a:cubicBezTo>
                  <a:cubicBezTo>
                    <a:pt x="2622" y="10251"/>
                    <a:pt x="2507" y="10045"/>
                    <a:pt x="2450" y="9805"/>
                  </a:cubicBezTo>
                  <a:cubicBezTo>
                    <a:pt x="2273" y="10094"/>
                    <a:pt x="2142" y="10311"/>
                    <a:pt x="2013" y="10525"/>
                  </a:cubicBezTo>
                  <a:cubicBezTo>
                    <a:pt x="2043" y="10923"/>
                    <a:pt x="2446" y="11229"/>
                    <a:pt x="2136" y="11630"/>
                  </a:cubicBezTo>
                  <a:cubicBezTo>
                    <a:pt x="2127" y="11641"/>
                    <a:pt x="2146" y="11688"/>
                    <a:pt x="2165" y="11701"/>
                  </a:cubicBezTo>
                  <a:cubicBezTo>
                    <a:pt x="2362" y="11850"/>
                    <a:pt x="2188" y="12016"/>
                    <a:pt x="2115" y="12053"/>
                  </a:cubicBezTo>
                  <a:cubicBezTo>
                    <a:pt x="1644" y="12293"/>
                    <a:pt x="1664" y="12728"/>
                    <a:pt x="1658" y="13141"/>
                  </a:cubicBezTo>
                  <a:cubicBezTo>
                    <a:pt x="1643" y="13969"/>
                    <a:pt x="1643" y="14798"/>
                    <a:pt x="1660" y="15626"/>
                  </a:cubicBezTo>
                  <a:cubicBezTo>
                    <a:pt x="1674" y="16349"/>
                    <a:pt x="1670" y="17075"/>
                    <a:pt x="1761" y="17791"/>
                  </a:cubicBezTo>
                  <a:cubicBezTo>
                    <a:pt x="1961" y="19382"/>
                    <a:pt x="2210" y="20969"/>
                    <a:pt x="2448" y="22556"/>
                  </a:cubicBezTo>
                  <a:cubicBezTo>
                    <a:pt x="2560" y="23303"/>
                    <a:pt x="2668" y="24051"/>
                    <a:pt x="2823" y="24790"/>
                  </a:cubicBezTo>
                  <a:cubicBezTo>
                    <a:pt x="3034" y="25794"/>
                    <a:pt x="3279" y="26790"/>
                    <a:pt x="3525" y="27787"/>
                  </a:cubicBezTo>
                  <a:cubicBezTo>
                    <a:pt x="3777" y="28800"/>
                    <a:pt x="4033" y="29813"/>
                    <a:pt x="4320" y="30818"/>
                  </a:cubicBezTo>
                  <a:cubicBezTo>
                    <a:pt x="4566" y="31681"/>
                    <a:pt x="4856" y="32532"/>
                    <a:pt x="5132" y="33386"/>
                  </a:cubicBezTo>
                  <a:cubicBezTo>
                    <a:pt x="5268" y="33806"/>
                    <a:pt x="5414" y="34220"/>
                    <a:pt x="5554" y="34637"/>
                  </a:cubicBezTo>
                  <a:cubicBezTo>
                    <a:pt x="5591" y="34629"/>
                    <a:pt x="5628" y="34620"/>
                    <a:pt x="5665" y="34610"/>
                  </a:cubicBezTo>
                  <a:cubicBezTo>
                    <a:pt x="5605" y="34170"/>
                    <a:pt x="5567" y="33725"/>
                    <a:pt x="5480" y="33288"/>
                  </a:cubicBezTo>
                  <a:cubicBezTo>
                    <a:pt x="5222" y="32002"/>
                    <a:pt x="4941" y="30721"/>
                    <a:pt x="4678" y="29435"/>
                  </a:cubicBezTo>
                  <a:close/>
                  <a:moveTo>
                    <a:pt x="3117" y="18724"/>
                  </a:moveTo>
                  <a:cubicBezTo>
                    <a:pt x="3158" y="18851"/>
                    <a:pt x="3200" y="18979"/>
                    <a:pt x="3240" y="19106"/>
                  </a:cubicBezTo>
                  <a:cubicBezTo>
                    <a:pt x="3236" y="19111"/>
                    <a:pt x="3232" y="19118"/>
                    <a:pt x="3227" y="19123"/>
                  </a:cubicBezTo>
                  <a:cubicBezTo>
                    <a:pt x="3231" y="19135"/>
                    <a:pt x="3233" y="19146"/>
                    <a:pt x="3237" y="19156"/>
                  </a:cubicBezTo>
                  <a:cubicBezTo>
                    <a:pt x="3137" y="19449"/>
                    <a:pt x="3195" y="20048"/>
                    <a:pt x="3381" y="20412"/>
                  </a:cubicBezTo>
                  <a:cubicBezTo>
                    <a:pt x="3434" y="19956"/>
                    <a:pt x="3360" y="19553"/>
                    <a:pt x="3237" y="19156"/>
                  </a:cubicBezTo>
                  <a:cubicBezTo>
                    <a:pt x="3241" y="19147"/>
                    <a:pt x="3242" y="19133"/>
                    <a:pt x="3246" y="19125"/>
                  </a:cubicBezTo>
                  <a:cubicBezTo>
                    <a:pt x="3243" y="19118"/>
                    <a:pt x="3242" y="19111"/>
                    <a:pt x="3240" y="19105"/>
                  </a:cubicBezTo>
                  <a:cubicBezTo>
                    <a:pt x="3360" y="18954"/>
                    <a:pt x="3288" y="18827"/>
                    <a:pt x="3220" y="18699"/>
                  </a:cubicBezTo>
                  <a:cubicBezTo>
                    <a:pt x="3186" y="18708"/>
                    <a:pt x="3153" y="18715"/>
                    <a:pt x="3117" y="18724"/>
                  </a:cubicBezTo>
                  <a:close/>
                  <a:moveTo>
                    <a:pt x="6057" y="24858"/>
                  </a:moveTo>
                  <a:cubicBezTo>
                    <a:pt x="6040" y="24892"/>
                    <a:pt x="6024" y="24926"/>
                    <a:pt x="6008" y="24961"/>
                  </a:cubicBezTo>
                  <a:cubicBezTo>
                    <a:pt x="6046" y="24977"/>
                    <a:pt x="6085" y="25000"/>
                    <a:pt x="6125" y="25009"/>
                  </a:cubicBezTo>
                  <a:cubicBezTo>
                    <a:pt x="6133" y="25011"/>
                    <a:pt x="6151" y="24960"/>
                    <a:pt x="6171" y="24919"/>
                  </a:cubicBezTo>
                  <a:cubicBezTo>
                    <a:pt x="6134" y="24899"/>
                    <a:pt x="6095" y="24878"/>
                    <a:pt x="6057" y="24858"/>
                  </a:cubicBezTo>
                  <a:close/>
                  <a:moveTo>
                    <a:pt x="5992" y="25615"/>
                  </a:moveTo>
                  <a:cubicBezTo>
                    <a:pt x="6031" y="25758"/>
                    <a:pt x="6044" y="25853"/>
                    <a:pt x="6083" y="25935"/>
                  </a:cubicBezTo>
                  <a:cubicBezTo>
                    <a:pt x="6200" y="26181"/>
                    <a:pt x="6425" y="26421"/>
                    <a:pt x="6426" y="26664"/>
                  </a:cubicBezTo>
                  <a:cubicBezTo>
                    <a:pt x="6430" y="26973"/>
                    <a:pt x="6554" y="27241"/>
                    <a:pt x="6583" y="27533"/>
                  </a:cubicBezTo>
                  <a:cubicBezTo>
                    <a:pt x="6622" y="27913"/>
                    <a:pt x="6692" y="28293"/>
                    <a:pt x="6798" y="28658"/>
                  </a:cubicBezTo>
                  <a:cubicBezTo>
                    <a:pt x="7054" y="29533"/>
                    <a:pt x="7332" y="30401"/>
                    <a:pt x="7611" y="31269"/>
                  </a:cubicBezTo>
                  <a:cubicBezTo>
                    <a:pt x="7796" y="31844"/>
                    <a:pt x="7999" y="32414"/>
                    <a:pt x="8195" y="32985"/>
                  </a:cubicBezTo>
                  <a:lnTo>
                    <a:pt x="8276" y="32958"/>
                  </a:lnTo>
                  <a:cubicBezTo>
                    <a:pt x="8144" y="32398"/>
                    <a:pt x="8061" y="31822"/>
                    <a:pt x="7870" y="31282"/>
                  </a:cubicBezTo>
                  <a:cubicBezTo>
                    <a:pt x="7301" y="29680"/>
                    <a:pt x="7078" y="27991"/>
                    <a:pt x="6581" y="26372"/>
                  </a:cubicBezTo>
                  <a:cubicBezTo>
                    <a:pt x="6507" y="26130"/>
                    <a:pt x="6394" y="25900"/>
                    <a:pt x="6277" y="25678"/>
                  </a:cubicBezTo>
                  <a:cubicBezTo>
                    <a:pt x="6253" y="25633"/>
                    <a:pt x="6124" y="25642"/>
                    <a:pt x="5992" y="25615"/>
                  </a:cubicBezTo>
                  <a:close/>
                  <a:moveTo>
                    <a:pt x="6569" y="16616"/>
                  </a:moveTo>
                  <a:cubicBezTo>
                    <a:pt x="6533" y="16444"/>
                    <a:pt x="6501" y="16271"/>
                    <a:pt x="6467" y="16098"/>
                  </a:cubicBezTo>
                  <a:cubicBezTo>
                    <a:pt x="6188" y="16744"/>
                    <a:pt x="6175" y="17389"/>
                    <a:pt x="6320" y="18036"/>
                  </a:cubicBezTo>
                  <a:cubicBezTo>
                    <a:pt x="6520" y="18928"/>
                    <a:pt x="6749" y="19815"/>
                    <a:pt x="6936" y="20711"/>
                  </a:cubicBezTo>
                  <a:cubicBezTo>
                    <a:pt x="7352" y="22709"/>
                    <a:pt x="7729" y="24715"/>
                    <a:pt x="8159" y="26709"/>
                  </a:cubicBezTo>
                  <a:cubicBezTo>
                    <a:pt x="8460" y="28106"/>
                    <a:pt x="8817" y="29492"/>
                    <a:pt x="9162" y="30879"/>
                  </a:cubicBezTo>
                  <a:cubicBezTo>
                    <a:pt x="9284" y="31372"/>
                    <a:pt x="9422" y="31862"/>
                    <a:pt x="9594" y="32338"/>
                  </a:cubicBezTo>
                  <a:cubicBezTo>
                    <a:pt x="9811" y="32937"/>
                    <a:pt x="10083" y="33516"/>
                    <a:pt x="10308" y="34114"/>
                  </a:cubicBezTo>
                  <a:cubicBezTo>
                    <a:pt x="10583" y="34848"/>
                    <a:pt x="10820" y="35595"/>
                    <a:pt x="11098" y="36327"/>
                  </a:cubicBezTo>
                  <a:cubicBezTo>
                    <a:pt x="11415" y="37158"/>
                    <a:pt x="11758" y="37979"/>
                    <a:pt x="12088" y="38806"/>
                  </a:cubicBezTo>
                  <a:cubicBezTo>
                    <a:pt x="12112" y="38864"/>
                    <a:pt x="12159" y="38937"/>
                    <a:pt x="12144" y="38986"/>
                  </a:cubicBezTo>
                  <a:cubicBezTo>
                    <a:pt x="12000" y="39443"/>
                    <a:pt x="12394" y="39614"/>
                    <a:pt x="12667" y="39887"/>
                  </a:cubicBezTo>
                  <a:cubicBezTo>
                    <a:pt x="12680" y="39692"/>
                    <a:pt x="12724" y="39492"/>
                    <a:pt x="12698" y="39303"/>
                  </a:cubicBezTo>
                  <a:cubicBezTo>
                    <a:pt x="12665" y="39070"/>
                    <a:pt x="12577" y="38844"/>
                    <a:pt x="12504" y="38616"/>
                  </a:cubicBezTo>
                  <a:cubicBezTo>
                    <a:pt x="12208" y="37707"/>
                    <a:pt x="11902" y="36798"/>
                    <a:pt x="11613" y="35885"/>
                  </a:cubicBezTo>
                  <a:cubicBezTo>
                    <a:pt x="11464" y="35413"/>
                    <a:pt x="11357" y="34929"/>
                    <a:pt x="11204" y="34460"/>
                  </a:cubicBezTo>
                  <a:cubicBezTo>
                    <a:pt x="11067" y="34037"/>
                    <a:pt x="10884" y="33630"/>
                    <a:pt x="10742" y="33208"/>
                  </a:cubicBezTo>
                  <a:cubicBezTo>
                    <a:pt x="10649" y="32936"/>
                    <a:pt x="10589" y="32651"/>
                    <a:pt x="10523" y="32371"/>
                  </a:cubicBezTo>
                  <a:cubicBezTo>
                    <a:pt x="10433" y="31989"/>
                    <a:pt x="10372" y="31597"/>
                    <a:pt x="10259" y="31222"/>
                  </a:cubicBezTo>
                  <a:cubicBezTo>
                    <a:pt x="10066" y="30578"/>
                    <a:pt x="9842" y="29943"/>
                    <a:pt x="9634" y="29305"/>
                  </a:cubicBezTo>
                  <a:cubicBezTo>
                    <a:pt x="9535" y="29000"/>
                    <a:pt x="9431" y="28698"/>
                    <a:pt x="9352" y="28390"/>
                  </a:cubicBezTo>
                  <a:cubicBezTo>
                    <a:pt x="9117" y="27477"/>
                    <a:pt x="8898" y="26560"/>
                    <a:pt x="8660" y="25647"/>
                  </a:cubicBezTo>
                  <a:cubicBezTo>
                    <a:pt x="8394" y="24623"/>
                    <a:pt x="8096" y="23607"/>
                    <a:pt x="7846" y="22580"/>
                  </a:cubicBezTo>
                  <a:cubicBezTo>
                    <a:pt x="7614" y="21632"/>
                    <a:pt x="7432" y="20673"/>
                    <a:pt x="7228" y="19720"/>
                  </a:cubicBezTo>
                  <a:cubicBezTo>
                    <a:pt x="7008" y="18683"/>
                    <a:pt x="6788" y="17651"/>
                    <a:pt x="6569" y="16616"/>
                  </a:cubicBezTo>
                  <a:close/>
                  <a:moveTo>
                    <a:pt x="13486" y="27148"/>
                  </a:moveTo>
                  <a:cubicBezTo>
                    <a:pt x="13288" y="27188"/>
                    <a:pt x="13206" y="27205"/>
                    <a:pt x="13125" y="27222"/>
                  </a:cubicBezTo>
                  <a:cubicBezTo>
                    <a:pt x="13124" y="27254"/>
                    <a:pt x="13121" y="27287"/>
                    <a:pt x="13120" y="27320"/>
                  </a:cubicBezTo>
                  <a:cubicBezTo>
                    <a:pt x="13172" y="27336"/>
                    <a:pt x="13231" y="27378"/>
                    <a:pt x="13271" y="27362"/>
                  </a:cubicBezTo>
                  <a:cubicBezTo>
                    <a:pt x="13324" y="27343"/>
                    <a:pt x="13361" y="27278"/>
                    <a:pt x="13486" y="27148"/>
                  </a:cubicBezTo>
                  <a:close/>
                  <a:moveTo>
                    <a:pt x="14882" y="28097"/>
                  </a:moveTo>
                  <a:cubicBezTo>
                    <a:pt x="14656" y="28085"/>
                    <a:pt x="14656" y="28085"/>
                    <a:pt x="14590" y="28272"/>
                  </a:cubicBezTo>
                  <a:cubicBezTo>
                    <a:pt x="14697" y="28206"/>
                    <a:pt x="14767" y="28165"/>
                    <a:pt x="14882" y="28097"/>
                  </a:cubicBezTo>
                  <a:close/>
                  <a:moveTo>
                    <a:pt x="22038" y="37678"/>
                  </a:moveTo>
                  <a:cubicBezTo>
                    <a:pt x="21873" y="37660"/>
                    <a:pt x="21735" y="37762"/>
                    <a:pt x="21611" y="37746"/>
                  </a:cubicBezTo>
                  <a:cubicBezTo>
                    <a:pt x="21444" y="37725"/>
                    <a:pt x="21290" y="37610"/>
                    <a:pt x="21076" y="37510"/>
                  </a:cubicBezTo>
                  <a:cubicBezTo>
                    <a:pt x="21157" y="37812"/>
                    <a:pt x="21202" y="38057"/>
                    <a:pt x="21479" y="38096"/>
                  </a:cubicBezTo>
                  <a:cubicBezTo>
                    <a:pt x="21688" y="37941"/>
                    <a:pt x="21863" y="37809"/>
                    <a:pt x="22038" y="37678"/>
                  </a:cubicBezTo>
                  <a:close/>
                  <a:moveTo>
                    <a:pt x="21919" y="37141"/>
                  </a:moveTo>
                  <a:cubicBezTo>
                    <a:pt x="21756" y="37225"/>
                    <a:pt x="21593" y="37309"/>
                    <a:pt x="21409" y="37405"/>
                  </a:cubicBezTo>
                  <a:cubicBezTo>
                    <a:pt x="21738" y="37597"/>
                    <a:pt x="21777" y="37267"/>
                    <a:pt x="21919" y="37141"/>
                  </a:cubicBezTo>
                  <a:close/>
                  <a:moveTo>
                    <a:pt x="12935" y="25190"/>
                  </a:moveTo>
                  <a:cubicBezTo>
                    <a:pt x="13199" y="25069"/>
                    <a:pt x="13151" y="24857"/>
                    <a:pt x="13046" y="24678"/>
                  </a:cubicBezTo>
                  <a:cubicBezTo>
                    <a:pt x="12748" y="24175"/>
                    <a:pt x="12790" y="23592"/>
                    <a:pt x="12631" y="23058"/>
                  </a:cubicBezTo>
                  <a:cubicBezTo>
                    <a:pt x="12562" y="22824"/>
                    <a:pt x="12488" y="22586"/>
                    <a:pt x="12461" y="22346"/>
                  </a:cubicBezTo>
                  <a:cubicBezTo>
                    <a:pt x="12433" y="22105"/>
                    <a:pt x="12449" y="21860"/>
                    <a:pt x="12360" y="21628"/>
                  </a:cubicBezTo>
                  <a:cubicBezTo>
                    <a:pt x="12322" y="21523"/>
                    <a:pt x="12258" y="21424"/>
                    <a:pt x="12239" y="21317"/>
                  </a:cubicBezTo>
                  <a:cubicBezTo>
                    <a:pt x="12053" y="20224"/>
                    <a:pt x="11859" y="19131"/>
                    <a:pt x="11699" y="18035"/>
                  </a:cubicBezTo>
                  <a:cubicBezTo>
                    <a:pt x="11608" y="17410"/>
                    <a:pt x="11598" y="16771"/>
                    <a:pt x="11513" y="16145"/>
                  </a:cubicBezTo>
                  <a:cubicBezTo>
                    <a:pt x="11352" y="14959"/>
                    <a:pt x="11152" y="13780"/>
                    <a:pt x="10988" y="12596"/>
                  </a:cubicBezTo>
                  <a:cubicBezTo>
                    <a:pt x="10862" y="11679"/>
                    <a:pt x="10742" y="10759"/>
                    <a:pt x="10666" y="9836"/>
                  </a:cubicBezTo>
                  <a:cubicBezTo>
                    <a:pt x="10639" y="9507"/>
                    <a:pt x="10513" y="9237"/>
                    <a:pt x="10354" y="8937"/>
                  </a:cubicBezTo>
                  <a:cubicBezTo>
                    <a:pt x="10285" y="9108"/>
                    <a:pt x="10292" y="9283"/>
                    <a:pt x="10290" y="9456"/>
                  </a:cubicBezTo>
                  <a:cubicBezTo>
                    <a:pt x="10268" y="10512"/>
                    <a:pt x="10234" y="11569"/>
                    <a:pt x="10223" y="12625"/>
                  </a:cubicBezTo>
                  <a:cubicBezTo>
                    <a:pt x="10218" y="13230"/>
                    <a:pt x="10195" y="13843"/>
                    <a:pt x="10276" y="14438"/>
                  </a:cubicBezTo>
                  <a:cubicBezTo>
                    <a:pt x="10424" y="15497"/>
                    <a:pt x="10646" y="16546"/>
                    <a:pt x="10832" y="17601"/>
                  </a:cubicBezTo>
                  <a:cubicBezTo>
                    <a:pt x="10849" y="17708"/>
                    <a:pt x="10846" y="17825"/>
                    <a:pt x="10826" y="17930"/>
                  </a:cubicBezTo>
                  <a:cubicBezTo>
                    <a:pt x="10785" y="18127"/>
                    <a:pt x="10823" y="18282"/>
                    <a:pt x="10917" y="18468"/>
                  </a:cubicBezTo>
                  <a:cubicBezTo>
                    <a:pt x="11039" y="18709"/>
                    <a:pt x="11058" y="19001"/>
                    <a:pt x="11133" y="19268"/>
                  </a:cubicBezTo>
                  <a:cubicBezTo>
                    <a:pt x="11249" y="19690"/>
                    <a:pt x="11185" y="20147"/>
                    <a:pt x="11393" y="20554"/>
                  </a:cubicBezTo>
                  <a:cubicBezTo>
                    <a:pt x="11478" y="20721"/>
                    <a:pt x="11499" y="20920"/>
                    <a:pt x="11548" y="21107"/>
                  </a:cubicBezTo>
                  <a:cubicBezTo>
                    <a:pt x="11586" y="21095"/>
                    <a:pt x="11639" y="21076"/>
                    <a:pt x="11751" y="21040"/>
                  </a:cubicBezTo>
                  <a:cubicBezTo>
                    <a:pt x="11750" y="21215"/>
                    <a:pt x="11760" y="21365"/>
                    <a:pt x="11740" y="21509"/>
                  </a:cubicBezTo>
                  <a:cubicBezTo>
                    <a:pt x="11732" y="21582"/>
                    <a:pt x="11666" y="21648"/>
                    <a:pt x="11626" y="21717"/>
                  </a:cubicBezTo>
                  <a:cubicBezTo>
                    <a:pt x="11719" y="21720"/>
                    <a:pt x="11815" y="21722"/>
                    <a:pt x="11909" y="21726"/>
                  </a:cubicBezTo>
                  <a:cubicBezTo>
                    <a:pt x="12102" y="22139"/>
                    <a:pt x="11570" y="22602"/>
                    <a:pt x="11999" y="23009"/>
                  </a:cubicBezTo>
                  <a:cubicBezTo>
                    <a:pt x="12050" y="22920"/>
                    <a:pt x="12097" y="22836"/>
                    <a:pt x="12176" y="22695"/>
                  </a:cubicBezTo>
                  <a:cubicBezTo>
                    <a:pt x="12334" y="23054"/>
                    <a:pt x="12537" y="23334"/>
                    <a:pt x="12275" y="23666"/>
                  </a:cubicBezTo>
                  <a:cubicBezTo>
                    <a:pt x="12279" y="23763"/>
                    <a:pt x="12284" y="23861"/>
                    <a:pt x="12287" y="23957"/>
                  </a:cubicBezTo>
                  <a:cubicBezTo>
                    <a:pt x="12336" y="24218"/>
                    <a:pt x="12396" y="24477"/>
                    <a:pt x="12428" y="24739"/>
                  </a:cubicBezTo>
                  <a:cubicBezTo>
                    <a:pt x="12467" y="25050"/>
                    <a:pt x="12539" y="25153"/>
                    <a:pt x="12865" y="25262"/>
                  </a:cubicBezTo>
                  <a:cubicBezTo>
                    <a:pt x="12520" y="25564"/>
                    <a:pt x="12562" y="25722"/>
                    <a:pt x="13027" y="25939"/>
                  </a:cubicBezTo>
                  <a:cubicBezTo>
                    <a:pt x="13094" y="26170"/>
                    <a:pt x="13156" y="26389"/>
                    <a:pt x="13228" y="26640"/>
                  </a:cubicBezTo>
                  <a:cubicBezTo>
                    <a:pt x="13340" y="26586"/>
                    <a:pt x="13442" y="26535"/>
                    <a:pt x="13547" y="26484"/>
                  </a:cubicBezTo>
                  <a:cubicBezTo>
                    <a:pt x="13334" y="26122"/>
                    <a:pt x="13076" y="25830"/>
                    <a:pt x="13097" y="25414"/>
                  </a:cubicBezTo>
                  <a:cubicBezTo>
                    <a:pt x="13099" y="25341"/>
                    <a:pt x="12991" y="25264"/>
                    <a:pt x="12935" y="25190"/>
                  </a:cubicBezTo>
                  <a:close/>
                  <a:moveTo>
                    <a:pt x="13102" y="24315"/>
                  </a:moveTo>
                  <a:cubicBezTo>
                    <a:pt x="13254" y="24653"/>
                    <a:pt x="13389" y="24949"/>
                    <a:pt x="13525" y="25253"/>
                  </a:cubicBezTo>
                  <a:cubicBezTo>
                    <a:pt x="13834" y="25076"/>
                    <a:pt x="13543" y="24898"/>
                    <a:pt x="13573" y="24746"/>
                  </a:cubicBezTo>
                  <a:cubicBezTo>
                    <a:pt x="13651" y="24688"/>
                    <a:pt x="13713" y="24642"/>
                    <a:pt x="13791" y="24584"/>
                  </a:cubicBezTo>
                  <a:cubicBezTo>
                    <a:pt x="13553" y="24491"/>
                    <a:pt x="13358" y="24415"/>
                    <a:pt x="13102" y="24315"/>
                  </a:cubicBezTo>
                  <a:close/>
                  <a:moveTo>
                    <a:pt x="13590" y="25908"/>
                  </a:moveTo>
                  <a:cubicBezTo>
                    <a:pt x="14118" y="25600"/>
                    <a:pt x="14118" y="25600"/>
                    <a:pt x="13991" y="25169"/>
                  </a:cubicBezTo>
                  <a:cubicBezTo>
                    <a:pt x="13937" y="25303"/>
                    <a:pt x="13896" y="25467"/>
                    <a:pt x="13864" y="25466"/>
                  </a:cubicBezTo>
                  <a:cubicBezTo>
                    <a:pt x="13486" y="25451"/>
                    <a:pt x="13682" y="25717"/>
                    <a:pt x="13590" y="25908"/>
                  </a:cubicBezTo>
                  <a:close/>
                  <a:moveTo>
                    <a:pt x="21406" y="35292"/>
                  </a:moveTo>
                  <a:cubicBezTo>
                    <a:pt x="21344" y="35233"/>
                    <a:pt x="21281" y="35173"/>
                    <a:pt x="21219" y="35114"/>
                  </a:cubicBezTo>
                  <a:cubicBezTo>
                    <a:pt x="21188" y="35150"/>
                    <a:pt x="21154" y="35183"/>
                    <a:pt x="21123" y="35218"/>
                  </a:cubicBezTo>
                  <a:cubicBezTo>
                    <a:pt x="21185" y="35271"/>
                    <a:pt x="21245" y="35329"/>
                    <a:pt x="21313" y="35374"/>
                  </a:cubicBezTo>
                  <a:cubicBezTo>
                    <a:pt x="21320" y="35380"/>
                    <a:pt x="21373" y="35322"/>
                    <a:pt x="21406" y="35292"/>
                  </a:cubicBezTo>
                  <a:close/>
                  <a:moveTo>
                    <a:pt x="22413" y="36765"/>
                  </a:moveTo>
                  <a:cubicBezTo>
                    <a:pt x="22575" y="36757"/>
                    <a:pt x="22669" y="36760"/>
                    <a:pt x="22760" y="36744"/>
                  </a:cubicBezTo>
                  <a:cubicBezTo>
                    <a:pt x="22775" y="36741"/>
                    <a:pt x="22779" y="36663"/>
                    <a:pt x="22794" y="36582"/>
                  </a:cubicBezTo>
                  <a:cubicBezTo>
                    <a:pt x="22699" y="36588"/>
                    <a:pt x="22623" y="36582"/>
                    <a:pt x="22554" y="36599"/>
                  </a:cubicBezTo>
                  <a:cubicBezTo>
                    <a:pt x="22519" y="36609"/>
                    <a:pt x="22498" y="36662"/>
                    <a:pt x="22413" y="36765"/>
                  </a:cubicBezTo>
                  <a:close/>
                  <a:moveTo>
                    <a:pt x="21571" y="34243"/>
                  </a:moveTo>
                  <a:cubicBezTo>
                    <a:pt x="21524" y="33998"/>
                    <a:pt x="21486" y="33796"/>
                    <a:pt x="21437" y="33542"/>
                  </a:cubicBezTo>
                  <a:cubicBezTo>
                    <a:pt x="21158" y="33789"/>
                    <a:pt x="21391" y="34165"/>
                    <a:pt x="21055" y="34338"/>
                  </a:cubicBezTo>
                  <a:lnTo>
                    <a:pt x="21138" y="34421"/>
                  </a:lnTo>
                  <a:cubicBezTo>
                    <a:pt x="21279" y="34362"/>
                    <a:pt x="21423" y="34303"/>
                    <a:pt x="21571" y="34243"/>
                  </a:cubicBezTo>
                  <a:close/>
                  <a:moveTo>
                    <a:pt x="22149" y="34172"/>
                  </a:moveTo>
                  <a:cubicBezTo>
                    <a:pt x="21543" y="34317"/>
                    <a:pt x="21543" y="34317"/>
                    <a:pt x="21743" y="34685"/>
                  </a:cubicBezTo>
                  <a:cubicBezTo>
                    <a:pt x="21861" y="34537"/>
                    <a:pt x="21970" y="34399"/>
                    <a:pt x="22149" y="34172"/>
                  </a:cubicBezTo>
                  <a:close/>
                  <a:moveTo>
                    <a:pt x="20757" y="21012"/>
                  </a:moveTo>
                  <a:cubicBezTo>
                    <a:pt x="20681" y="20928"/>
                    <a:pt x="20606" y="20844"/>
                    <a:pt x="20538" y="20768"/>
                  </a:cubicBezTo>
                  <a:cubicBezTo>
                    <a:pt x="20490" y="20793"/>
                    <a:pt x="20477" y="20798"/>
                    <a:pt x="20465" y="20805"/>
                  </a:cubicBezTo>
                  <a:cubicBezTo>
                    <a:pt x="20473" y="20818"/>
                    <a:pt x="20482" y="20833"/>
                    <a:pt x="20490" y="20845"/>
                  </a:cubicBezTo>
                  <a:cubicBezTo>
                    <a:pt x="20529" y="20913"/>
                    <a:pt x="20565" y="20984"/>
                    <a:pt x="20611" y="21045"/>
                  </a:cubicBezTo>
                  <a:cubicBezTo>
                    <a:pt x="20636" y="21081"/>
                    <a:pt x="20679" y="21103"/>
                    <a:pt x="20713" y="21131"/>
                  </a:cubicBezTo>
                  <a:cubicBezTo>
                    <a:pt x="20726" y="21091"/>
                    <a:pt x="20742" y="21051"/>
                    <a:pt x="20757" y="21012"/>
                  </a:cubicBezTo>
                  <a:close/>
                  <a:moveTo>
                    <a:pt x="20529" y="19369"/>
                  </a:moveTo>
                  <a:cubicBezTo>
                    <a:pt x="20413" y="19361"/>
                    <a:pt x="20297" y="19355"/>
                    <a:pt x="20180" y="19349"/>
                  </a:cubicBezTo>
                  <a:cubicBezTo>
                    <a:pt x="20179" y="19378"/>
                    <a:pt x="20178" y="19410"/>
                    <a:pt x="20176" y="19440"/>
                  </a:cubicBezTo>
                  <a:cubicBezTo>
                    <a:pt x="20294" y="19445"/>
                    <a:pt x="20409" y="19450"/>
                    <a:pt x="20525" y="19455"/>
                  </a:cubicBezTo>
                  <a:cubicBezTo>
                    <a:pt x="20527" y="19426"/>
                    <a:pt x="20528" y="19397"/>
                    <a:pt x="20529" y="19369"/>
                  </a:cubicBezTo>
                  <a:close/>
                  <a:moveTo>
                    <a:pt x="18310" y="7067"/>
                  </a:moveTo>
                  <a:cubicBezTo>
                    <a:pt x="17934" y="7423"/>
                    <a:pt x="18011" y="8018"/>
                    <a:pt x="17593" y="8148"/>
                  </a:cubicBezTo>
                  <a:cubicBezTo>
                    <a:pt x="17542" y="8409"/>
                    <a:pt x="17442" y="8614"/>
                    <a:pt x="17477" y="8793"/>
                  </a:cubicBezTo>
                  <a:cubicBezTo>
                    <a:pt x="17549" y="9144"/>
                    <a:pt x="17427" y="9372"/>
                    <a:pt x="17050" y="9587"/>
                  </a:cubicBezTo>
                  <a:cubicBezTo>
                    <a:pt x="17428" y="9625"/>
                    <a:pt x="17345" y="9835"/>
                    <a:pt x="17328" y="9998"/>
                  </a:cubicBezTo>
                  <a:cubicBezTo>
                    <a:pt x="17262" y="10614"/>
                    <a:pt x="17180" y="11231"/>
                    <a:pt x="17106" y="11826"/>
                  </a:cubicBezTo>
                  <a:cubicBezTo>
                    <a:pt x="16976" y="11902"/>
                    <a:pt x="16846" y="11978"/>
                    <a:pt x="16717" y="12054"/>
                  </a:cubicBezTo>
                  <a:cubicBezTo>
                    <a:pt x="16914" y="12373"/>
                    <a:pt x="16944" y="12466"/>
                    <a:pt x="16806" y="12792"/>
                  </a:cubicBezTo>
                  <a:cubicBezTo>
                    <a:pt x="16728" y="12979"/>
                    <a:pt x="16767" y="13088"/>
                    <a:pt x="16898" y="13196"/>
                  </a:cubicBezTo>
                  <a:cubicBezTo>
                    <a:pt x="16949" y="13130"/>
                    <a:pt x="17001" y="13061"/>
                    <a:pt x="17119" y="12905"/>
                  </a:cubicBezTo>
                  <a:cubicBezTo>
                    <a:pt x="17100" y="13149"/>
                    <a:pt x="17089" y="13291"/>
                    <a:pt x="17078" y="13430"/>
                  </a:cubicBezTo>
                  <a:lnTo>
                    <a:pt x="17084" y="13430"/>
                  </a:lnTo>
                  <a:cubicBezTo>
                    <a:pt x="17099" y="13473"/>
                    <a:pt x="17139" y="13531"/>
                    <a:pt x="17124" y="13562"/>
                  </a:cubicBezTo>
                  <a:cubicBezTo>
                    <a:pt x="17048" y="13716"/>
                    <a:pt x="16962" y="13865"/>
                    <a:pt x="16872" y="14013"/>
                  </a:cubicBezTo>
                  <a:cubicBezTo>
                    <a:pt x="16717" y="14265"/>
                    <a:pt x="17146" y="14238"/>
                    <a:pt x="17076" y="14454"/>
                  </a:cubicBezTo>
                  <a:cubicBezTo>
                    <a:pt x="17029" y="14599"/>
                    <a:pt x="17008" y="14751"/>
                    <a:pt x="16966" y="14897"/>
                  </a:cubicBezTo>
                  <a:cubicBezTo>
                    <a:pt x="16908" y="15086"/>
                    <a:pt x="16748" y="15296"/>
                    <a:pt x="17105" y="15370"/>
                  </a:cubicBezTo>
                  <a:cubicBezTo>
                    <a:pt x="17144" y="15378"/>
                    <a:pt x="17201" y="15520"/>
                    <a:pt x="17178" y="15561"/>
                  </a:cubicBezTo>
                  <a:cubicBezTo>
                    <a:pt x="17033" y="15831"/>
                    <a:pt x="17193" y="16011"/>
                    <a:pt x="17336" y="16202"/>
                  </a:cubicBezTo>
                  <a:cubicBezTo>
                    <a:pt x="17351" y="16223"/>
                    <a:pt x="17339" y="16264"/>
                    <a:pt x="17339" y="16296"/>
                  </a:cubicBezTo>
                  <a:cubicBezTo>
                    <a:pt x="17252" y="16324"/>
                    <a:pt x="17165" y="16352"/>
                    <a:pt x="17043" y="16392"/>
                  </a:cubicBezTo>
                  <a:cubicBezTo>
                    <a:pt x="17215" y="16703"/>
                    <a:pt x="17256" y="17031"/>
                    <a:pt x="17235" y="17345"/>
                  </a:cubicBezTo>
                  <a:cubicBezTo>
                    <a:pt x="17214" y="17700"/>
                    <a:pt x="17304" y="17994"/>
                    <a:pt x="17490" y="18264"/>
                  </a:cubicBezTo>
                  <a:cubicBezTo>
                    <a:pt x="17600" y="18265"/>
                    <a:pt x="17704" y="18265"/>
                    <a:pt x="17816" y="18266"/>
                  </a:cubicBezTo>
                  <a:cubicBezTo>
                    <a:pt x="17849" y="18429"/>
                    <a:pt x="17875" y="18564"/>
                    <a:pt x="17909" y="18733"/>
                  </a:cubicBezTo>
                  <a:cubicBezTo>
                    <a:pt x="17769" y="18738"/>
                    <a:pt x="17667" y="18740"/>
                    <a:pt x="17565" y="18745"/>
                  </a:cubicBezTo>
                  <a:cubicBezTo>
                    <a:pt x="17419" y="19072"/>
                    <a:pt x="17646" y="19351"/>
                    <a:pt x="17662" y="19643"/>
                  </a:cubicBezTo>
                  <a:cubicBezTo>
                    <a:pt x="17680" y="19992"/>
                    <a:pt x="17756" y="20280"/>
                    <a:pt x="17934" y="20534"/>
                  </a:cubicBezTo>
                  <a:cubicBezTo>
                    <a:pt x="18055" y="20502"/>
                    <a:pt x="18152" y="20478"/>
                    <a:pt x="18246" y="20453"/>
                  </a:cubicBezTo>
                  <a:cubicBezTo>
                    <a:pt x="18311" y="20657"/>
                    <a:pt x="18368" y="20820"/>
                    <a:pt x="18412" y="20987"/>
                  </a:cubicBezTo>
                  <a:cubicBezTo>
                    <a:pt x="18419" y="21017"/>
                    <a:pt x="18365" y="21063"/>
                    <a:pt x="18320" y="21131"/>
                  </a:cubicBezTo>
                  <a:cubicBezTo>
                    <a:pt x="18256" y="21054"/>
                    <a:pt x="18201" y="20992"/>
                    <a:pt x="18149" y="20930"/>
                  </a:cubicBezTo>
                  <a:cubicBezTo>
                    <a:pt x="17938" y="21121"/>
                    <a:pt x="17913" y="21369"/>
                    <a:pt x="18039" y="22059"/>
                  </a:cubicBezTo>
                  <a:cubicBezTo>
                    <a:pt x="18200" y="22006"/>
                    <a:pt x="18361" y="21954"/>
                    <a:pt x="18519" y="21902"/>
                  </a:cubicBezTo>
                  <a:cubicBezTo>
                    <a:pt x="18530" y="21930"/>
                    <a:pt x="18539" y="21958"/>
                    <a:pt x="18549" y="21985"/>
                  </a:cubicBezTo>
                  <a:cubicBezTo>
                    <a:pt x="18412" y="22088"/>
                    <a:pt x="18274" y="22192"/>
                    <a:pt x="18131" y="22300"/>
                  </a:cubicBezTo>
                  <a:cubicBezTo>
                    <a:pt x="18201" y="22573"/>
                    <a:pt x="18268" y="22828"/>
                    <a:pt x="18332" y="23068"/>
                  </a:cubicBezTo>
                  <a:cubicBezTo>
                    <a:pt x="19003" y="23099"/>
                    <a:pt x="19003" y="23099"/>
                    <a:pt x="18931" y="23886"/>
                  </a:cubicBezTo>
                  <a:cubicBezTo>
                    <a:pt x="18769" y="23777"/>
                    <a:pt x="18623" y="23678"/>
                    <a:pt x="18457" y="23566"/>
                  </a:cubicBezTo>
                  <a:cubicBezTo>
                    <a:pt x="18487" y="23857"/>
                    <a:pt x="18487" y="23857"/>
                    <a:pt x="18721" y="24066"/>
                  </a:cubicBezTo>
                  <a:cubicBezTo>
                    <a:pt x="18687" y="24132"/>
                    <a:pt x="18609" y="24214"/>
                    <a:pt x="18623" y="24266"/>
                  </a:cubicBezTo>
                  <a:cubicBezTo>
                    <a:pt x="18690" y="24486"/>
                    <a:pt x="18769" y="24706"/>
                    <a:pt x="18873" y="24910"/>
                  </a:cubicBezTo>
                  <a:cubicBezTo>
                    <a:pt x="19012" y="25178"/>
                    <a:pt x="18987" y="25251"/>
                    <a:pt x="18689" y="25315"/>
                  </a:cubicBezTo>
                  <a:cubicBezTo>
                    <a:pt x="18616" y="25331"/>
                    <a:pt x="18545" y="25356"/>
                    <a:pt x="18505" y="25367"/>
                  </a:cubicBezTo>
                  <a:cubicBezTo>
                    <a:pt x="18519" y="25476"/>
                    <a:pt x="18531" y="25545"/>
                    <a:pt x="18541" y="25616"/>
                  </a:cubicBezTo>
                  <a:cubicBezTo>
                    <a:pt x="18554" y="25705"/>
                    <a:pt x="18567" y="25792"/>
                    <a:pt x="18588" y="25941"/>
                  </a:cubicBezTo>
                  <a:cubicBezTo>
                    <a:pt x="18676" y="25810"/>
                    <a:pt x="18725" y="25736"/>
                    <a:pt x="18775" y="25662"/>
                  </a:cubicBezTo>
                  <a:cubicBezTo>
                    <a:pt x="19079" y="25779"/>
                    <a:pt x="19360" y="25662"/>
                    <a:pt x="19564" y="25271"/>
                  </a:cubicBezTo>
                  <a:cubicBezTo>
                    <a:pt x="19555" y="25627"/>
                    <a:pt x="19740" y="25913"/>
                    <a:pt x="19477" y="26163"/>
                  </a:cubicBezTo>
                  <a:cubicBezTo>
                    <a:pt x="19471" y="26164"/>
                    <a:pt x="19468" y="26164"/>
                    <a:pt x="19463" y="26165"/>
                  </a:cubicBezTo>
                  <a:cubicBezTo>
                    <a:pt x="19460" y="26165"/>
                    <a:pt x="19459" y="26167"/>
                    <a:pt x="19456" y="26167"/>
                  </a:cubicBezTo>
                  <a:cubicBezTo>
                    <a:pt x="19421" y="26013"/>
                    <a:pt x="19385" y="25857"/>
                    <a:pt x="19336" y="25644"/>
                  </a:cubicBezTo>
                  <a:cubicBezTo>
                    <a:pt x="19172" y="25836"/>
                    <a:pt x="19068" y="25956"/>
                    <a:pt x="18963" y="26077"/>
                  </a:cubicBezTo>
                  <a:cubicBezTo>
                    <a:pt x="19204" y="26237"/>
                    <a:pt x="19208" y="26238"/>
                    <a:pt x="19456" y="26167"/>
                  </a:cubicBezTo>
                  <a:lnTo>
                    <a:pt x="19460" y="26183"/>
                  </a:lnTo>
                  <a:cubicBezTo>
                    <a:pt x="19466" y="26176"/>
                    <a:pt x="19470" y="26169"/>
                    <a:pt x="19477" y="26164"/>
                  </a:cubicBezTo>
                  <a:cubicBezTo>
                    <a:pt x="19550" y="26155"/>
                    <a:pt x="19623" y="26147"/>
                    <a:pt x="19687" y="26138"/>
                  </a:cubicBezTo>
                  <a:cubicBezTo>
                    <a:pt x="19844" y="26403"/>
                    <a:pt x="19898" y="26654"/>
                    <a:pt x="19760" y="26999"/>
                  </a:cubicBezTo>
                  <a:cubicBezTo>
                    <a:pt x="19637" y="26777"/>
                    <a:pt x="19548" y="26616"/>
                    <a:pt x="19414" y="26377"/>
                  </a:cubicBezTo>
                  <a:cubicBezTo>
                    <a:pt x="19361" y="26910"/>
                    <a:pt x="19464" y="27321"/>
                    <a:pt x="19689" y="27705"/>
                  </a:cubicBezTo>
                  <a:cubicBezTo>
                    <a:pt x="19753" y="27336"/>
                    <a:pt x="19753" y="27336"/>
                    <a:pt x="20059" y="27377"/>
                  </a:cubicBezTo>
                  <a:cubicBezTo>
                    <a:pt x="19998" y="27527"/>
                    <a:pt x="19939" y="27669"/>
                    <a:pt x="19869" y="27843"/>
                  </a:cubicBezTo>
                  <a:cubicBezTo>
                    <a:pt x="19965" y="27853"/>
                    <a:pt x="20050" y="27864"/>
                    <a:pt x="20156" y="27876"/>
                  </a:cubicBezTo>
                  <a:cubicBezTo>
                    <a:pt x="20180" y="28091"/>
                    <a:pt x="20205" y="28316"/>
                    <a:pt x="20236" y="28603"/>
                  </a:cubicBezTo>
                  <a:cubicBezTo>
                    <a:pt x="20075" y="28494"/>
                    <a:pt x="19963" y="28420"/>
                    <a:pt x="19758" y="28282"/>
                  </a:cubicBezTo>
                  <a:cubicBezTo>
                    <a:pt x="19925" y="28702"/>
                    <a:pt x="19798" y="28928"/>
                    <a:pt x="19533" y="29095"/>
                  </a:cubicBezTo>
                  <a:lnTo>
                    <a:pt x="19350" y="28923"/>
                  </a:lnTo>
                  <a:cubicBezTo>
                    <a:pt x="19179" y="29100"/>
                    <a:pt x="19370" y="29163"/>
                    <a:pt x="19407" y="29264"/>
                  </a:cubicBezTo>
                  <a:cubicBezTo>
                    <a:pt x="19450" y="29213"/>
                    <a:pt x="19492" y="29163"/>
                    <a:pt x="19537" y="29111"/>
                  </a:cubicBezTo>
                  <a:cubicBezTo>
                    <a:pt x="19636" y="29190"/>
                    <a:pt x="19734" y="29269"/>
                    <a:pt x="19831" y="29348"/>
                  </a:cubicBezTo>
                  <a:cubicBezTo>
                    <a:pt x="19797" y="29356"/>
                    <a:pt x="19762" y="29363"/>
                    <a:pt x="19727" y="29369"/>
                  </a:cubicBezTo>
                  <a:cubicBezTo>
                    <a:pt x="20041" y="29691"/>
                    <a:pt x="20041" y="29691"/>
                    <a:pt x="20206" y="29640"/>
                  </a:cubicBezTo>
                  <a:cubicBezTo>
                    <a:pt x="20096" y="29549"/>
                    <a:pt x="19976" y="29453"/>
                    <a:pt x="19856" y="29356"/>
                  </a:cubicBezTo>
                  <a:cubicBezTo>
                    <a:pt x="19925" y="29295"/>
                    <a:pt x="19996" y="29236"/>
                    <a:pt x="20064" y="29175"/>
                  </a:cubicBezTo>
                  <a:cubicBezTo>
                    <a:pt x="20021" y="29097"/>
                    <a:pt x="19977" y="29019"/>
                    <a:pt x="19933" y="28941"/>
                  </a:cubicBezTo>
                  <a:cubicBezTo>
                    <a:pt x="20042" y="28876"/>
                    <a:pt x="20149" y="28812"/>
                    <a:pt x="20260" y="28747"/>
                  </a:cubicBezTo>
                  <a:cubicBezTo>
                    <a:pt x="20435" y="28841"/>
                    <a:pt x="20500" y="29182"/>
                    <a:pt x="20383" y="29431"/>
                  </a:cubicBezTo>
                  <a:cubicBezTo>
                    <a:pt x="20340" y="29671"/>
                    <a:pt x="20394" y="29857"/>
                    <a:pt x="20679" y="29874"/>
                  </a:cubicBezTo>
                  <a:cubicBezTo>
                    <a:pt x="20657" y="30111"/>
                    <a:pt x="20638" y="30310"/>
                    <a:pt x="20616" y="30545"/>
                  </a:cubicBezTo>
                  <a:cubicBezTo>
                    <a:pt x="20451" y="30396"/>
                    <a:pt x="20329" y="30286"/>
                    <a:pt x="20203" y="30172"/>
                  </a:cubicBezTo>
                  <a:cubicBezTo>
                    <a:pt x="20112" y="30239"/>
                    <a:pt x="20045" y="30290"/>
                    <a:pt x="19974" y="30343"/>
                  </a:cubicBezTo>
                  <a:cubicBezTo>
                    <a:pt x="19689" y="29753"/>
                    <a:pt x="19689" y="29753"/>
                    <a:pt x="19482" y="29645"/>
                  </a:cubicBezTo>
                  <a:cubicBezTo>
                    <a:pt x="19470" y="29673"/>
                    <a:pt x="19445" y="29703"/>
                    <a:pt x="19448" y="29729"/>
                  </a:cubicBezTo>
                  <a:cubicBezTo>
                    <a:pt x="19505" y="30457"/>
                    <a:pt x="19601" y="31177"/>
                    <a:pt x="19791" y="31886"/>
                  </a:cubicBezTo>
                  <a:cubicBezTo>
                    <a:pt x="19867" y="32172"/>
                    <a:pt x="19883" y="32474"/>
                    <a:pt x="19946" y="32765"/>
                  </a:cubicBezTo>
                  <a:cubicBezTo>
                    <a:pt x="20045" y="33228"/>
                    <a:pt x="20170" y="33685"/>
                    <a:pt x="20266" y="34149"/>
                  </a:cubicBezTo>
                  <a:cubicBezTo>
                    <a:pt x="20375" y="34664"/>
                    <a:pt x="20609" y="35119"/>
                    <a:pt x="20897" y="35598"/>
                  </a:cubicBezTo>
                  <a:cubicBezTo>
                    <a:pt x="20946" y="35239"/>
                    <a:pt x="20872" y="34766"/>
                    <a:pt x="20783" y="34478"/>
                  </a:cubicBezTo>
                  <a:cubicBezTo>
                    <a:pt x="20684" y="34151"/>
                    <a:pt x="20621" y="33812"/>
                    <a:pt x="20543" y="33479"/>
                  </a:cubicBezTo>
                  <a:cubicBezTo>
                    <a:pt x="20500" y="33294"/>
                    <a:pt x="20579" y="33166"/>
                    <a:pt x="20742" y="33089"/>
                  </a:cubicBezTo>
                  <a:cubicBezTo>
                    <a:pt x="20840" y="33044"/>
                    <a:pt x="20944" y="33013"/>
                    <a:pt x="21045" y="32974"/>
                  </a:cubicBezTo>
                  <a:cubicBezTo>
                    <a:pt x="21102" y="33061"/>
                    <a:pt x="21161" y="33149"/>
                    <a:pt x="21277" y="33323"/>
                  </a:cubicBezTo>
                  <a:cubicBezTo>
                    <a:pt x="21354" y="33024"/>
                    <a:pt x="21507" y="32770"/>
                    <a:pt x="21438" y="32625"/>
                  </a:cubicBezTo>
                  <a:cubicBezTo>
                    <a:pt x="21299" y="32342"/>
                    <a:pt x="21365" y="32146"/>
                    <a:pt x="21549" y="31924"/>
                  </a:cubicBezTo>
                  <a:cubicBezTo>
                    <a:pt x="21347" y="31758"/>
                    <a:pt x="21180" y="31611"/>
                    <a:pt x="21263" y="31316"/>
                  </a:cubicBezTo>
                  <a:cubicBezTo>
                    <a:pt x="21305" y="31159"/>
                    <a:pt x="21229" y="30961"/>
                    <a:pt x="21179" y="30789"/>
                  </a:cubicBezTo>
                  <a:cubicBezTo>
                    <a:pt x="20985" y="30117"/>
                    <a:pt x="21057" y="29413"/>
                    <a:pt x="20880" y="28731"/>
                  </a:cubicBezTo>
                  <a:cubicBezTo>
                    <a:pt x="20714" y="28093"/>
                    <a:pt x="20730" y="27409"/>
                    <a:pt x="20656" y="26748"/>
                  </a:cubicBezTo>
                  <a:cubicBezTo>
                    <a:pt x="20616" y="26388"/>
                    <a:pt x="20553" y="26030"/>
                    <a:pt x="20498" y="25672"/>
                  </a:cubicBezTo>
                  <a:cubicBezTo>
                    <a:pt x="20409" y="25086"/>
                    <a:pt x="20320" y="24500"/>
                    <a:pt x="20232" y="23914"/>
                  </a:cubicBezTo>
                  <a:cubicBezTo>
                    <a:pt x="20200" y="23699"/>
                    <a:pt x="20173" y="23482"/>
                    <a:pt x="20147" y="23268"/>
                  </a:cubicBezTo>
                  <a:cubicBezTo>
                    <a:pt x="20097" y="22850"/>
                    <a:pt x="19992" y="22428"/>
                    <a:pt x="20017" y="22012"/>
                  </a:cubicBezTo>
                  <a:cubicBezTo>
                    <a:pt x="20052" y="21436"/>
                    <a:pt x="19927" y="20897"/>
                    <a:pt x="19814" y="20348"/>
                  </a:cubicBezTo>
                  <a:cubicBezTo>
                    <a:pt x="19716" y="19871"/>
                    <a:pt x="19675" y="19381"/>
                    <a:pt x="19574" y="18905"/>
                  </a:cubicBezTo>
                  <a:cubicBezTo>
                    <a:pt x="19476" y="18448"/>
                    <a:pt x="19588" y="17960"/>
                    <a:pt x="19344" y="17520"/>
                  </a:cubicBezTo>
                  <a:cubicBezTo>
                    <a:pt x="19293" y="17428"/>
                    <a:pt x="19393" y="17252"/>
                    <a:pt x="19428" y="17097"/>
                  </a:cubicBezTo>
                  <a:cubicBezTo>
                    <a:pt x="19002" y="16626"/>
                    <a:pt x="19283" y="15999"/>
                    <a:pt x="19098" y="15463"/>
                  </a:cubicBezTo>
                  <a:cubicBezTo>
                    <a:pt x="19093" y="15449"/>
                    <a:pt x="19098" y="15427"/>
                    <a:pt x="19107" y="15417"/>
                  </a:cubicBezTo>
                  <a:cubicBezTo>
                    <a:pt x="19338" y="15130"/>
                    <a:pt x="19164" y="14864"/>
                    <a:pt x="19074" y="14588"/>
                  </a:cubicBezTo>
                  <a:cubicBezTo>
                    <a:pt x="18854" y="13912"/>
                    <a:pt x="18641" y="13233"/>
                    <a:pt x="19042" y="12550"/>
                  </a:cubicBezTo>
                  <a:cubicBezTo>
                    <a:pt x="18909" y="12373"/>
                    <a:pt x="18824" y="12226"/>
                    <a:pt x="18844" y="11979"/>
                  </a:cubicBezTo>
                  <a:cubicBezTo>
                    <a:pt x="18871" y="11641"/>
                    <a:pt x="18626" y="11297"/>
                    <a:pt x="18819" y="10937"/>
                  </a:cubicBezTo>
                  <a:cubicBezTo>
                    <a:pt x="18841" y="10898"/>
                    <a:pt x="18786" y="10820"/>
                    <a:pt x="18772" y="10757"/>
                  </a:cubicBezTo>
                  <a:cubicBezTo>
                    <a:pt x="18710" y="10453"/>
                    <a:pt x="18622" y="10164"/>
                    <a:pt x="18621" y="9837"/>
                  </a:cubicBezTo>
                  <a:cubicBezTo>
                    <a:pt x="18621" y="9479"/>
                    <a:pt x="18742" y="9080"/>
                    <a:pt x="18496" y="8739"/>
                  </a:cubicBezTo>
                  <a:cubicBezTo>
                    <a:pt x="18480" y="8716"/>
                    <a:pt x="18486" y="8676"/>
                    <a:pt x="18482" y="8644"/>
                  </a:cubicBezTo>
                  <a:cubicBezTo>
                    <a:pt x="18428" y="8153"/>
                    <a:pt x="18374" y="7655"/>
                    <a:pt x="18310" y="7067"/>
                  </a:cubicBezTo>
                  <a:close/>
                  <a:moveTo>
                    <a:pt x="20381" y="29432"/>
                  </a:moveTo>
                  <a:cubicBezTo>
                    <a:pt x="20359" y="29289"/>
                    <a:pt x="20335" y="29143"/>
                    <a:pt x="20303" y="28936"/>
                  </a:cubicBezTo>
                  <a:cubicBezTo>
                    <a:pt x="20206" y="29046"/>
                    <a:pt x="20146" y="29117"/>
                    <a:pt x="20085" y="29184"/>
                  </a:cubicBezTo>
                  <a:cubicBezTo>
                    <a:pt x="20134" y="29322"/>
                    <a:pt x="20089" y="29577"/>
                    <a:pt x="20381" y="29432"/>
                  </a:cubicBezTo>
                  <a:close/>
                  <a:moveTo>
                    <a:pt x="19158" y="7220"/>
                  </a:moveTo>
                  <a:cubicBezTo>
                    <a:pt x="19177" y="7351"/>
                    <a:pt x="19194" y="7481"/>
                    <a:pt x="19212" y="7613"/>
                  </a:cubicBezTo>
                  <a:cubicBezTo>
                    <a:pt x="19240" y="7608"/>
                    <a:pt x="19267" y="7603"/>
                    <a:pt x="19294" y="7600"/>
                  </a:cubicBezTo>
                  <a:cubicBezTo>
                    <a:pt x="19294" y="7471"/>
                    <a:pt x="19293" y="7342"/>
                    <a:pt x="19293" y="7212"/>
                  </a:cubicBezTo>
                  <a:cubicBezTo>
                    <a:pt x="19248" y="7216"/>
                    <a:pt x="19204" y="7217"/>
                    <a:pt x="19158" y="72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1"/>
            <p:cNvSpPr/>
            <p:nvPr/>
          </p:nvSpPr>
          <p:spPr>
            <a:xfrm>
              <a:off x="941126" y="3567407"/>
              <a:ext cx="677" cy="254"/>
            </a:xfrm>
            <a:custGeom>
              <a:avLst/>
              <a:gdLst/>
              <a:ahLst/>
              <a:cxnLst/>
              <a:rect l="l" t="t" r="r" b="b"/>
              <a:pathLst>
                <a:path w="16" h="6" extrusionOk="0">
                  <a:moveTo>
                    <a:pt x="1" y="0"/>
                  </a:moveTo>
                  <a:cubicBezTo>
                    <a:pt x="2" y="2"/>
                    <a:pt x="3" y="5"/>
                    <a:pt x="3" y="6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1"/>
            <p:cNvSpPr/>
            <p:nvPr/>
          </p:nvSpPr>
          <p:spPr>
            <a:xfrm>
              <a:off x="809335" y="2359917"/>
              <a:ext cx="28431" cy="22042"/>
            </a:xfrm>
            <a:custGeom>
              <a:avLst/>
              <a:gdLst/>
              <a:ahLst/>
              <a:cxnLst/>
              <a:rect l="l" t="t" r="r" b="b"/>
              <a:pathLst>
                <a:path w="672" h="521" extrusionOk="0">
                  <a:moveTo>
                    <a:pt x="421" y="1"/>
                  </a:moveTo>
                  <a:cubicBezTo>
                    <a:pt x="271" y="159"/>
                    <a:pt x="136" y="302"/>
                    <a:pt x="0" y="444"/>
                  </a:cubicBezTo>
                  <a:cubicBezTo>
                    <a:pt x="18" y="470"/>
                    <a:pt x="37" y="495"/>
                    <a:pt x="55" y="521"/>
                  </a:cubicBezTo>
                  <a:cubicBezTo>
                    <a:pt x="198" y="479"/>
                    <a:pt x="360" y="467"/>
                    <a:pt x="480" y="390"/>
                  </a:cubicBezTo>
                  <a:cubicBezTo>
                    <a:pt x="671" y="268"/>
                    <a:pt x="590" y="136"/>
                    <a:pt x="4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1"/>
            <p:cNvSpPr/>
            <p:nvPr/>
          </p:nvSpPr>
          <p:spPr>
            <a:xfrm>
              <a:off x="989147" y="3503013"/>
              <a:ext cx="17896" cy="36934"/>
            </a:xfrm>
            <a:custGeom>
              <a:avLst/>
              <a:gdLst/>
              <a:ahLst/>
              <a:cxnLst/>
              <a:rect l="l" t="t" r="r" b="b"/>
              <a:pathLst>
                <a:path w="423" h="873" extrusionOk="0">
                  <a:moveTo>
                    <a:pt x="293" y="0"/>
                  </a:moveTo>
                  <a:cubicBezTo>
                    <a:pt x="151" y="90"/>
                    <a:pt x="75" y="138"/>
                    <a:pt x="0" y="186"/>
                  </a:cubicBezTo>
                  <a:cubicBezTo>
                    <a:pt x="261" y="300"/>
                    <a:pt x="222" y="473"/>
                    <a:pt x="107" y="662"/>
                  </a:cubicBezTo>
                  <a:cubicBezTo>
                    <a:pt x="181" y="712"/>
                    <a:pt x="258" y="763"/>
                    <a:pt x="422" y="872"/>
                  </a:cubicBezTo>
                  <a:cubicBezTo>
                    <a:pt x="370" y="519"/>
                    <a:pt x="336" y="285"/>
                    <a:pt x="2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1"/>
            <p:cNvSpPr/>
            <p:nvPr/>
          </p:nvSpPr>
          <p:spPr>
            <a:xfrm>
              <a:off x="993124" y="3530852"/>
              <a:ext cx="550" cy="846"/>
            </a:xfrm>
            <a:custGeom>
              <a:avLst/>
              <a:gdLst/>
              <a:ahLst/>
              <a:cxnLst/>
              <a:rect l="l" t="t" r="r" b="b"/>
              <a:pathLst>
                <a:path w="13" h="20" extrusionOk="0">
                  <a:moveTo>
                    <a:pt x="13" y="5"/>
                  </a:moveTo>
                  <a:cubicBezTo>
                    <a:pt x="11" y="4"/>
                    <a:pt x="7" y="2"/>
                    <a:pt x="6" y="1"/>
                  </a:cubicBezTo>
                  <a:lnTo>
                    <a:pt x="0" y="7"/>
                  </a:lnTo>
                  <a:cubicBezTo>
                    <a:pt x="1" y="10"/>
                    <a:pt x="2" y="16"/>
                    <a:pt x="4" y="19"/>
                  </a:cubicBezTo>
                  <a:cubicBezTo>
                    <a:pt x="7" y="14"/>
                    <a:pt x="11" y="9"/>
                    <a:pt x="13" y="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1"/>
            <p:cNvSpPr/>
            <p:nvPr/>
          </p:nvSpPr>
          <p:spPr>
            <a:xfrm>
              <a:off x="1000401" y="3647286"/>
              <a:ext cx="10958" cy="19715"/>
            </a:xfrm>
            <a:custGeom>
              <a:avLst/>
              <a:gdLst/>
              <a:ahLst/>
              <a:cxnLst/>
              <a:rect l="l" t="t" r="r" b="b"/>
              <a:pathLst>
                <a:path w="259" h="466" extrusionOk="0">
                  <a:moveTo>
                    <a:pt x="98" y="465"/>
                  </a:moveTo>
                  <a:cubicBezTo>
                    <a:pt x="161" y="418"/>
                    <a:pt x="183" y="398"/>
                    <a:pt x="211" y="381"/>
                  </a:cubicBezTo>
                  <a:cubicBezTo>
                    <a:pt x="224" y="371"/>
                    <a:pt x="241" y="369"/>
                    <a:pt x="259" y="361"/>
                  </a:cubicBezTo>
                  <a:cubicBezTo>
                    <a:pt x="189" y="230"/>
                    <a:pt x="127" y="115"/>
                    <a:pt x="66" y="0"/>
                  </a:cubicBezTo>
                  <a:cubicBezTo>
                    <a:pt x="44" y="12"/>
                    <a:pt x="22" y="24"/>
                    <a:pt x="0" y="37"/>
                  </a:cubicBezTo>
                  <a:cubicBezTo>
                    <a:pt x="31" y="173"/>
                    <a:pt x="63" y="310"/>
                    <a:pt x="98" y="4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1"/>
            <p:cNvSpPr/>
            <p:nvPr/>
          </p:nvSpPr>
          <p:spPr>
            <a:xfrm>
              <a:off x="603292" y="3351802"/>
              <a:ext cx="7235" cy="10365"/>
            </a:xfrm>
            <a:custGeom>
              <a:avLst/>
              <a:gdLst/>
              <a:ahLst/>
              <a:cxnLst/>
              <a:rect l="l" t="t" r="r" b="b"/>
              <a:pathLst>
                <a:path w="171" h="245" extrusionOk="0">
                  <a:moveTo>
                    <a:pt x="2" y="29"/>
                  </a:moveTo>
                  <a:cubicBezTo>
                    <a:pt x="18" y="101"/>
                    <a:pt x="39" y="172"/>
                    <a:pt x="58" y="244"/>
                  </a:cubicBezTo>
                  <a:cubicBezTo>
                    <a:pt x="96" y="238"/>
                    <a:pt x="134" y="229"/>
                    <a:pt x="170" y="223"/>
                  </a:cubicBezTo>
                  <a:cubicBezTo>
                    <a:pt x="141" y="150"/>
                    <a:pt x="114" y="76"/>
                    <a:pt x="80" y="5"/>
                  </a:cubicBezTo>
                  <a:cubicBezTo>
                    <a:pt x="79" y="0"/>
                    <a:pt x="0" y="26"/>
                    <a:pt x="2" y="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1"/>
            <p:cNvSpPr/>
            <p:nvPr/>
          </p:nvSpPr>
          <p:spPr>
            <a:xfrm>
              <a:off x="886041" y="2686963"/>
              <a:ext cx="5331" cy="12650"/>
            </a:xfrm>
            <a:custGeom>
              <a:avLst/>
              <a:gdLst/>
              <a:ahLst/>
              <a:cxnLst/>
              <a:rect l="l" t="t" r="r" b="b"/>
              <a:pathLst>
                <a:path w="126" h="299" extrusionOk="0">
                  <a:moveTo>
                    <a:pt x="0" y="297"/>
                  </a:moveTo>
                  <a:cubicBezTo>
                    <a:pt x="35" y="298"/>
                    <a:pt x="67" y="298"/>
                    <a:pt x="100" y="299"/>
                  </a:cubicBezTo>
                  <a:cubicBezTo>
                    <a:pt x="109" y="202"/>
                    <a:pt x="118" y="104"/>
                    <a:pt x="125" y="5"/>
                  </a:cubicBezTo>
                  <a:cubicBezTo>
                    <a:pt x="92" y="4"/>
                    <a:pt x="58" y="2"/>
                    <a:pt x="22" y="1"/>
                  </a:cubicBezTo>
                  <a:cubicBezTo>
                    <a:pt x="15" y="100"/>
                    <a:pt x="7" y="199"/>
                    <a:pt x="0" y="2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1"/>
            <p:cNvSpPr/>
            <p:nvPr/>
          </p:nvSpPr>
          <p:spPr>
            <a:xfrm>
              <a:off x="857651" y="2402183"/>
              <a:ext cx="6346" cy="13073"/>
            </a:xfrm>
            <a:custGeom>
              <a:avLst/>
              <a:gdLst/>
              <a:ahLst/>
              <a:cxnLst/>
              <a:rect l="l" t="t" r="r" b="b"/>
              <a:pathLst>
                <a:path w="150" h="309" extrusionOk="0">
                  <a:moveTo>
                    <a:pt x="0" y="304"/>
                  </a:moveTo>
                  <a:lnTo>
                    <a:pt x="149" y="308"/>
                  </a:lnTo>
                  <a:cubicBezTo>
                    <a:pt x="135" y="207"/>
                    <a:pt x="119" y="104"/>
                    <a:pt x="105" y="1"/>
                  </a:cubicBezTo>
                  <a:cubicBezTo>
                    <a:pt x="81" y="4"/>
                    <a:pt x="56" y="6"/>
                    <a:pt x="31" y="7"/>
                  </a:cubicBezTo>
                  <a:cubicBezTo>
                    <a:pt x="20" y="108"/>
                    <a:pt x="10" y="205"/>
                    <a:pt x="0" y="3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1"/>
            <p:cNvSpPr/>
            <p:nvPr/>
          </p:nvSpPr>
          <p:spPr>
            <a:xfrm>
              <a:off x="570122" y="3173555"/>
              <a:ext cx="13961" cy="25427"/>
            </a:xfrm>
            <a:custGeom>
              <a:avLst/>
              <a:gdLst/>
              <a:ahLst/>
              <a:cxnLst/>
              <a:rect l="l" t="t" r="r" b="b"/>
              <a:pathLst>
                <a:path w="330" h="601" extrusionOk="0">
                  <a:moveTo>
                    <a:pt x="304" y="600"/>
                  </a:moveTo>
                  <a:cubicBezTo>
                    <a:pt x="329" y="162"/>
                    <a:pt x="329" y="162"/>
                    <a:pt x="1" y="1"/>
                  </a:cubicBezTo>
                  <a:cubicBezTo>
                    <a:pt x="5" y="97"/>
                    <a:pt x="10" y="195"/>
                    <a:pt x="15" y="293"/>
                  </a:cubicBezTo>
                  <a:cubicBezTo>
                    <a:pt x="54" y="450"/>
                    <a:pt x="96" y="601"/>
                    <a:pt x="304" y="6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1"/>
            <p:cNvSpPr/>
            <p:nvPr/>
          </p:nvSpPr>
          <p:spPr>
            <a:xfrm>
              <a:off x="889933" y="3414038"/>
              <a:ext cx="1142" cy="762"/>
            </a:xfrm>
            <a:custGeom>
              <a:avLst/>
              <a:gdLst/>
              <a:ahLst/>
              <a:cxnLst/>
              <a:rect l="l" t="t" r="r" b="b"/>
              <a:pathLst>
                <a:path w="27" h="18" extrusionOk="0">
                  <a:moveTo>
                    <a:pt x="0" y="4"/>
                  </a:moveTo>
                  <a:cubicBezTo>
                    <a:pt x="5" y="9"/>
                    <a:pt x="11" y="13"/>
                    <a:pt x="17" y="17"/>
                  </a:cubicBezTo>
                  <a:cubicBezTo>
                    <a:pt x="19" y="14"/>
                    <a:pt x="23" y="12"/>
                    <a:pt x="26" y="9"/>
                  </a:cubicBezTo>
                  <a:cubicBezTo>
                    <a:pt x="22" y="7"/>
                    <a:pt x="19" y="4"/>
                    <a:pt x="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1"/>
            <p:cNvSpPr/>
            <p:nvPr/>
          </p:nvSpPr>
          <p:spPr>
            <a:xfrm>
              <a:off x="896660" y="3458800"/>
              <a:ext cx="39896" cy="42138"/>
            </a:xfrm>
            <a:custGeom>
              <a:avLst/>
              <a:gdLst/>
              <a:ahLst/>
              <a:cxnLst/>
              <a:rect l="l" t="t" r="r" b="b"/>
              <a:pathLst>
                <a:path w="943" h="996" extrusionOk="0">
                  <a:moveTo>
                    <a:pt x="320" y="542"/>
                  </a:moveTo>
                  <a:cubicBezTo>
                    <a:pt x="313" y="361"/>
                    <a:pt x="308" y="225"/>
                    <a:pt x="299" y="0"/>
                  </a:cubicBezTo>
                  <a:cubicBezTo>
                    <a:pt x="0" y="417"/>
                    <a:pt x="0" y="417"/>
                    <a:pt x="334" y="854"/>
                  </a:cubicBezTo>
                  <a:cubicBezTo>
                    <a:pt x="421" y="798"/>
                    <a:pt x="510" y="741"/>
                    <a:pt x="615" y="673"/>
                  </a:cubicBezTo>
                  <a:cubicBezTo>
                    <a:pt x="697" y="783"/>
                    <a:pt x="771" y="880"/>
                    <a:pt x="858" y="995"/>
                  </a:cubicBezTo>
                  <a:cubicBezTo>
                    <a:pt x="942" y="672"/>
                    <a:pt x="850" y="472"/>
                    <a:pt x="611" y="362"/>
                  </a:cubicBezTo>
                  <a:cubicBezTo>
                    <a:pt x="506" y="428"/>
                    <a:pt x="422" y="479"/>
                    <a:pt x="320" y="5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1"/>
            <p:cNvSpPr/>
            <p:nvPr/>
          </p:nvSpPr>
          <p:spPr>
            <a:xfrm>
              <a:off x="905587" y="3505552"/>
              <a:ext cx="13538" cy="24835"/>
            </a:xfrm>
            <a:custGeom>
              <a:avLst/>
              <a:gdLst/>
              <a:ahLst/>
              <a:cxnLst/>
              <a:rect l="l" t="t" r="r" b="b"/>
              <a:pathLst>
                <a:path w="320" h="587" extrusionOk="0">
                  <a:moveTo>
                    <a:pt x="1" y="1"/>
                  </a:moveTo>
                  <a:cubicBezTo>
                    <a:pt x="31" y="195"/>
                    <a:pt x="57" y="359"/>
                    <a:pt x="92" y="586"/>
                  </a:cubicBezTo>
                  <a:cubicBezTo>
                    <a:pt x="185" y="375"/>
                    <a:pt x="247" y="234"/>
                    <a:pt x="320" y="67"/>
                  </a:cubicBezTo>
                  <a:cubicBezTo>
                    <a:pt x="214" y="44"/>
                    <a:pt x="112" y="23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1"/>
            <p:cNvSpPr/>
            <p:nvPr/>
          </p:nvSpPr>
          <p:spPr>
            <a:xfrm>
              <a:off x="910876" y="3534279"/>
              <a:ext cx="18108" cy="17558"/>
            </a:xfrm>
            <a:custGeom>
              <a:avLst/>
              <a:gdLst/>
              <a:ahLst/>
              <a:cxnLst/>
              <a:rect l="l" t="t" r="r" b="b"/>
              <a:pathLst>
                <a:path w="428" h="415" extrusionOk="0">
                  <a:moveTo>
                    <a:pt x="208" y="415"/>
                  </a:moveTo>
                  <a:cubicBezTo>
                    <a:pt x="284" y="268"/>
                    <a:pt x="355" y="135"/>
                    <a:pt x="427" y="1"/>
                  </a:cubicBezTo>
                  <a:cubicBezTo>
                    <a:pt x="1" y="140"/>
                    <a:pt x="1" y="140"/>
                    <a:pt x="208" y="4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1"/>
            <p:cNvSpPr/>
            <p:nvPr/>
          </p:nvSpPr>
          <p:spPr>
            <a:xfrm>
              <a:off x="941042" y="3567280"/>
              <a:ext cx="762" cy="254"/>
            </a:xfrm>
            <a:custGeom>
              <a:avLst/>
              <a:gdLst/>
              <a:ahLst/>
              <a:cxnLst/>
              <a:rect l="l" t="t" r="r" b="b"/>
              <a:pathLst>
                <a:path w="18" h="6" extrusionOk="0">
                  <a:moveTo>
                    <a:pt x="1" y="3"/>
                  </a:moveTo>
                  <a:cubicBezTo>
                    <a:pt x="3" y="3"/>
                    <a:pt x="17" y="5"/>
                    <a:pt x="17" y="5"/>
                  </a:cubicBezTo>
                  <a:cubicBezTo>
                    <a:pt x="12" y="3"/>
                    <a:pt x="6" y="1"/>
                    <a:pt x="1" y="0"/>
                  </a:cubicBezTo>
                  <a:cubicBezTo>
                    <a:pt x="2" y="1"/>
                    <a:pt x="1" y="2"/>
                    <a:pt x="1" y="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1"/>
            <p:cNvSpPr/>
            <p:nvPr/>
          </p:nvSpPr>
          <p:spPr>
            <a:xfrm>
              <a:off x="929407" y="3551118"/>
              <a:ext cx="13792" cy="16246"/>
            </a:xfrm>
            <a:custGeom>
              <a:avLst/>
              <a:gdLst/>
              <a:ahLst/>
              <a:cxnLst/>
              <a:rect l="l" t="t" r="r" b="b"/>
              <a:pathLst>
                <a:path w="326" h="384" extrusionOk="0">
                  <a:moveTo>
                    <a:pt x="240" y="1"/>
                  </a:moveTo>
                  <a:cubicBezTo>
                    <a:pt x="166" y="92"/>
                    <a:pt x="91" y="183"/>
                    <a:pt x="1" y="295"/>
                  </a:cubicBezTo>
                  <a:cubicBezTo>
                    <a:pt x="132" y="336"/>
                    <a:pt x="206" y="361"/>
                    <a:pt x="277" y="383"/>
                  </a:cubicBezTo>
                  <a:cubicBezTo>
                    <a:pt x="290" y="270"/>
                    <a:pt x="309" y="157"/>
                    <a:pt x="326" y="44"/>
                  </a:cubicBezTo>
                  <a:cubicBezTo>
                    <a:pt x="298" y="28"/>
                    <a:pt x="268" y="13"/>
                    <a:pt x="2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1"/>
            <p:cNvSpPr/>
            <p:nvPr/>
          </p:nvSpPr>
          <p:spPr>
            <a:xfrm>
              <a:off x="933046" y="3536733"/>
              <a:ext cx="9646" cy="12269"/>
            </a:xfrm>
            <a:custGeom>
              <a:avLst/>
              <a:gdLst/>
              <a:ahLst/>
              <a:cxnLst/>
              <a:rect l="l" t="t" r="r" b="b"/>
              <a:pathLst>
                <a:path w="228" h="290" extrusionOk="0">
                  <a:moveTo>
                    <a:pt x="0" y="245"/>
                  </a:moveTo>
                  <a:cubicBezTo>
                    <a:pt x="29" y="260"/>
                    <a:pt x="59" y="275"/>
                    <a:pt x="88" y="290"/>
                  </a:cubicBezTo>
                  <a:cubicBezTo>
                    <a:pt x="134" y="215"/>
                    <a:pt x="181" y="141"/>
                    <a:pt x="227" y="67"/>
                  </a:cubicBezTo>
                  <a:lnTo>
                    <a:pt x="105" y="0"/>
                  </a:lnTo>
                  <a:cubicBezTo>
                    <a:pt x="71" y="81"/>
                    <a:pt x="35" y="164"/>
                    <a:pt x="0" y="2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1"/>
            <p:cNvSpPr/>
            <p:nvPr/>
          </p:nvSpPr>
          <p:spPr>
            <a:xfrm>
              <a:off x="856721" y="3196106"/>
              <a:ext cx="6008" cy="10577"/>
            </a:xfrm>
            <a:custGeom>
              <a:avLst/>
              <a:gdLst/>
              <a:ahLst/>
              <a:cxnLst/>
              <a:rect l="l" t="t" r="r" b="b"/>
              <a:pathLst>
                <a:path w="142" h="250" extrusionOk="0">
                  <a:moveTo>
                    <a:pt x="58" y="249"/>
                  </a:moveTo>
                  <a:cubicBezTo>
                    <a:pt x="85" y="240"/>
                    <a:pt x="114" y="230"/>
                    <a:pt x="141" y="221"/>
                  </a:cubicBezTo>
                  <a:cubicBezTo>
                    <a:pt x="115" y="148"/>
                    <a:pt x="88" y="74"/>
                    <a:pt x="61" y="0"/>
                  </a:cubicBezTo>
                  <a:cubicBezTo>
                    <a:pt x="41" y="6"/>
                    <a:pt x="20" y="13"/>
                    <a:pt x="0" y="18"/>
                  </a:cubicBezTo>
                  <a:cubicBezTo>
                    <a:pt x="18" y="95"/>
                    <a:pt x="38" y="172"/>
                    <a:pt x="58" y="2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5" Type="http://schemas.openxmlformats.org/officeDocument/2006/relationships/slideLayout" Target="../slideLayouts/slideLayout5.xml" /><Relationship Id="rId4" Type="http://schemas.openxmlformats.org/officeDocument/2006/relationships/slideLayout" Target="../slideLayouts/slideLayout4.xml" /><Relationship Id="rId9" Type="http://schemas.openxmlformats.org/officeDocument/2006/relationships/theme" Target="../theme/theme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redoka Medium"/>
              <a:buNone/>
              <a:defRPr sz="3100">
                <a:solidFill>
                  <a:schemeClr val="dk1"/>
                </a:solidFill>
                <a:latin typeface="Fredoka Medium"/>
                <a:ea typeface="Fredoka Medium"/>
                <a:cs typeface="Fredoka Medium"/>
                <a:sym typeface="Fredok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redoka Medium"/>
              <a:buNone/>
              <a:defRPr sz="3100">
                <a:solidFill>
                  <a:schemeClr val="dk1"/>
                </a:solidFill>
                <a:latin typeface="Fredoka Medium"/>
                <a:ea typeface="Fredoka Medium"/>
                <a:cs typeface="Fredoka Medium"/>
                <a:sym typeface="Fredok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redoka Medium"/>
              <a:buNone/>
              <a:defRPr sz="3100">
                <a:solidFill>
                  <a:schemeClr val="dk1"/>
                </a:solidFill>
                <a:latin typeface="Fredoka Medium"/>
                <a:ea typeface="Fredoka Medium"/>
                <a:cs typeface="Fredoka Medium"/>
                <a:sym typeface="Fredok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redoka Medium"/>
              <a:buNone/>
              <a:defRPr sz="3100">
                <a:solidFill>
                  <a:schemeClr val="dk1"/>
                </a:solidFill>
                <a:latin typeface="Fredoka Medium"/>
                <a:ea typeface="Fredoka Medium"/>
                <a:cs typeface="Fredoka Medium"/>
                <a:sym typeface="Fredok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redoka Medium"/>
              <a:buNone/>
              <a:defRPr sz="3100">
                <a:solidFill>
                  <a:schemeClr val="dk1"/>
                </a:solidFill>
                <a:latin typeface="Fredoka Medium"/>
                <a:ea typeface="Fredoka Medium"/>
                <a:cs typeface="Fredoka Medium"/>
                <a:sym typeface="Fredok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redoka Medium"/>
              <a:buNone/>
              <a:defRPr sz="3100">
                <a:solidFill>
                  <a:schemeClr val="dk1"/>
                </a:solidFill>
                <a:latin typeface="Fredoka Medium"/>
                <a:ea typeface="Fredoka Medium"/>
                <a:cs typeface="Fredoka Medium"/>
                <a:sym typeface="Fredok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redoka Medium"/>
              <a:buNone/>
              <a:defRPr sz="3100">
                <a:solidFill>
                  <a:schemeClr val="dk1"/>
                </a:solidFill>
                <a:latin typeface="Fredoka Medium"/>
                <a:ea typeface="Fredoka Medium"/>
                <a:cs typeface="Fredoka Medium"/>
                <a:sym typeface="Fredok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redoka Medium"/>
              <a:buNone/>
              <a:defRPr sz="3100">
                <a:solidFill>
                  <a:schemeClr val="dk1"/>
                </a:solidFill>
                <a:latin typeface="Fredoka Medium"/>
                <a:ea typeface="Fredoka Medium"/>
                <a:cs typeface="Fredoka Medium"/>
                <a:sym typeface="Fredok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redoka Medium"/>
              <a:buNone/>
              <a:defRPr sz="3100">
                <a:solidFill>
                  <a:schemeClr val="dk1"/>
                </a:solidFill>
                <a:latin typeface="Fredoka Medium"/>
                <a:ea typeface="Fredoka Medium"/>
                <a:cs typeface="Fredoka Medium"/>
                <a:sym typeface="Fredoka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●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■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●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■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●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Questrial"/>
              <a:buChar char="■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58" r:id="rId4"/>
    <p:sldLayoutId id="2147483659" r:id="rId5"/>
    <p:sldLayoutId id="2147483672" r:id="rId6"/>
    <p:sldLayoutId id="2147483686" r:id="rId7"/>
    <p:sldLayoutId id="2147483687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1620">
          <p15:clr>
            <a:srgbClr val="EA4335"/>
          </p15:clr>
        </p15:guide>
        <p15:guide id="6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5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6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3.xml" /><Relationship Id="rId6" Type="http://schemas.openxmlformats.org/officeDocument/2006/relationships/image" Target="../media/image5.png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1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3" name="Google Shape;1183;p45"/>
          <p:cNvGrpSpPr/>
          <p:nvPr/>
        </p:nvGrpSpPr>
        <p:grpSpPr>
          <a:xfrm rot="5400000">
            <a:off x="6640703" y="1179071"/>
            <a:ext cx="2430972" cy="4634846"/>
            <a:chOff x="50825" y="2172278"/>
            <a:chExt cx="984199" cy="1876380"/>
          </a:xfrm>
        </p:grpSpPr>
        <p:sp>
          <p:nvSpPr>
            <p:cNvPr id="1184" name="Google Shape;1184;p45"/>
            <p:cNvSpPr/>
            <p:nvPr/>
          </p:nvSpPr>
          <p:spPr>
            <a:xfrm>
              <a:off x="876902" y="3403376"/>
              <a:ext cx="846" cy="804"/>
            </a:xfrm>
            <a:custGeom>
              <a:avLst/>
              <a:gdLst/>
              <a:ahLst/>
              <a:cxnLst/>
              <a:rect l="l" t="t" r="r" b="b"/>
              <a:pathLst>
                <a:path w="20" h="19" extrusionOk="0">
                  <a:moveTo>
                    <a:pt x="9" y="0"/>
                  </a:moveTo>
                  <a:cubicBezTo>
                    <a:pt x="7" y="2"/>
                    <a:pt x="4" y="4"/>
                    <a:pt x="1" y="8"/>
                  </a:cubicBezTo>
                  <a:cubicBezTo>
                    <a:pt x="4" y="11"/>
                    <a:pt x="9" y="14"/>
                    <a:pt x="13" y="18"/>
                  </a:cubicBezTo>
                  <a:lnTo>
                    <a:pt x="19" y="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5"/>
            <p:cNvSpPr/>
            <p:nvPr/>
          </p:nvSpPr>
          <p:spPr>
            <a:xfrm>
              <a:off x="50825" y="2172278"/>
              <a:ext cx="984199" cy="1876380"/>
            </a:xfrm>
            <a:custGeom>
              <a:avLst/>
              <a:gdLst/>
              <a:ahLst/>
              <a:cxnLst/>
              <a:rect l="l" t="t" r="r" b="b"/>
              <a:pathLst>
                <a:path w="23263" h="44351" extrusionOk="0">
                  <a:moveTo>
                    <a:pt x="18632" y="5639"/>
                  </a:moveTo>
                  <a:cubicBezTo>
                    <a:pt x="18855" y="5764"/>
                    <a:pt x="19067" y="5883"/>
                    <a:pt x="19307" y="6017"/>
                  </a:cubicBezTo>
                  <a:cubicBezTo>
                    <a:pt x="19340" y="6197"/>
                    <a:pt x="19380" y="6399"/>
                    <a:pt x="19422" y="6628"/>
                  </a:cubicBezTo>
                  <a:cubicBezTo>
                    <a:pt x="19250" y="6665"/>
                    <a:pt x="19107" y="6696"/>
                    <a:pt x="18964" y="6727"/>
                  </a:cubicBezTo>
                  <a:cubicBezTo>
                    <a:pt x="18955" y="6757"/>
                    <a:pt x="18947" y="6787"/>
                    <a:pt x="18938" y="6819"/>
                  </a:cubicBezTo>
                  <a:cubicBezTo>
                    <a:pt x="19018" y="6862"/>
                    <a:pt x="19096" y="6941"/>
                    <a:pt x="19179" y="6945"/>
                  </a:cubicBezTo>
                  <a:cubicBezTo>
                    <a:pt x="19385" y="6955"/>
                    <a:pt x="19448" y="7054"/>
                    <a:pt x="19469" y="7246"/>
                  </a:cubicBezTo>
                  <a:cubicBezTo>
                    <a:pt x="19559" y="7992"/>
                    <a:pt x="19677" y="8736"/>
                    <a:pt x="19760" y="9483"/>
                  </a:cubicBezTo>
                  <a:cubicBezTo>
                    <a:pt x="19787" y="9731"/>
                    <a:pt x="19745" y="9987"/>
                    <a:pt x="19734" y="10238"/>
                  </a:cubicBezTo>
                  <a:cubicBezTo>
                    <a:pt x="19732" y="10269"/>
                    <a:pt x="19724" y="10302"/>
                    <a:pt x="19726" y="10333"/>
                  </a:cubicBezTo>
                  <a:cubicBezTo>
                    <a:pt x="19750" y="10620"/>
                    <a:pt x="19776" y="10908"/>
                    <a:pt x="19794" y="11128"/>
                  </a:cubicBezTo>
                  <a:cubicBezTo>
                    <a:pt x="19709" y="11370"/>
                    <a:pt x="19369" y="11134"/>
                    <a:pt x="19412" y="11442"/>
                  </a:cubicBezTo>
                  <a:cubicBezTo>
                    <a:pt x="19418" y="11484"/>
                    <a:pt x="19517" y="11515"/>
                    <a:pt x="19597" y="11566"/>
                  </a:cubicBezTo>
                  <a:cubicBezTo>
                    <a:pt x="19526" y="11694"/>
                    <a:pt x="19451" y="11831"/>
                    <a:pt x="19360" y="11995"/>
                  </a:cubicBezTo>
                  <a:cubicBezTo>
                    <a:pt x="19604" y="12140"/>
                    <a:pt x="19428" y="12326"/>
                    <a:pt x="19346" y="12526"/>
                  </a:cubicBezTo>
                  <a:cubicBezTo>
                    <a:pt x="19546" y="12706"/>
                    <a:pt x="19735" y="12871"/>
                    <a:pt x="19955" y="13068"/>
                  </a:cubicBezTo>
                  <a:cubicBezTo>
                    <a:pt x="19945" y="13131"/>
                    <a:pt x="19935" y="13257"/>
                    <a:pt x="19898" y="13374"/>
                  </a:cubicBezTo>
                  <a:cubicBezTo>
                    <a:pt x="19855" y="13508"/>
                    <a:pt x="19737" y="13632"/>
                    <a:pt x="19742" y="13757"/>
                  </a:cubicBezTo>
                  <a:cubicBezTo>
                    <a:pt x="19747" y="13858"/>
                    <a:pt x="19887" y="13952"/>
                    <a:pt x="19932" y="14005"/>
                  </a:cubicBezTo>
                  <a:cubicBezTo>
                    <a:pt x="19904" y="14219"/>
                    <a:pt x="19834" y="14402"/>
                    <a:pt x="19878" y="14551"/>
                  </a:cubicBezTo>
                  <a:cubicBezTo>
                    <a:pt x="19916" y="14674"/>
                    <a:pt x="19753" y="14936"/>
                    <a:pt x="20085" y="14949"/>
                  </a:cubicBezTo>
                  <a:cubicBezTo>
                    <a:pt x="20141" y="14952"/>
                    <a:pt x="20184" y="15244"/>
                    <a:pt x="20248" y="15448"/>
                  </a:cubicBezTo>
                  <a:cubicBezTo>
                    <a:pt x="20110" y="15449"/>
                    <a:pt x="20038" y="15450"/>
                    <a:pt x="19914" y="15452"/>
                  </a:cubicBezTo>
                  <a:cubicBezTo>
                    <a:pt x="20252" y="15694"/>
                    <a:pt x="20304" y="16025"/>
                    <a:pt x="20310" y="16392"/>
                  </a:cubicBezTo>
                  <a:cubicBezTo>
                    <a:pt x="20154" y="16377"/>
                    <a:pt x="19997" y="16365"/>
                    <a:pt x="19838" y="16350"/>
                  </a:cubicBezTo>
                  <a:cubicBezTo>
                    <a:pt x="19612" y="16888"/>
                    <a:pt x="20167" y="16897"/>
                    <a:pt x="20336" y="17166"/>
                  </a:cubicBezTo>
                  <a:cubicBezTo>
                    <a:pt x="20261" y="17223"/>
                    <a:pt x="20189" y="17277"/>
                    <a:pt x="20070" y="17366"/>
                  </a:cubicBezTo>
                  <a:cubicBezTo>
                    <a:pt x="20195" y="17411"/>
                    <a:pt x="20283" y="17440"/>
                    <a:pt x="20368" y="17470"/>
                  </a:cubicBezTo>
                  <a:cubicBezTo>
                    <a:pt x="20455" y="17856"/>
                    <a:pt x="20545" y="18250"/>
                    <a:pt x="20631" y="18642"/>
                  </a:cubicBezTo>
                  <a:cubicBezTo>
                    <a:pt x="20672" y="18830"/>
                    <a:pt x="20703" y="19019"/>
                    <a:pt x="20737" y="19208"/>
                  </a:cubicBezTo>
                  <a:cubicBezTo>
                    <a:pt x="20784" y="19461"/>
                    <a:pt x="20752" y="19684"/>
                    <a:pt x="20527" y="19855"/>
                  </a:cubicBezTo>
                  <a:cubicBezTo>
                    <a:pt x="20479" y="19892"/>
                    <a:pt x="20471" y="19977"/>
                    <a:pt x="20505" y="20090"/>
                  </a:cubicBezTo>
                  <a:cubicBezTo>
                    <a:pt x="20605" y="20014"/>
                    <a:pt x="20704" y="19940"/>
                    <a:pt x="20836" y="19841"/>
                  </a:cubicBezTo>
                  <a:cubicBezTo>
                    <a:pt x="20925" y="20498"/>
                    <a:pt x="21016" y="21123"/>
                    <a:pt x="21090" y="21751"/>
                  </a:cubicBezTo>
                  <a:cubicBezTo>
                    <a:pt x="21099" y="21825"/>
                    <a:pt x="21022" y="21909"/>
                    <a:pt x="20964" y="22039"/>
                  </a:cubicBezTo>
                  <a:cubicBezTo>
                    <a:pt x="21033" y="22169"/>
                    <a:pt x="21147" y="22379"/>
                    <a:pt x="21258" y="22586"/>
                  </a:cubicBezTo>
                  <a:cubicBezTo>
                    <a:pt x="21172" y="22685"/>
                    <a:pt x="21100" y="22764"/>
                    <a:pt x="21012" y="22863"/>
                  </a:cubicBezTo>
                  <a:cubicBezTo>
                    <a:pt x="21324" y="23017"/>
                    <a:pt x="21300" y="23308"/>
                    <a:pt x="21344" y="23561"/>
                  </a:cubicBezTo>
                  <a:cubicBezTo>
                    <a:pt x="21448" y="24159"/>
                    <a:pt x="21539" y="24759"/>
                    <a:pt x="21623" y="25358"/>
                  </a:cubicBezTo>
                  <a:cubicBezTo>
                    <a:pt x="21696" y="25875"/>
                    <a:pt x="21753" y="26394"/>
                    <a:pt x="21814" y="26913"/>
                  </a:cubicBezTo>
                  <a:cubicBezTo>
                    <a:pt x="21821" y="26981"/>
                    <a:pt x="21834" y="27087"/>
                    <a:pt x="21798" y="27111"/>
                  </a:cubicBezTo>
                  <a:cubicBezTo>
                    <a:pt x="21641" y="27221"/>
                    <a:pt x="21698" y="27367"/>
                    <a:pt x="21779" y="27437"/>
                  </a:cubicBezTo>
                  <a:cubicBezTo>
                    <a:pt x="22061" y="27684"/>
                    <a:pt x="21959" y="27946"/>
                    <a:pt x="21854" y="28216"/>
                  </a:cubicBezTo>
                  <a:cubicBezTo>
                    <a:pt x="21831" y="28274"/>
                    <a:pt x="21805" y="28331"/>
                    <a:pt x="21802" y="28342"/>
                  </a:cubicBezTo>
                  <a:cubicBezTo>
                    <a:pt x="21927" y="28524"/>
                    <a:pt x="22070" y="28660"/>
                    <a:pt x="22118" y="28824"/>
                  </a:cubicBezTo>
                  <a:cubicBezTo>
                    <a:pt x="22170" y="29002"/>
                    <a:pt x="22116" y="29180"/>
                    <a:pt x="21961" y="29345"/>
                  </a:cubicBezTo>
                  <a:cubicBezTo>
                    <a:pt x="21784" y="29535"/>
                    <a:pt x="21840" y="29611"/>
                    <a:pt x="22122" y="29767"/>
                  </a:cubicBezTo>
                  <a:cubicBezTo>
                    <a:pt x="22193" y="29806"/>
                    <a:pt x="22284" y="29911"/>
                    <a:pt x="22273" y="29971"/>
                  </a:cubicBezTo>
                  <a:cubicBezTo>
                    <a:pt x="22217" y="30304"/>
                    <a:pt x="22133" y="30630"/>
                    <a:pt x="22049" y="30999"/>
                  </a:cubicBezTo>
                  <a:cubicBezTo>
                    <a:pt x="22152" y="31003"/>
                    <a:pt x="22262" y="31007"/>
                    <a:pt x="22445" y="31014"/>
                  </a:cubicBezTo>
                  <a:cubicBezTo>
                    <a:pt x="22347" y="31233"/>
                    <a:pt x="22261" y="31427"/>
                    <a:pt x="22174" y="31622"/>
                  </a:cubicBezTo>
                  <a:cubicBezTo>
                    <a:pt x="22123" y="31575"/>
                    <a:pt x="22049" y="31478"/>
                    <a:pt x="22026" y="31490"/>
                  </a:cubicBezTo>
                  <a:cubicBezTo>
                    <a:pt x="21842" y="31577"/>
                    <a:pt x="21949" y="31698"/>
                    <a:pt x="21980" y="31898"/>
                  </a:cubicBezTo>
                  <a:cubicBezTo>
                    <a:pt x="22055" y="31777"/>
                    <a:pt x="22086" y="31731"/>
                    <a:pt x="22116" y="31684"/>
                  </a:cubicBezTo>
                  <a:lnTo>
                    <a:pt x="22272" y="32118"/>
                  </a:lnTo>
                  <a:cubicBezTo>
                    <a:pt x="22142" y="32291"/>
                    <a:pt x="22092" y="32009"/>
                    <a:pt x="21985" y="32061"/>
                  </a:cubicBezTo>
                  <a:cubicBezTo>
                    <a:pt x="21906" y="32322"/>
                    <a:pt x="21906" y="32322"/>
                    <a:pt x="22149" y="32740"/>
                  </a:cubicBezTo>
                  <a:cubicBezTo>
                    <a:pt x="22300" y="32707"/>
                    <a:pt x="22461" y="32670"/>
                    <a:pt x="22679" y="32622"/>
                  </a:cubicBezTo>
                  <a:cubicBezTo>
                    <a:pt x="22688" y="33228"/>
                    <a:pt x="23029" y="33754"/>
                    <a:pt x="22871" y="34393"/>
                  </a:cubicBezTo>
                  <a:cubicBezTo>
                    <a:pt x="22698" y="34312"/>
                    <a:pt x="22436" y="34378"/>
                    <a:pt x="22460" y="34036"/>
                  </a:cubicBezTo>
                  <a:cubicBezTo>
                    <a:pt x="22462" y="34008"/>
                    <a:pt x="22302" y="33967"/>
                    <a:pt x="22216" y="33932"/>
                  </a:cubicBezTo>
                  <a:lnTo>
                    <a:pt x="22216" y="33931"/>
                  </a:lnTo>
                  <a:cubicBezTo>
                    <a:pt x="22445" y="33791"/>
                    <a:pt x="22417" y="33577"/>
                    <a:pt x="22363" y="33358"/>
                  </a:cubicBezTo>
                  <a:cubicBezTo>
                    <a:pt x="22313" y="33443"/>
                    <a:pt x="22295" y="33536"/>
                    <a:pt x="22277" y="33629"/>
                  </a:cubicBezTo>
                  <a:cubicBezTo>
                    <a:pt x="22258" y="33729"/>
                    <a:pt x="22236" y="33829"/>
                    <a:pt x="22215" y="33930"/>
                  </a:cubicBezTo>
                  <a:cubicBezTo>
                    <a:pt x="22215" y="33930"/>
                    <a:pt x="22215" y="33931"/>
                    <a:pt x="22216" y="33931"/>
                  </a:cubicBezTo>
                  <a:lnTo>
                    <a:pt x="22215" y="33931"/>
                  </a:lnTo>
                  <a:lnTo>
                    <a:pt x="22216" y="33931"/>
                  </a:lnTo>
                  <a:cubicBezTo>
                    <a:pt x="22386" y="34225"/>
                    <a:pt x="22384" y="34227"/>
                    <a:pt x="22111" y="34462"/>
                  </a:cubicBezTo>
                  <a:cubicBezTo>
                    <a:pt x="22352" y="34524"/>
                    <a:pt x="22300" y="34694"/>
                    <a:pt x="22191" y="34880"/>
                  </a:cubicBezTo>
                  <a:cubicBezTo>
                    <a:pt x="22165" y="34776"/>
                    <a:pt x="22141" y="34671"/>
                    <a:pt x="22115" y="34566"/>
                  </a:cubicBezTo>
                  <a:cubicBezTo>
                    <a:pt x="22126" y="34812"/>
                    <a:pt x="21983" y="34869"/>
                    <a:pt x="21688" y="34830"/>
                  </a:cubicBezTo>
                  <a:cubicBezTo>
                    <a:pt x="22044" y="35089"/>
                    <a:pt x="21466" y="35283"/>
                    <a:pt x="21752" y="35528"/>
                  </a:cubicBezTo>
                  <a:cubicBezTo>
                    <a:pt x="22398" y="35090"/>
                    <a:pt x="22683" y="35668"/>
                    <a:pt x="23042" y="36037"/>
                  </a:cubicBezTo>
                  <a:cubicBezTo>
                    <a:pt x="23058" y="36376"/>
                    <a:pt x="23064" y="36726"/>
                    <a:pt x="23091" y="37077"/>
                  </a:cubicBezTo>
                  <a:cubicBezTo>
                    <a:pt x="23122" y="37469"/>
                    <a:pt x="23132" y="37468"/>
                    <a:pt x="22831" y="37735"/>
                  </a:cubicBezTo>
                  <a:cubicBezTo>
                    <a:pt x="22948" y="37743"/>
                    <a:pt x="23021" y="37748"/>
                    <a:pt x="23123" y="37756"/>
                  </a:cubicBezTo>
                  <a:cubicBezTo>
                    <a:pt x="23168" y="38063"/>
                    <a:pt x="23216" y="38387"/>
                    <a:pt x="23262" y="38705"/>
                  </a:cubicBezTo>
                  <a:cubicBezTo>
                    <a:pt x="23011" y="38798"/>
                    <a:pt x="22741" y="38583"/>
                    <a:pt x="22534" y="38820"/>
                  </a:cubicBezTo>
                  <a:cubicBezTo>
                    <a:pt x="22413" y="38724"/>
                    <a:pt x="22292" y="38626"/>
                    <a:pt x="22163" y="38523"/>
                  </a:cubicBezTo>
                  <a:cubicBezTo>
                    <a:pt x="21847" y="38731"/>
                    <a:pt x="22019" y="38982"/>
                    <a:pt x="22068" y="39250"/>
                  </a:cubicBezTo>
                  <a:cubicBezTo>
                    <a:pt x="21501" y="39372"/>
                    <a:pt x="21975" y="39965"/>
                    <a:pt x="21610" y="40200"/>
                  </a:cubicBezTo>
                  <a:cubicBezTo>
                    <a:pt x="21719" y="40357"/>
                    <a:pt x="21913" y="40454"/>
                    <a:pt x="21773" y="40669"/>
                  </a:cubicBezTo>
                  <a:cubicBezTo>
                    <a:pt x="21737" y="40726"/>
                    <a:pt x="21781" y="40856"/>
                    <a:pt x="21820" y="40938"/>
                  </a:cubicBezTo>
                  <a:cubicBezTo>
                    <a:pt x="21915" y="41133"/>
                    <a:pt x="21787" y="41246"/>
                    <a:pt x="21673" y="41350"/>
                  </a:cubicBezTo>
                  <a:cubicBezTo>
                    <a:pt x="21550" y="41464"/>
                    <a:pt x="20996" y="41386"/>
                    <a:pt x="20881" y="41255"/>
                  </a:cubicBezTo>
                  <a:cubicBezTo>
                    <a:pt x="20851" y="41219"/>
                    <a:pt x="20840" y="41133"/>
                    <a:pt x="20816" y="41131"/>
                  </a:cubicBezTo>
                  <a:cubicBezTo>
                    <a:pt x="20387" y="41099"/>
                    <a:pt x="20381" y="40625"/>
                    <a:pt x="20122" y="40461"/>
                  </a:cubicBezTo>
                  <a:cubicBezTo>
                    <a:pt x="19607" y="40135"/>
                    <a:pt x="19557" y="39625"/>
                    <a:pt x="19449" y="39125"/>
                  </a:cubicBezTo>
                  <a:cubicBezTo>
                    <a:pt x="19265" y="38280"/>
                    <a:pt x="19095" y="37432"/>
                    <a:pt x="18912" y="36587"/>
                  </a:cubicBezTo>
                  <a:cubicBezTo>
                    <a:pt x="18874" y="36411"/>
                    <a:pt x="18861" y="36196"/>
                    <a:pt x="18586" y="36199"/>
                  </a:cubicBezTo>
                  <a:cubicBezTo>
                    <a:pt x="18636" y="36106"/>
                    <a:pt x="18684" y="36019"/>
                    <a:pt x="18782" y="35837"/>
                  </a:cubicBezTo>
                  <a:cubicBezTo>
                    <a:pt x="18605" y="35905"/>
                    <a:pt x="18521" y="35938"/>
                    <a:pt x="18397" y="35984"/>
                  </a:cubicBezTo>
                  <a:cubicBezTo>
                    <a:pt x="18309" y="35823"/>
                    <a:pt x="18195" y="35667"/>
                    <a:pt x="18132" y="35490"/>
                  </a:cubicBezTo>
                  <a:cubicBezTo>
                    <a:pt x="17934" y="34936"/>
                    <a:pt x="17704" y="34406"/>
                    <a:pt x="17424" y="33881"/>
                  </a:cubicBezTo>
                  <a:cubicBezTo>
                    <a:pt x="17068" y="33213"/>
                    <a:pt x="16916" y="32438"/>
                    <a:pt x="16660" y="31716"/>
                  </a:cubicBezTo>
                  <a:cubicBezTo>
                    <a:pt x="16448" y="31114"/>
                    <a:pt x="16208" y="30524"/>
                    <a:pt x="15988" y="29925"/>
                  </a:cubicBezTo>
                  <a:cubicBezTo>
                    <a:pt x="15929" y="29765"/>
                    <a:pt x="15929" y="29582"/>
                    <a:pt x="15858" y="29431"/>
                  </a:cubicBezTo>
                  <a:cubicBezTo>
                    <a:pt x="15717" y="29140"/>
                    <a:pt x="15545" y="28866"/>
                    <a:pt x="15345" y="28513"/>
                  </a:cubicBezTo>
                  <a:cubicBezTo>
                    <a:pt x="15375" y="28975"/>
                    <a:pt x="15655" y="29354"/>
                    <a:pt x="15272" y="29720"/>
                  </a:cubicBezTo>
                  <a:cubicBezTo>
                    <a:pt x="15360" y="29785"/>
                    <a:pt x="15446" y="29849"/>
                    <a:pt x="15559" y="29934"/>
                  </a:cubicBezTo>
                  <a:cubicBezTo>
                    <a:pt x="15505" y="30020"/>
                    <a:pt x="15452" y="30109"/>
                    <a:pt x="15380" y="30224"/>
                  </a:cubicBezTo>
                  <a:cubicBezTo>
                    <a:pt x="15536" y="30347"/>
                    <a:pt x="15614" y="30560"/>
                    <a:pt x="15750" y="30686"/>
                  </a:cubicBezTo>
                  <a:cubicBezTo>
                    <a:pt x="15954" y="30879"/>
                    <a:pt x="15903" y="31078"/>
                    <a:pt x="15863" y="31317"/>
                  </a:cubicBezTo>
                  <a:cubicBezTo>
                    <a:pt x="15806" y="31203"/>
                    <a:pt x="15749" y="31092"/>
                    <a:pt x="15682" y="30961"/>
                  </a:cubicBezTo>
                  <a:cubicBezTo>
                    <a:pt x="15658" y="31002"/>
                    <a:pt x="15613" y="31047"/>
                    <a:pt x="15622" y="31071"/>
                  </a:cubicBezTo>
                  <a:cubicBezTo>
                    <a:pt x="15683" y="31227"/>
                    <a:pt x="15724" y="31409"/>
                    <a:pt x="15833" y="31526"/>
                  </a:cubicBezTo>
                  <a:cubicBezTo>
                    <a:pt x="16135" y="31853"/>
                    <a:pt x="16250" y="32205"/>
                    <a:pt x="16087" y="32651"/>
                  </a:cubicBezTo>
                  <a:cubicBezTo>
                    <a:pt x="16004" y="32622"/>
                    <a:pt x="15922" y="32590"/>
                    <a:pt x="15731" y="32520"/>
                  </a:cubicBezTo>
                  <a:cubicBezTo>
                    <a:pt x="15996" y="32789"/>
                    <a:pt x="16429" y="32745"/>
                    <a:pt x="16422" y="33204"/>
                  </a:cubicBezTo>
                  <a:cubicBezTo>
                    <a:pt x="16330" y="33157"/>
                    <a:pt x="16282" y="33132"/>
                    <a:pt x="16234" y="33106"/>
                  </a:cubicBezTo>
                  <a:cubicBezTo>
                    <a:pt x="16199" y="33087"/>
                    <a:pt x="16163" y="33067"/>
                    <a:pt x="16120" y="33042"/>
                  </a:cubicBezTo>
                  <a:cubicBezTo>
                    <a:pt x="16090" y="33386"/>
                    <a:pt x="16090" y="33386"/>
                    <a:pt x="16614" y="33548"/>
                  </a:cubicBezTo>
                  <a:cubicBezTo>
                    <a:pt x="16698" y="33906"/>
                    <a:pt x="16785" y="34282"/>
                    <a:pt x="16886" y="34713"/>
                  </a:cubicBezTo>
                  <a:cubicBezTo>
                    <a:pt x="17332" y="34939"/>
                    <a:pt x="17256" y="35505"/>
                    <a:pt x="17478" y="35965"/>
                  </a:cubicBezTo>
                  <a:cubicBezTo>
                    <a:pt x="17364" y="35996"/>
                    <a:pt x="17277" y="36026"/>
                    <a:pt x="17190" y="36043"/>
                  </a:cubicBezTo>
                  <a:cubicBezTo>
                    <a:pt x="17016" y="36077"/>
                    <a:pt x="16950" y="36182"/>
                    <a:pt x="16983" y="36352"/>
                  </a:cubicBezTo>
                  <a:cubicBezTo>
                    <a:pt x="17013" y="36512"/>
                    <a:pt x="17135" y="36553"/>
                    <a:pt x="17271" y="36546"/>
                  </a:cubicBezTo>
                  <a:cubicBezTo>
                    <a:pt x="17408" y="36538"/>
                    <a:pt x="17544" y="36505"/>
                    <a:pt x="17699" y="36483"/>
                  </a:cubicBezTo>
                  <a:cubicBezTo>
                    <a:pt x="17523" y="36890"/>
                    <a:pt x="17523" y="36890"/>
                    <a:pt x="17070" y="36782"/>
                  </a:cubicBezTo>
                  <a:cubicBezTo>
                    <a:pt x="16990" y="36981"/>
                    <a:pt x="16907" y="37187"/>
                    <a:pt x="16820" y="37404"/>
                  </a:cubicBezTo>
                  <a:cubicBezTo>
                    <a:pt x="16865" y="37417"/>
                    <a:pt x="16943" y="37448"/>
                    <a:pt x="16947" y="37440"/>
                  </a:cubicBezTo>
                  <a:cubicBezTo>
                    <a:pt x="17104" y="37140"/>
                    <a:pt x="17428" y="37083"/>
                    <a:pt x="17749" y="36890"/>
                  </a:cubicBezTo>
                  <a:cubicBezTo>
                    <a:pt x="17687" y="37065"/>
                    <a:pt x="17968" y="37197"/>
                    <a:pt x="17672" y="37355"/>
                  </a:cubicBezTo>
                  <a:cubicBezTo>
                    <a:pt x="17605" y="37390"/>
                    <a:pt x="17632" y="37644"/>
                    <a:pt x="17839" y="37653"/>
                  </a:cubicBezTo>
                  <a:cubicBezTo>
                    <a:pt x="18194" y="37668"/>
                    <a:pt x="18292" y="37943"/>
                    <a:pt x="18411" y="38198"/>
                  </a:cubicBezTo>
                  <a:cubicBezTo>
                    <a:pt x="18516" y="38424"/>
                    <a:pt x="18610" y="38656"/>
                    <a:pt x="18709" y="38882"/>
                  </a:cubicBezTo>
                  <a:cubicBezTo>
                    <a:pt x="18617" y="38906"/>
                    <a:pt x="18497" y="38936"/>
                    <a:pt x="18322" y="38980"/>
                  </a:cubicBezTo>
                  <a:cubicBezTo>
                    <a:pt x="18449" y="39142"/>
                    <a:pt x="18651" y="39207"/>
                    <a:pt x="18542" y="39426"/>
                  </a:cubicBezTo>
                  <a:cubicBezTo>
                    <a:pt x="18474" y="39561"/>
                    <a:pt x="18482" y="39734"/>
                    <a:pt x="18449" y="39927"/>
                  </a:cubicBezTo>
                  <a:cubicBezTo>
                    <a:pt x="18673" y="39973"/>
                    <a:pt x="18796" y="40355"/>
                    <a:pt x="19116" y="40007"/>
                  </a:cubicBezTo>
                  <a:cubicBezTo>
                    <a:pt x="19130" y="40042"/>
                    <a:pt x="19142" y="40074"/>
                    <a:pt x="19157" y="40108"/>
                  </a:cubicBezTo>
                  <a:cubicBezTo>
                    <a:pt x="19021" y="40276"/>
                    <a:pt x="18887" y="40444"/>
                    <a:pt x="18742" y="40624"/>
                  </a:cubicBezTo>
                  <a:cubicBezTo>
                    <a:pt x="18395" y="40203"/>
                    <a:pt x="18090" y="39835"/>
                    <a:pt x="17786" y="39469"/>
                  </a:cubicBezTo>
                  <a:cubicBezTo>
                    <a:pt x="17766" y="39445"/>
                    <a:pt x="17709" y="39423"/>
                    <a:pt x="17711" y="39417"/>
                  </a:cubicBezTo>
                  <a:cubicBezTo>
                    <a:pt x="17859" y="38997"/>
                    <a:pt x="17453" y="38864"/>
                    <a:pt x="17297" y="38603"/>
                  </a:cubicBezTo>
                  <a:cubicBezTo>
                    <a:pt x="17127" y="38317"/>
                    <a:pt x="16973" y="38021"/>
                    <a:pt x="16813" y="37730"/>
                  </a:cubicBezTo>
                  <a:cubicBezTo>
                    <a:pt x="16768" y="37646"/>
                    <a:pt x="16742" y="37551"/>
                    <a:pt x="16687" y="37473"/>
                  </a:cubicBezTo>
                  <a:cubicBezTo>
                    <a:pt x="16616" y="37371"/>
                    <a:pt x="16526" y="37282"/>
                    <a:pt x="16370" y="37104"/>
                  </a:cubicBezTo>
                  <a:cubicBezTo>
                    <a:pt x="16309" y="36890"/>
                    <a:pt x="16427" y="36496"/>
                    <a:pt x="16111" y="36228"/>
                  </a:cubicBezTo>
                  <a:cubicBezTo>
                    <a:pt x="16092" y="36212"/>
                    <a:pt x="16078" y="36162"/>
                    <a:pt x="16087" y="36139"/>
                  </a:cubicBezTo>
                  <a:cubicBezTo>
                    <a:pt x="16240" y="35729"/>
                    <a:pt x="15872" y="35511"/>
                    <a:pt x="15752" y="35204"/>
                  </a:cubicBezTo>
                  <a:cubicBezTo>
                    <a:pt x="15670" y="34990"/>
                    <a:pt x="15589" y="34759"/>
                    <a:pt x="15590" y="34536"/>
                  </a:cubicBezTo>
                  <a:cubicBezTo>
                    <a:pt x="15593" y="34275"/>
                    <a:pt x="15459" y="34094"/>
                    <a:pt x="15343" y="33895"/>
                  </a:cubicBezTo>
                  <a:cubicBezTo>
                    <a:pt x="15288" y="33802"/>
                    <a:pt x="15224" y="33716"/>
                    <a:pt x="15165" y="33624"/>
                  </a:cubicBezTo>
                  <a:cubicBezTo>
                    <a:pt x="14960" y="33307"/>
                    <a:pt x="14978" y="32973"/>
                    <a:pt x="15135" y="32610"/>
                  </a:cubicBezTo>
                  <a:cubicBezTo>
                    <a:pt x="14681" y="32474"/>
                    <a:pt x="14580" y="32103"/>
                    <a:pt x="14493" y="31732"/>
                  </a:cubicBezTo>
                  <a:cubicBezTo>
                    <a:pt x="14337" y="31071"/>
                    <a:pt x="14229" y="30394"/>
                    <a:pt x="14029" y="29747"/>
                  </a:cubicBezTo>
                  <a:cubicBezTo>
                    <a:pt x="13902" y="29341"/>
                    <a:pt x="13800" y="28947"/>
                    <a:pt x="13786" y="28522"/>
                  </a:cubicBezTo>
                  <a:cubicBezTo>
                    <a:pt x="13779" y="28325"/>
                    <a:pt x="13652" y="28173"/>
                    <a:pt x="13505" y="28007"/>
                  </a:cubicBezTo>
                  <a:cubicBezTo>
                    <a:pt x="13230" y="27696"/>
                    <a:pt x="12954" y="27355"/>
                    <a:pt x="12842" y="26925"/>
                  </a:cubicBezTo>
                  <a:cubicBezTo>
                    <a:pt x="12629" y="26120"/>
                    <a:pt x="12401" y="25320"/>
                    <a:pt x="12183" y="24518"/>
                  </a:cubicBezTo>
                  <a:cubicBezTo>
                    <a:pt x="12131" y="24325"/>
                    <a:pt x="12092" y="24128"/>
                    <a:pt x="12048" y="23940"/>
                  </a:cubicBezTo>
                  <a:cubicBezTo>
                    <a:pt x="11765" y="23959"/>
                    <a:pt x="11683" y="24101"/>
                    <a:pt x="11718" y="24303"/>
                  </a:cubicBezTo>
                  <a:cubicBezTo>
                    <a:pt x="11832" y="24964"/>
                    <a:pt x="11854" y="25636"/>
                    <a:pt x="12029" y="26288"/>
                  </a:cubicBezTo>
                  <a:cubicBezTo>
                    <a:pt x="12152" y="26751"/>
                    <a:pt x="12202" y="27231"/>
                    <a:pt x="12313" y="27697"/>
                  </a:cubicBezTo>
                  <a:cubicBezTo>
                    <a:pt x="12459" y="28301"/>
                    <a:pt x="12609" y="28906"/>
                    <a:pt x="12805" y="29494"/>
                  </a:cubicBezTo>
                  <a:cubicBezTo>
                    <a:pt x="13001" y="30086"/>
                    <a:pt x="13270" y="30653"/>
                    <a:pt x="13478" y="31240"/>
                  </a:cubicBezTo>
                  <a:cubicBezTo>
                    <a:pt x="13604" y="31597"/>
                    <a:pt x="13649" y="31983"/>
                    <a:pt x="13779" y="32339"/>
                  </a:cubicBezTo>
                  <a:cubicBezTo>
                    <a:pt x="14144" y="33331"/>
                    <a:pt x="14540" y="34311"/>
                    <a:pt x="14911" y="35300"/>
                  </a:cubicBezTo>
                  <a:cubicBezTo>
                    <a:pt x="15021" y="35594"/>
                    <a:pt x="15145" y="35878"/>
                    <a:pt x="15094" y="36227"/>
                  </a:cubicBezTo>
                  <a:cubicBezTo>
                    <a:pt x="15067" y="36416"/>
                    <a:pt x="15259" y="36634"/>
                    <a:pt x="15343" y="36842"/>
                  </a:cubicBezTo>
                  <a:cubicBezTo>
                    <a:pt x="15443" y="37089"/>
                    <a:pt x="15572" y="37311"/>
                    <a:pt x="15436" y="37616"/>
                  </a:cubicBezTo>
                  <a:cubicBezTo>
                    <a:pt x="15360" y="37787"/>
                    <a:pt x="15455" y="38049"/>
                    <a:pt x="15509" y="38260"/>
                  </a:cubicBezTo>
                  <a:cubicBezTo>
                    <a:pt x="15579" y="38533"/>
                    <a:pt x="15714" y="38792"/>
                    <a:pt x="15769" y="39068"/>
                  </a:cubicBezTo>
                  <a:cubicBezTo>
                    <a:pt x="15872" y="39579"/>
                    <a:pt x="15755" y="39744"/>
                    <a:pt x="15241" y="39914"/>
                  </a:cubicBezTo>
                  <a:cubicBezTo>
                    <a:pt x="15168" y="39939"/>
                    <a:pt x="15094" y="39958"/>
                    <a:pt x="15033" y="39976"/>
                  </a:cubicBezTo>
                  <a:cubicBezTo>
                    <a:pt x="14833" y="39794"/>
                    <a:pt x="14662" y="39565"/>
                    <a:pt x="14434" y="39450"/>
                  </a:cubicBezTo>
                  <a:cubicBezTo>
                    <a:pt x="14189" y="39328"/>
                    <a:pt x="14072" y="39177"/>
                    <a:pt x="14061" y="38901"/>
                  </a:cubicBezTo>
                  <a:cubicBezTo>
                    <a:pt x="13831" y="39241"/>
                    <a:pt x="13736" y="39572"/>
                    <a:pt x="13986" y="39942"/>
                  </a:cubicBezTo>
                  <a:cubicBezTo>
                    <a:pt x="13852" y="40011"/>
                    <a:pt x="13743" y="40067"/>
                    <a:pt x="13566" y="40156"/>
                  </a:cubicBezTo>
                  <a:cubicBezTo>
                    <a:pt x="13749" y="40242"/>
                    <a:pt x="13881" y="40304"/>
                    <a:pt x="14011" y="40366"/>
                  </a:cubicBezTo>
                  <a:cubicBezTo>
                    <a:pt x="14012" y="40642"/>
                    <a:pt x="14014" y="40918"/>
                    <a:pt x="14015" y="41236"/>
                  </a:cubicBezTo>
                  <a:cubicBezTo>
                    <a:pt x="13797" y="41208"/>
                    <a:pt x="13670" y="41309"/>
                    <a:pt x="13671" y="41538"/>
                  </a:cubicBezTo>
                  <a:cubicBezTo>
                    <a:pt x="13671" y="41552"/>
                    <a:pt x="13654" y="41564"/>
                    <a:pt x="13646" y="41576"/>
                  </a:cubicBezTo>
                  <a:cubicBezTo>
                    <a:pt x="13625" y="41555"/>
                    <a:pt x="13604" y="41534"/>
                    <a:pt x="13581" y="41513"/>
                  </a:cubicBezTo>
                  <a:cubicBezTo>
                    <a:pt x="13584" y="41512"/>
                    <a:pt x="13587" y="41511"/>
                    <a:pt x="13590" y="41511"/>
                  </a:cubicBezTo>
                  <a:cubicBezTo>
                    <a:pt x="13587" y="41507"/>
                    <a:pt x="13581" y="41503"/>
                    <a:pt x="13576" y="41499"/>
                  </a:cubicBezTo>
                  <a:cubicBezTo>
                    <a:pt x="13538" y="41204"/>
                    <a:pt x="13605" y="40959"/>
                    <a:pt x="13908" y="40849"/>
                  </a:cubicBezTo>
                  <a:cubicBezTo>
                    <a:pt x="13861" y="40537"/>
                    <a:pt x="13699" y="40387"/>
                    <a:pt x="13430" y="40396"/>
                  </a:cubicBezTo>
                  <a:cubicBezTo>
                    <a:pt x="13298" y="40543"/>
                    <a:pt x="13181" y="40673"/>
                    <a:pt x="13025" y="40849"/>
                  </a:cubicBezTo>
                  <a:cubicBezTo>
                    <a:pt x="13375" y="40882"/>
                    <a:pt x="13562" y="41012"/>
                    <a:pt x="13430" y="41360"/>
                  </a:cubicBezTo>
                  <a:cubicBezTo>
                    <a:pt x="13421" y="41385"/>
                    <a:pt x="13517" y="41449"/>
                    <a:pt x="13576" y="41500"/>
                  </a:cubicBezTo>
                  <a:cubicBezTo>
                    <a:pt x="13576" y="41505"/>
                    <a:pt x="13576" y="41508"/>
                    <a:pt x="13577" y="41512"/>
                  </a:cubicBezTo>
                  <a:lnTo>
                    <a:pt x="13581" y="41516"/>
                  </a:lnTo>
                  <a:cubicBezTo>
                    <a:pt x="13337" y="41586"/>
                    <a:pt x="13209" y="41843"/>
                    <a:pt x="12907" y="41877"/>
                  </a:cubicBezTo>
                  <a:cubicBezTo>
                    <a:pt x="12699" y="41901"/>
                    <a:pt x="12589" y="41887"/>
                    <a:pt x="12467" y="41744"/>
                  </a:cubicBezTo>
                  <a:cubicBezTo>
                    <a:pt x="12248" y="41490"/>
                    <a:pt x="12025" y="41237"/>
                    <a:pt x="11798" y="40990"/>
                  </a:cubicBezTo>
                  <a:cubicBezTo>
                    <a:pt x="11740" y="40928"/>
                    <a:pt x="11666" y="40869"/>
                    <a:pt x="11588" y="40844"/>
                  </a:cubicBezTo>
                  <a:cubicBezTo>
                    <a:pt x="11436" y="40794"/>
                    <a:pt x="11401" y="40702"/>
                    <a:pt x="11406" y="40553"/>
                  </a:cubicBezTo>
                  <a:cubicBezTo>
                    <a:pt x="11409" y="40454"/>
                    <a:pt x="11394" y="40327"/>
                    <a:pt x="11336" y="40257"/>
                  </a:cubicBezTo>
                  <a:cubicBezTo>
                    <a:pt x="11076" y="39952"/>
                    <a:pt x="10915" y="39590"/>
                    <a:pt x="10739" y="39238"/>
                  </a:cubicBezTo>
                  <a:cubicBezTo>
                    <a:pt x="10670" y="39099"/>
                    <a:pt x="10588" y="38926"/>
                    <a:pt x="10613" y="38785"/>
                  </a:cubicBezTo>
                  <a:cubicBezTo>
                    <a:pt x="10660" y="38525"/>
                    <a:pt x="10553" y="38359"/>
                    <a:pt x="10357" y="38148"/>
                  </a:cubicBezTo>
                  <a:cubicBezTo>
                    <a:pt x="10305" y="38288"/>
                    <a:pt x="10265" y="38397"/>
                    <a:pt x="10223" y="38510"/>
                  </a:cubicBezTo>
                  <a:cubicBezTo>
                    <a:pt x="9700" y="38770"/>
                    <a:pt x="9432" y="38297"/>
                    <a:pt x="9073" y="38074"/>
                  </a:cubicBezTo>
                  <a:cubicBezTo>
                    <a:pt x="9039" y="38052"/>
                    <a:pt x="9035" y="37963"/>
                    <a:pt x="9002" y="37953"/>
                  </a:cubicBezTo>
                  <a:cubicBezTo>
                    <a:pt x="8409" y="37764"/>
                    <a:pt x="8437" y="37186"/>
                    <a:pt x="8236" y="36750"/>
                  </a:cubicBezTo>
                  <a:cubicBezTo>
                    <a:pt x="8144" y="36551"/>
                    <a:pt x="8047" y="36353"/>
                    <a:pt x="7952" y="36154"/>
                  </a:cubicBezTo>
                  <a:lnTo>
                    <a:pt x="7838" y="36186"/>
                  </a:lnTo>
                  <a:cubicBezTo>
                    <a:pt x="7935" y="36889"/>
                    <a:pt x="8020" y="37593"/>
                    <a:pt x="8132" y="38295"/>
                  </a:cubicBezTo>
                  <a:cubicBezTo>
                    <a:pt x="8247" y="39020"/>
                    <a:pt x="8367" y="39745"/>
                    <a:pt x="8524" y="40460"/>
                  </a:cubicBezTo>
                  <a:cubicBezTo>
                    <a:pt x="8724" y="41366"/>
                    <a:pt x="8915" y="42270"/>
                    <a:pt x="8979" y="43200"/>
                  </a:cubicBezTo>
                  <a:cubicBezTo>
                    <a:pt x="8994" y="43402"/>
                    <a:pt x="9085" y="43597"/>
                    <a:pt x="9148" y="43815"/>
                  </a:cubicBezTo>
                  <a:cubicBezTo>
                    <a:pt x="9065" y="43830"/>
                    <a:pt x="9005" y="43842"/>
                    <a:pt x="8906" y="43860"/>
                  </a:cubicBezTo>
                  <a:cubicBezTo>
                    <a:pt x="8910" y="43974"/>
                    <a:pt x="8914" y="44100"/>
                    <a:pt x="8917" y="44225"/>
                  </a:cubicBezTo>
                  <a:cubicBezTo>
                    <a:pt x="8888" y="44232"/>
                    <a:pt x="8857" y="44241"/>
                    <a:pt x="8827" y="44247"/>
                  </a:cubicBezTo>
                  <a:cubicBezTo>
                    <a:pt x="8778" y="44148"/>
                    <a:pt x="8728" y="44050"/>
                    <a:pt x="8672" y="43940"/>
                  </a:cubicBezTo>
                  <a:cubicBezTo>
                    <a:pt x="8651" y="43960"/>
                    <a:pt x="8585" y="44000"/>
                    <a:pt x="8576" y="44048"/>
                  </a:cubicBezTo>
                  <a:cubicBezTo>
                    <a:pt x="8559" y="44138"/>
                    <a:pt x="8576" y="44232"/>
                    <a:pt x="8578" y="44350"/>
                  </a:cubicBezTo>
                  <a:cubicBezTo>
                    <a:pt x="8492" y="44335"/>
                    <a:pt x="8406" y="44346"/>
                    <a:pt x="8373" y="44310"/>
                  </a:cubicBezTo>
                  <a:cubicBezTo>
                    <a:pt x="8112" y="44028"/>
                    <a:pt x="7760" y="43872"/>
                    <a:pt x="7466" y="43639"/>
                  </a:cubicBezTo>
                  <a:cubicBezTo>
                    <a:pt x="7250" y="43469"/>
                    <a:pt x="7090" y="43239"/>
                    <a:pt x="7052" y="42959"/>
                  </a:cubicBezTo>
                  <a:cubicBezTo>
                    <a:pt x="6851" y="41417"/>
                    <a:pt x="6069" y="40089"/>
                    <a:pt x="5491" y="38684"/>
                  </a:cubicBezTo>
                  <a:cubicBezTo>
                    <a:pt x="5388" y="38436"/>
                    <a:pt x="5238" y="38260"/>
                    <a:pt x="5059" y="38071"/>
                  </a:cubicBezTo>
                  <a:cubicBezTo>
                    <a:pt x="4851" y="37850"/>
                    <a:pt x="4638" y="37629"/>
                    <a:pt x="4438" y="37403"/>
                  </a:cubicBezTo>
                  <a:cubicBezTo>
                    <a:pt x="4246" y="37187"/>
                    <a:pt x="4169" y="36853"/>
                    <a:pt x="4081" y="36559"/>
                  </a:cubicBezTo>
                  <a:cubicBezTo>
                    <a:pt x="3848" y="35769"/>
                    <a:pt x="3566" y="34982"/>
                    <a:pt x="3443" y="34173"/>
                  </a:cubicBezTo>
                  <a:cubicBezTo>
                    <a:pt x="3356" y="33603"/>
                    <a:pt x="3138" y="33079"/>
                    <a:pt x="3029" y="32519"/>
                  </a:cubicBezTo>
                  <a:cubicBezTo>
                    <a:pt x="2900" y="31862"/>
                    <a:pt x="2642" y="31231"/>
                    <a:pt x="2451" y="30583"/>
                  </a:cubicBezTo>
                  <a:cubicBezTo>
                    <a:pt x="2409" y="30439"/>
                    <a:pt x="2405" y="30279"/>
                    <a:pt x="2407" y="30125"/>
                  </a:cubicBezTo>
                  <a:cubicBezTo>
                    <a:pt x="2410" y="29703"/>
                    <a:pt x="2199" y="29347"/>
                    <a:pt x="2058" y="28972"/>
                  </a:cubicBezTo>
                  <a:cubicBezTo>
                    <a:pt x="1969" y="28739"/>
                    <a:pt x="1820" y="28523"/>
                    <a:pt x="1758" y="28285"/>
                  </a:cubicBezTo>
                  <a:cubicBezTo>
                    <a:pt x="1461" y="27155"/>
                    <a:pt x="1183" y="26023"/>
                    <a:pt x="898" y="24891"/>
                  </a:cubicBezTo>
                  <a:cubicBezTo>
                    <a:pt x="894" y="24875"/>
                    <a:pt x="883" y="24861"/>
                    <a:pt x="881" y="24845"/>
                  </a:cubicBezTo>
                  <a:cubicBezTo>
                    <a:pt x="790" y="24201"/>
                    <a:pt x="704" y="23557"/>
                    <a:pt x="605" y="22914"/>
                  </a:cubicBezTo>
                  <a:cubicBezTo>
                    <a:pt x="548" y="22539"/>
                    <a:pt x="460" y="22167"/>
                    <a:pt x="402" y="21792"/>
                  </a:cubicBezTo>
                  <a:cubicBezTo>
                    <a:pt x="335" y="21365"/>
                    <a:pt x="288" y="20934"/>
                    <a:pt x="229" y="20504"/>
                  </a:cubicBezTo>
                  <a:cubicBezTo>
                    <a:pt x="190" y="20236"/>
                    <a:pt x="133" y="19969"/>
                    <a:pt x="102" y="19699"/>
                  </a:cubicBezTo>
                  <a:cubicBezTo>
                    <a:pt x="86" y="19558"/>
                    <a:pt x="74" y="19401"/>
                    <a:pt x="122" y="19273"/>
                  </a:cubicBezTo>
                  <a:cubicBezTo>
                    <a:pt x="247" y="18942"/>
                    <a:pt x="211" y="18631"/>
                    <a:pt x="68" y="18319"/>
                  </a:cubicBezTo>
                  <a:cubicBezTo>
                    <a:pt x="48" y="18277"/>
                    <a:pt x="18" y="18231"/>
                    <a:pt x="18" y="18186"/>
                  </a:cubicBezTo>
                  <a:cubicBezTo>
                    <a:pt x="18" y="17563"/>
                    <a:pt x="23" y="16942"/>
                    <a:pt x="23" y="16319"/>
                  </a:cubicBezTo>
                  <a:cubicBezTo>
                    <a:pt x="23" y="16085"/>
                    <a:pt x="1" y="15850"/>
                    <a:pt x="11" y="15618"/>
                  </a:cubicBezTo>
                  <a:cubicBezTo>
                    <a:pt x="27" y="15235"/>
                    <a:pt x="37" y="14852"/>
                    <a:pt x="91" y="14474"/>
                  </a:cubicBezTo>
                  <a:cubicBezTo>
                    <a:pt x="149" y="14081"/>
                    <a:pt x="262" y="13695"/>
                    <a:pt x="335" y="13305"/>
                  </a:cubicBezTo>
                  <a:cubicBezTo>
                    <a:pt x="461" y="12629"/>
                    <a:pt x="578" y="11953"/>
                    <a:pt x="698" y="11278"/>
                  </a:cubicBezTo>
                  <a:cubicBezTo>
                    <a:pt x="913" y="10059"/>
                    <a:pt x="1143" y="8846"/>
                    <a:pt x="1549" y="7670"/>
                  </a:cubicBezTo>
                  <a:cubicBezTo>
                    <a:pt x="1684" y="7282"/>
                    <a:pt x="1981" y="7038"/>
                    <a:pt x="2210" y="6737"/>
                  </a:cubicBezTo>
                  <a:cubicBezTo>
                    <a:pt x="2351" y="6550"/>
                    <a:pt x="2665" y="6622"/>
                    <a:pt x="2777" y="6845"/>
                  </a:cubicBezTo>
                  <a:cubicBezTo>
                    <a:pt x="2860" y="7013"/>
                    <a:pt x="2964" y="7212"/>
                    <a:pt x="2944" y="7387"/>
                  </a:cubicBezTo>
                  <a:cubicBezTo>
                    <a:pt x="2905" y="7748"/>
                    <a:pt x="3185" y="7939"/>
                    <a:pt x="3304" y="8211"/>
                  </a:cubicBezTo>
                  <a:cubicBezTo>
                    <a:pt x="3331" y="8275"/>
                    <a:pt x="3460" y="8295"/>
                    <a:pt x="3564" y="8347"/>
                  </a:cubicBezTo>
                  <a:cubicBezTo>
                    <a:pt x="3407" y="8777"/>
                    <a:pt x="3480" y="9208"/>
                    <a:pt x="3556" y="9653"/>
                  </a:cubicBezTo>
                  <a:cubicBezTo>
                    <a:pt x="3686" y="10411"/>
                    <a:pt x="3766" y="11180"/>
                    <a:pt x="3853" y="11947"/>
                  </a:cubicBezTo>
                  <a:cubicBezTo>
                    <a:pt x="3866" y="12067"/>
                    <a:pt x="3814" y="12196"/>
                    <a:pt x="3780" y="12318"/>
                  </a:cubicBezTo>
                  <a:cubicBezTo>
                    <a:pt x="3733" y="12483"/>
                    <a:pt x="3675" y="12643"/>
                    <a:pt x="3612" y="12833"/>
                  </a:cubicBezTo>
                  <a:cubicBezTo>
                    <a:pt x="3905" y="12863"/>
                    <a:pt x="3985" y="13035"/>
                    <a:pt x="4002" y="13266"/>
                  </a:cubicBezTo>
                  <a:cubicBezTo>
                    <a:pt x="4046" y="13858"/>
                    <a:pt x="4098" y="14448"/>
                    <a:pt x="4149" y="15039"/>
                  </a:cubicBezTo>
                  <a:cubicBezTo>
                    <a:pt x="4184" y="15448"/>
                    <a:pt x="4233" y="15854"/>
                    <a:pt x="4258" y="16264"/>
                  </a:cubicBezTo>
                  <a:cubicBezTo>
                    <a:pt x="4272" y="16474"/>
                    <a:pt x="4247" y="16687"/>
                    <a:pt x="4237" y="16899"/>
                  </a:cubicBezTo>
                  <a:cubicBezTo>
                    <a:pt x="4231" y="16900"/>
                    <a:pt x="4225" y="16902"/>
                    <a:pt x="4218" y="16905"/>
                  </a:cubicBezTo>
                  <a:cubicBezTo>
                    <a:pt x="4133" y="16837"/>
                    <a:pt x="4050" y="16767"/>
                    <a:pt x="3965" y="16699"/>
                  </a:cubicBezTo>
                  <a:cubicBezTo>
                    <a:pt x="3940" y="16715"/>
                    <a:pt x="3917" y="16731"/>
                    <a:pt x="3892" y="16746"/>
                  </a:cubicBezTo>
                  <a:cubicBezTo>
                    <a:pt x="3910" y="16824"/>
                    <a:pt x="3928" y="16902"/>
                    <a:pt x="3946" y="16981"/>
                  </a:cubicBezTo>
                  <a:cubicBezTo>
                    <a:pt x="4037" y="16957"/>
                    <a:pt x="4127" y="16931"/>
                    <a:pt x="4218" y="16906"/>
                  </a:cubicBezTo>
                  <a:lnTo>
                    <a:pt x="4237" y="16921"/>
                  </a:lnTo>
                  <a:cubicBezTo>
                    <a:pt x="4237" y="16915"/>
                    <a:pt x="4238" y="16907"/>
                    <a:pt x="4238" y="16900"/>
                  </a:cubicBezTo>
                  <a:cubicBezTo>
                    <a:pt x="4240" y="16900"/>
                    <a:pt x="4240" y="16900"/>
                    <a:pt x="4242" y="16899"/>
                  </a:cubicBezTo>
                  <a:cubicBezTo>
                    <a:pt x="4301" y="17172"/>
                    <a:pt x="4372" y="17443"/>
                    <a:pt x="4418" y="17719"/>
                  </a:cubicBezTo>
                  <a:cubicBezTo>
                    <a:pt x="4454" y="17939"/>
                    <a:pt x="4504" y="18173"/>
                    <a:pt x="4467" y="18385"/>
                  </a:cubicBezTo>
                  <a:cubicBezTo>
                    <a:pt x="4407" y="18718"/>
                    <a:pt x="4585" y="18934"/>
                    <a:pt x="4783" y="19177"/>
                  </a:cubicBezTo>
                  <a:cubicBezTo>
                    <a:pt x="4780" y="18996"/>
                    <a:pt x="4772" y="18813"/>
                    <a:pt x="4775" y="18632"/>
                  </a:cubicBezTo>
                  <a:cubicBezTo>
                    <a:pt x="4782" y="18203"/>
                    <a:pt x="4830" y="17770"/>
                    <a:pt x="4795" y="17344"/>
                  </a:cubicBezTo>
                  <a:cubicBezTo>
                    <a:pt x="4722" y="16467"/>
                    <a:pt x="4592" y="15594"/>
                    <a:pt x="4508" y="14716"/>
                  </a:cubicBezTo>
                  <a:cubicBezTo>
                    <a:pt x="4366" y="13224"/>
                    <a:pt x="4404" y="11732"/>
                    <a:pt x="4524" y="10242"/>
                  </a:cubicBezTo>
                  <a:cubicBezTo>
                    <a:pt x="4543" y="10023"/>
                    <a:pt x="4612" y="9800"/>
                    <a:pt x="4699" y="9595"/>
                  </a:cubicBezTo>
                  <a:cubicBezTo>
                    <a:pt x="4732" y="9515"/>
                    <a:pt x="4877" y="9484"/>
                    <a:pt x="4972" y="9430"/>
                  </a:cubicBezTo>
                  <a:cubicBezTo>
                    <a:pt x="4972" y="9338"/>
                    <a:pt x="4944" y="9196"/>
                    <a:pt x="4977" y="9071"/>
                  </a:cubicBezTo>
                  <a:cubicBezTo>
                    <a:pt x="5049" y="8811"/>
                    <a:pt x="5124" y="8794"/>
                    <a:pt x="5418" y="8905"/>
                  </a:cubicBezTo>
                  <a:cubicBezTo>
                    <a:pt x="5539" y="8950"/>
                    <a:pt x="5665" y="8984"/>
                    <a:pt x="5825" y="9035"/>
                  </a:cubicBezTo>
                  <a:cubicBezTo>
                    <a:pt x="5982" y="8398"/>
                    <a:pt x="6066" y="7733"/>
                    <a:pt x="6315" y="7136"/>
                  </a:cubicBezTo>
                  <a:cubicBezTo>
                    <a:pt x="6551" y="6566"/>
                    <a:pt x="6471" y="5866"/>
                    <a:pt x="7025" y="5368"/>
                  </a:cubicBezTo>
                  <a:cubicBezTo>
                    <a:pt x="7151" y="5602"/>
                    <a:pt x="7253" y="5809"/>
                    <a:pt x="7373" y="6006"/>
                  </a:cubicBezTo>
                  <a:cubicBezTo>
                    <a:pt x="7461" y="6150"/>
                    <a:pt x="7447" y="6409"/>
                    <a:pt x="7738" y="6357"/>
                  </a:cubicBezTo>
                  <a:cubicBezTo>
                    <a:pt x="7768" y="6352"/>
                    <a:pt x="7831" y="6439"/>
                    <a:pt x="7851" y="6494"/>
                  </a:cubicBezTo>
                  <a:cubicBezTo>
                    <a:pt x="7883" y="6584"/>
                    <a:pt x="7900" y="6680"/>
                    <a:pt x="7910" y="6775"/>
                  </a:cubicBezTo>
                  <a:cubicBezTo>
                    <a:pt x="8091" y="8340"/>
                    <a:pt x="8268" y="9904"/>
                    <a:pt x="8450" y="11467"/>
                  </a:cubicBezTo>
                  <a:cubicBezTo>
                    <a:pt x="8487" y="11781"/>
                    <a:pt x="8549" y="12094"/>
                    <a:pt x="8676" y="12430"/>
                  </a:cubicBezTo>
                  <a:cubicBezTo>
                    <a:pt x="8717" y="12346"/>
                    <a:pt x="8790" y="12263"/>
                    <a:pt x="8792" y="12177"/>
                  </a:cubicBezTo>
                  <a:cubicBezTo>
                    <a:pt x="8804" y="11827"/>
                    <a:pt x="8776" y="11474"/>
                    <a:pt x="8797" y="11124"/>
                  </a:cubicBezTo>
                  <a:cubicBezTo>
                    <a:pt x="8849" y="10260"/>
                    <a:pt x="8926" y="9398"/>
                    <a:pt x="8982" y="8535"/>
                  </a:cubicBezTo>
                  <a:cubicBezTo>
                    <a:pt x="9016" y="8015"/>
                    <a:pt x="9026" y="7494"/>
                    <a:pt x="9055" y="6973"/>
                  </a:cubicBezTo>
                  <a:cubicBezTo>
                    <a:pt x="9065" y="6803"/>
                    <a:pt x="9080" y="6631"/>
                    <a:pt x="9115" y="6464"/>
                  </a:cubicBezTo>
                  <a:cubicBezTo>
                    <a:pt x="9214" y="5991"/>
                    <a:pt x="9327" y="5521"/>
                    <a:pt x="9429" y="5048"/>
                  </a:cubicBezTo>
                  <a:cubicBezTo>
                    <a:pt x="9445" y="4975"/>
                    <a:pt x="9421" y="4896"/>
                    <a:pt x="9420" y="4819"/>
                  </a:cubicBezTo>
                  <a:cubicBezTo>
                    <a:pt x="9417" y="4693"/>
                    <a:pt x="9364" y="4516"/>
                    <a:pt x="9426" y="4448"/>
                  </a:cubicBezTo>
                  <a:cubicBezTo>
                    <a:pt x="9719" y="4128"/>
                    <a:pt x="9599" y="3706"/>
                    <a:pt x="9735" y="3351"/>
                  </a:cubicBezTo>
                  <a:cubicBezTo>
                    <a:pt x="9795" y="3194"/>
                    <a:pt x="9748" y="3003"/>
                    <a:pt x="9938" y="2891"/>
                  </a:cubicBezTo>
                  <a:cubicBezTo>
                    <a:pt x="9988" y="2860"/>
                    <a:pt x="9982" y="2720"/>
                    <a:pt x="9983" y="2630"/>
                  </a:cubicBezTo>
                  <a:cubicBezTo>
                    <a:pt x="9992" y="2258"/>
                    <a:pt x="10073" y="1918"/>
                    <a:pt x="10269" y="1589"/>
                  </a:cubicBezTo>
                  <a:cubicBezTo>
                    <a:pt x="10518" y="1168"/>
                    <a:pt x="10713" y="716"/>
                    <a:pt x="10962" y="216"/>
                  </a:cubicBezTo>
                  <a:cubicBezTo>
                    <a:pt x="11010" y="234"/>
                    <a:pt x="11112" y="271"/>
                    <a:pt x="11245" y="320"/>
                  </a:cubicBezTo>
                  <a:cubicBezTo>
                    <a:pt x="11274" y="225"/>
                    <a:pt x="11279" y="150"/>
                    <a:pt x="11315" y="94"/>
                  </a:cubicBezTo>
                  <a:cubicBezTo>
                    <a:pt x="11342" y="51"/>
                    <a:pt x="11404" y="17"/>
                    <a:pt x="11454" y="6"/>
                  </a:cubicBezTo>
                  <a:cubicBezTo>
                    <a:pt x="11483" y="0"/>
                    <a:pt x="11557" y="63"/>
                    <a:pt x="11553" y="74"/>
                  </a:cubicBezTo>
                  <a:cubicBezTo>
                    <a:pt x="11473" y="296"/>
                    <a:pt x="11614" y="486"/>
                    <a:pt x="11634" y="692"/>
                  </a:cubicBezTo>
                  <a:cubicBezTo>
                    <a:pt x="11639" y="742"/>
                    <a:pt x="11581" y="799"/>
                    <a:pt x="11570" y="819"/>
                  </a:cubicBezTo>
                  <a:cubicBezTo>
                    <a:pt x="11688" y="888"/>
                    <a:pt x="11806" y="958"/>
                    <a:pt x="11966" y="1051"/>
                  </a:cubicBezTo>
                  <a:cubicBezTo>
                    <a:pt x="11975" y="1044"/>
                    <a:pt x="12045" y="992"/>
                    <a:pt x="12154" y="911"/>
                  </a:cubicBezTo>
                  <a:cubicBezTo>
                    <a:pt x="12165" y="1260"/>
                    <a:pt x="12190" y="1558"/>
                    <a:pt x="12159" y="1881"/>
                  </a:cubicBezTo>
                  <a:cubicBezTo>
                    <a:pt x="12120" y="2286"/>
                    <a:pt x="11959" y="2696"/>
                    <a:pt x="12125" y="3131"/>
                  </a:cubicBezTo>
                  <a:cubicBezTo>
                    <a:pt x="12201" y="3331"/>
                    <a:pt x="12146" y="3612"/>
                    <a:pt x="12074" y="3830"/>
                  </a:cubicBezTo>
                  <a:cubicBezTo>
                    <a:pt x="11990" y="4081"/>
                    <a:pt x="11928" y="4283"/>
                    <a:pt x="12063" y="4553"/>
                  </a:cubicBezTo>
                  <a:cubicBezTo>
                    <a:pt x="12244" y="4914"/>
                    <a:pt x="12086" y="5320"/>
                    <a:pt x="12086" y="5707"/>
                  </a:cubicBezTo>
                  <a:cubicBezTo>
                    <a:pt x="12086" y="5752"/>
                    <a:pt x="12037" y="5805"/>
                    <a:pt x="12051" y="5840"/>
                  </a:cubicBezTo>
                  <a:cubicBezTo>
                    <a:pt x="12363" y="6744"/>
                    <a:pt x="12119" y="7681"/>
                    <a:pt x="12220" y="8598"/>
                  </a:cubicBezTo>
                  <a:cubicBezTo>
                    <a:pt x="12248" y="8850"/>
                    <a:pt x="12308" y="9098"/>
                    <a:pt x="12331" y="9352"/>
                  </a:cubicBezTo>
                  <a:cubicBezTo>
                    <a:pt x="12383" y="9939"/>
                    <a:pt x="12415" y="10529"/>
                    <a:pt x="12467" y="11117"/>
                  </a:cubicBezTo>
                  <a:cubicBezTo>
                    <a:pt x="12480" y="11291"/>
                    <a:pt x="12527" y="11463"/>
                    <a:pt x="12563" y="11634"/>
                  </a:cubicBezTo>
                  <a:cubicBezTo>
                    <a:pt x="12623" y="11920"/>
                    <a:pt x="12612" y="12186"/>
                    <a:pt x="12390" y="12369"/>
                  </a:cubicBezTo>
                  <a:cubicBezTo>
                    <a:pt x="12531" y="12599"/>
                    <a:pt x="12661" y="12813"/>
                    <a:pt x="12797" y="13037"/>
                  </a:cubicBezTo>
                  <a:cubicBezTo>
                    <a:pt x="12921" y="12992"/>
                    <a:pt x="12958" y="12896"/>
                    <a:pt x="12909" y="12749"/>
                  </a:cubicBezTo>
                  <a:cubicBezTo>
                    <a:pt x="12786" y="12388"/>
                    <a:pt x="12756" y="12039"/>
                    <a:pt x="12884" y="11651"/>
                  </a:cubicBezTo>
                  <a:cubicBezTo>
                    <a:pt x="12969" y="11396"/>
                    <a:pt x="12889" y="11085"/>
                    <a:pt x="12875" y="10800"/>
                  </a:cubicBezTo>
                  <a:cubicBezTo>
                    <a:pt x="12858" y="10442"/>
                    <a:pt x="12712" y="10073"/>
                    <a:pt x="13000" y="9749"/>
                  </a:cubicBezTo>
                  <a:cubicBezTo>
                    <a:pt x="13035" y="9710"/>
                    <a:pt x="13025" y="9627"/>
                    <a:pt x="13027" y="9562"/>
                  </a:cubicBezTo>
                  <a:cubicBezTo>
                    <a:pt x="13051" y="8841"/>
                    <a:pt x="13166" y="8143"/>
                    <a:pt x="13417" y="7456"/>
                  </a:cubicBezTo>
                  <a:cubicBezTo>
                    <a:pt x="13526" y="7158"/>
                    <a:pt x="13478" y="6799"/>
                    <a:pt x="13478" y="6466"/>
                  </a:cubicBezTo>
                  <a:cubicBezTo>
                    <a:pt x="13477" y="6035"/>
                    <a:pt x="13715" y="5674"/>
                    <a:pt x="13806" y="5266"/>
                  </a:cubicBezTo>
                  <a:cubicBezTo>
                    <a:pt x="13913" y="4790"/>
                    <a:pt x="14154" y="4346"/>
                    <a:pt x="14317" y="3882"/>
                  </a:cubicBezTo>
                  <a:cubicBezTo>
                    <a:pt x="14401" y="3643"/>
                    <a:pt x="14425" y="3382"/>
                    <a:pt x="14514" y="3144"/>
                  </a:cubicBezTo>
                  <a:cubicBezTo>
                    <a:pt x="14625" y="2839"/>
                    <a:pt x="14812" y="2810"/>
                    <a:pt x="14978" y="3078"/>
                  </a:cubicBezTo>
                  <a:cubicBezTo>
                    <a:pt x="15093" y="3267"/>
                    <a:pt x="15239" y="3386"/>
                    <a:pt x="15421" y="3496"/>
                  </a:cubicBezTo>
                  <a:cubicBezTo>
                    <a:pt x="15562" y="3580"/>
                    <a:pt x="15783" y="3632"/>
                    <a:pt x="15699" y="3891"/>
                  </a:cubicBezTo>
                  <a:cubicBezTo>
                    <a:pt x="15698" y="3896"/>
                    <a:pt x="15778" y="3929"/>
                    <a:pt x="15842" y="3960"/>
                  </a:cubicBezTo>
                  <a:cubicBezTo>
                    <a:pt x="15762" y="4018"/>
                    <a:pt x="15692" y="4071"/>
                    <a:pt x="15624" y="4123"/>
                  </a:cubicBezTo>
                  <a:cubicBezTo>
                    <a:pt x="15635" y="4159"/>
                    <a:pt x="15637" y="4204"/>
                    <a:pt x="15655" y="4211"/>
                  </a:cubicBezTo>
                  <a:cubicBezTo>
                    <a:pt x="15874" y="4297"/>
                    <a:pt x="15922" y="4486"/>
                    <a:pt x="15912" y="4684"/>
                  </a:cubicBezTo>
                  <a:cubicBezTo>
                    <a:pt x="15850" y="5949"/>
                    <a:pt x="15979" y="7202"/>
                    <a:pt x="16088" y="8458"/>
                  </a:cubicBezTo>
                  <a:cubicBezTo>
                    <a:pt x="16100" y="8595"/>
                    <a:pt x="16084" y="8734"/>
                    <a:pt x="16080" y="8872"/>
                  </a:cubicBezTo>
                  <a:cubicBezTo>
                    <a:pt x="16078" y="8874"/>
                    <a:pt x="16074" y="8877"/>
                    <a:pt x="16072" y="8880"/>
                  </a:cubicBezTo>
                  <a:cubicBezTo>
                    <a:pt x="16022" y="8822"/>
                    <a:pt x="15970" y="8763"/>
                    <a:pt x="15880" y="8659"/>
                  </a:cubicBezTo>
                  <a:cubicBezTo>
                    <a:pt x="15874" y="8809"/>
                    <a:pt x="15870" y="8906"/>
                    <a:pt x="15863" y="9057"/>
                  </a:cubicBezTo>
                  <a:cubicBezTo>
                    <a:pt x="15958" y="8976"/>
                    <a:pt x="16015" y="8926"/>
                    <a:pt x="16072" y="8880"/>
                  </a:cubicBezTo>
                  <a:cubicBezTo>
                    <a:pt x="16074" y="8883"/>
                    <a:pt x="16077" y="8887"/>
                    <a:pt x="16079" y="8889"/>
                  </a:cubicBezTo>
                  <a:cubicBezTo>
                    <a:pt x="16079" y="8884"/>
                    <a:pt x="16079" y="8877"/>
                    <a:pt x="16080" y="8872"/>
                  </a:cubicBezTo>
                  <a:lnTo>
                    <a:pt x="16082" y="8871"/>
                  </a:lnTo>
                  <a:cubicBezTo>
                    <a:pt x="16101" y="9220"/>
                    <a:pt x="16111" y="9570"/>
                    <a:pt x="16142" y="9919"/>
                  </a:cubicBezTo>
                  <a:cubicBezTo>
                    <a:pt x="16161" y="10127"/>
                    <a:pt x="16209" y="10331"/>
                    <a:pt x="16246" y="10538"/>
                  </a:cubicBezTo>
                  <a:cubicBezTo>
                    <a:pt x="16241" y="10545"/>
                    <a:pt x="16235" y="10551"/>
                    <a:pt x="16231" y="10557"/>
                  </a:cubicBezTo>
                  <a:cubicBezTo>
                    <a:pt x="16235" y="10561"/>
                    <a:pt x="16239" y="10564"/>
                    <a:pt x="16244" y="10567"/>
                  </a:cubicBezTo>
                  <a:cubicBezTo>
                    <a:pt x="16083" y="10749"/>
                    <a:pt x="16188" y="10899"/>
                    <a:pt x="16280" y="11060"/>
                  </a:cubicBezTo>
                  <a:cubicBezTo>
                    <a:pt x="16582" y="10842"/>
                    <a:pt x="16390" y="10707"/>
                    <a:pt x="16244" y="10567"/>
                  </a:cubicBezTo>
                  <a:cubicBezTo>
                    <a:pt x="16246" y="10565"/>
                    <a:pt x="16247" y="10562"/>
                    <a:pt x="16250" y="10559"/>
                  </a:cubicBezTo>
                  <a:cubicBezTo>
                    <a:pt x="16249" y="10552"/>
                    <a:pt x="16247" y="10545"/>
                    <a:pt x="16246" y="10538"/>
                  </a:cubicBezTo>
                  <a:cubicBezTo>
                    <a:pt x="16298" y="10465"/>
                    <a:pt x="16381" y="10389"/>
                    <a:pt x="16375" y="10322"/>
                  </a:cubicBezTo>
                  <a:cubicBezTo>
                    <a:pt x="16334" y="9903"/>
                    <a:pt x="16489" y="9540"/>
                    <a:pt x="16626" y="9158"/>
                  </a:cubicBezTo>
                  <a:cubicBezTo>
                    <a:pt x="16734" y="8856"/>
                    <a:pt x="16693" y="8502"/>
                    <a:pt x="16750" y="8178"/>
                  </a:cubicBezTo>
                  <a:cubicBezTo>
                    <a:pt x="16791" y="7952"/>
                    <a:pt x="16890" y="7739"/>
                    <a:pt x="16955" y="7518"/>
                  </a:cubicBezTo>
                  <a:cubicBezTo>
                    <a:pt x="16981" y="7429"/>
                    <a:pt x="16980" y="7331"/>
                    <a:pt x="17006" y="7242"/>
                  </a:cubicBezTo>
                  <a:cubicBezTo>
                    <a:pt x="17065" y="7050"/>
                    <a:pt x="17132" y="6861"/>
                    <a:pt x="17199" y="6671"/>
                  </a:cubicBezTo>
                  <a:cubicBezTo>
                    <a:pt x="17215" y="6626"/>
                    <a:pt x="17260" y="6582"/>
                    <a:pt x="17256" y="6540"/>
                  </a:cubicBezTo>
                  <a:cubicBezTo>
                    <a:pt x="17207" y="6001"/>
                    <a:pt x="17681" y="5672"/>
                    <a:pt x="17761" y="5168"/>
                  </a:cubicBezTo>
                  <a:cubicBezTo>
                    <a:pt x="18203" y="5240"/>
                    <a:pt x="18572" y="4787"/>
                    <a:pt x="19022" y="5121"/>
                  </a:cubicBezTo>
                  <a:cubicBezTo>
                    <a:pt x="18887" y="5294"/>
                    <a:pt x="18760" y="5467"/>
                    <a:pt x="18632" y="5639"/>
                  </a:cubicBezTo>
                  <a:close/>
                  <a:moveTo>
                    <a:pt x="16452" y="34024"/>
                  </a:moveTo>
                  <a:cubicBezTo>
                    <a:pt x="16312" y="34055"/>
                    <a:pt x="16199" y="34081"/>
                    <a:pt x="16017" y="34123"/>
                  </a:cubicBezTo>
                  <a:cubicBezTo>
                    <a:pt x="16153" y="34362"/>
                    <a:pt x="16264" y="34558"/>
                    <a:pt x="16384" y="34770"/>
                  </a:cubicBezTo>
                  <a:cubicBezTo>
                    <a:pt x="16631" y="34537"/>
                    <a:pt x="16526" y="34311"/>
                    <a:pt x="16452" y="34024"/>
                  </a:cubicBezTo>
                  <a:close/>
                  <a:moveTo>
                    <a:pt x="16669" y="11355"/>
                  </a:moveTo>
                  <a:cubicBezTo>
                    <a:pt x="17008" y="11430"/>
                    <a:pt x="17008" y="11430"/>
                    <a:pt x="17011" y="11001"/>
                  </a:cubicBezTo>
                  <a:cubicBezTo>
                    <a:pt x="16882" y="11134"/>
                    <a:pt x="16797" y="11223"/>
                    <a:pt x="16669" y="11355"/>
                  </a:cubicBezTo>
                  <a:close/>
                  <a:moveTo>
                    <a:pt x="16085" y="10700"/>
                  </a:moveTo>
                  <a:cubicBezTo>
                    <a:pt x="15874" y="10789"/>
                    <a:pt x="15743" y="10846"/>
                    <a:pt x="15611" y="10901"/>
                  </a:cubicBezTo>
                  <a:cubicBezTo>
                    <a:pt x="15811" y="11000"/>
                    <a:pt x="15957" y="10978"/>
                    <a:pt x="16085" y="10700"/>
                  </a:cubicBezTo>
                  <a:close/>
                  <a:moveTo>
                    <a:pt x="13624" y="14553"/>
                  </a:moveTo>
                  <a:cubicBezTo>
                    <a:pt x="13614" y="14578"/>
                    <a:pt x="13660" y="14636"/>
                    <a:pt x="13692" y="14666"/>
                  </a:cubicBezTo>
                  <a:cubicBezTo>
                    <a:pt x="13824" y="14791"/>
                    <a:pt x="13833" y="14894"/>
                    <a:pt x="13675" y="15016"/>
                  </a:cubicBezTo>
                  <a:cubicBezTo>
                    <a:pt x="13609" y="15068"/>
                    <a:pt x="13628" y="15422"/>
                    <a:pt x="13665" y="15455"/>
                  </a:cubicBezTo>
                  <a:cubicBezTo>
                    <a:pt x="13927" y="15692"/>
                    <a:pt x="13968" y="15825"/>
                    <a:pt x="13879" y="16157"/>
                  </a:cubicBezTo>
                  <a:cubicBezTo>
                    <a:pt x="13865" y="16214"/>
                    <a:pt x="13839" y="16314"/>
                    <a:pt x="13855" y="16323"/>
                  </a:cubicBezTo>
                  <a:cubicBezTo>
                    <a:pt x="14124" y="16463"/>
                    <a:pt x="13928" y="16657"/>
                    <a:pt x="13925" y="16828"/>
                  </a:cubicBezTo>
                  <a:cubicBezTo>
                    <a:pt x="13918" y="17132"/>
                    <a:pt x="13806" y="17456"/>
                    <a:pt x="14141" y="17688"/>
                  </a:cubicBezTo>
                  <a:cubicBezTo>
                    <a:pt x="14231" y="17751"/>
                    <a:pt x="14281" y="17906"/>
                    <a:pt x="14301" y="18027"/>
                  </a:cubicBezTo>
                  <a:cubicBezTo>
                    <a:pt x="14334" y="18216"/>
                    <a:pt x="14308" y="18417"/>
                    <a:pt x="14338" y="18609"/>
                  </a:cubicBezTo>
                  <a:cubicBezTo>
                    <a:pt x="14384" y="18903"/>
                    <a:pt x="14421" y="19206"/>
                    <a:pt x="14525" y="19482"/>
                  </a:cubicBezTo>
                  <a:cubicBezTo>
                    <a:pt x="14650" y="19817"/>
                    <a:pt x="14640" y="20005"/>
                    <a:pt x="14333" y="20280"/>
                  </a:cubicBezTo>
                  <a:cubicBezTo>
                    <a:pt x="14479" y="20319"/>
                    <a:pt x="14600" y="20353"/>
                    <a:pt x="14746" y="20392"/>
                  </a:cubicBezTo>
                  <a:cubicBezTo>
                    <a:pt x="14665" y="20611"/>
                    <a:pt x="14548" y="20799"/>
                    <a:pt x="14748" y="20984"/>
                  </a:cubicBezTo>
                  <a:cubicBezTo>
                    <a:pt x="14792" y="21025"/>
                    <a:pt x="14781" y="21137"/>
                    <a:pt x="14780" y="21216"/>
                  </a:cubicBezTo>
                  <a:cubicBezTo>
                    <a:pt x="14775" y="21586"/>
                    <a:pt x="15059" y="21914"/>
                    <a:pt x="14937" y="22300"/>
                  </a:cubicBezTo>
                  <a:cubicBezTo>
                    <a:pt x="15220" y="22630"/>
                    <a:pt x="15142" y="23068"/>
                    <a:pt x="15272" y="23444"/>
                  </a:cubicBezTo>
                  <a:cubicBezTo>
                    <a:pt x="15332" y="23615"/>
                    <a:pt x="15432" y="23809"/>
                    <a:pt x="15393" y="23965"/>
                  </a:cubicBezTo>
                  <a:cubicBezTo>
                    <a:pt x="15324" y="24252"/>
                    <a:pt x="15440" y="24461"/>
                    <a:pt x="15554" y="24690"/>
                  </a:cubicBezTo>
                  <a:cubicBezTo>
                    <a:pt x="15715" y="25014"/>
                    <a:pt x="15892" y="25334"/>
                    <a:pt x="16017" y="25670"/>
                  </a:cubicBezTo>
                  <a:cubicBezTo>
                    <a:pt x="16425" y="26779"/>
                    <a:pt x="16803" y="27898"/>
                    <a:pt x="17212" y="29005"/>
                  </a:cubicBezTo>
                  <a:cubicBezTo>
                    <a:pt x="17375" y="29446"/>
                    <a:pt x="17589" y="29869"/>
                    <a:pt x="17778" y="30301"/>
                  </a:cubicBezTo>
                  <a:cubicBezTo>
                    <a:pt x="17814" y="30292"/>
                    <a:pt x="17849" y="30285"/>
                    <a:pt x="17886" y="30278"/>
                  </a:cubicBezTo>
                  <a:cubicBezTo>
                    <a:pt x="17862" y="30081"/>
                    <a:pt x="17846" y="29882"/>
                    <a:pt x="17813" y="29686"/>
                  </a:cubicBezTo>
                  <a:cubicBezTo>
                    <a:pt x="17769" y="29435"/>
                    <a:pt x="17709" y="29186"/>
                    <a:pt x="17664" y="28935"/>
                  </a:cubicBezTo>
                  <a:cubicBezTo>
                    <a:pt x="17549" y="28291"/>
                    <a:pt x="17449" y="27645"/>
                    <a:pt x="17324" y="27004"/>
                  </a:cubicBezTo>
                  <a:cubicBezTo>
                    <a:pt x="17250" y="26623"/>
                    <a:pt x="17127" y="26252"/>
                    <a:pt x="17047" y="25871"/>
                  </a:cubicBezTo>
                  <a:cubicBezTo>
                    <a:pt x="16932" y="25336"/>
                    <a:pt x="16839" y="24795"/>
                    <a:pt x="16731" y="24257"/>
                  </a:cubicBezTo>
                  <a:cubicBezTo>
                    <a:pt x="16595" y="23571"/>
                    <a:pt x="16446" y="22887"/>
                    <a:pt x="16315" y="22200"/>
                  </a:cubicBezTo>
                  <a:cubicBezTo>
                    <a:pt x="16158" y="21367"/>
                    <a:pt x="16037" y="20527"/>
                    <a:pt x="15861" y="19698"/>
                  </a:cubicBezTo>
                  <a:cubicBezTo>
                    <a:pt x="15669" y="18797"/>
                    <a:pt x="15635" y="17869"/>
                    <a:pt x="15360" y="16982"/>
                  </a:cubicBezTo>
                  <a:cubicBezTo>
                    <a:pt x="15308" y="16814"/>
                    <a:pt x="15407" y="16603"/>
                    <a:pt x="15399" y="16414"/>
                  </a:cubicBezTo>
                  <a:cubicBezTo>
                    <a:pt x="15390" y="16199"/>
                    <a:pt x="15627" y="15901"/>
                    <a:pt x="15216" y="15792"/>
                  </a:cubicBezTo>
                  <a:cubicBezTo>
                    <a:pt x="15185" y="15782"/>
                    <a:pt x="15187" y="15649"/>
                    <a:pt x="15175" y="15572"/>
                  </a:cubicBezTo>
                  <a:cubicBezTo>
                    <a:pt x="15100" y="15037"/>
                    <a:pt x="14997" y="14506"/>
                    <a:pt x="14955" y="13969"/>
                  </a:cubicBezTo>
                  <a:cubicBezTo>
                    <a:pt x="14850" y="12664"/>
                    <a:pt x="14793" y="11353"/>
                    <a:pt x="14669" y="10050"/>
                  </a:cubicBezTo>
                  <a:cubicBezTo>
                    <a:pt x="14646" y="9800"/>
                    <a:pt x="14798" y="9607"/>
                    <a:pt x="14721" y="9332"/>
                  </a:cubicBezTo>
                  <a:cubicBezTo>
                    <a:pt x="14596" y="8886"/>
                    <a:pt x="14617" y="8400"/>
                    <a:pt x="14583" y="7931"/>
                  </a:cubicBezTo>
                  <a:cubicBezTo>
                    <a:pt x="14554" y="7545"/>
                    <a:pt x="14534" y="7158"/>
                    <a:pt x="14511" y="6770"/>
                  </a:cubicBezTo>
                  <a:cubicBezTo>
                    <a:pt x="14473" y="6763"/>
                    <a:pt x="14437" y="6757"/>
                    <a:pt x="14398" y="6752"/>
                  </a:cubicBezTo>
                  <a:cubicBezTo>
                    <a:pt x="14303" y="7119"/>
                    <a:pt x="14208" y="7486"/>
                    <a:pt x="14111" y="7853"/>
                  </a:cubicBezTo>
                  <a:cubicBezTo>
                    <a:pt x="13934" y="7820"/>
                    <a:pt x="13792" y="7792"/>
                    <a:pt x="13702" y="7775"/>
                  </a:cubicBezTo>
                  <a:cubicBezTo>
                    <a:pt x="13656" y="7981"/>
                    <a:pt x="13620" y="8144"/>
                    <a:pt x="13579" y="8326"/>
                  </a:cubicBezTo>
                  <a:cubicBezTo>
                    <a:pt x="13710" y="8342"/>
                    <a:pt x="13841" y="8358"/>
                    <a:pt x="13958" y="8372"/>
                  </a:cubicBezTo>
                  <a:cubicBezTo>
                    <a:pt x="13999" y="8864"/>
                    <a:pt x="13987" y="9299"/>
                    <a:pt x="13564" y="9598"/>
                  </a:cubicBezTo>
                  <a:cubicBezTo>
                    <a:pt x="13511" y="9636"/>
                    <a:pt x="13491" y="9722"/>
                    <a:pt x="13455" y="9786"/>
                  </a:cubicBezTo>
                  <a:cubicBezTo>
                    <a:pt x="13473" y="9801"/>
                    <a:pt x="13489" y="9815"/>
                    <a:pt x="13504" y="9829"/>
                  </a:cubicBezTo>
                  <a:cubicBezTo>
                    <a:pt x="13610" y="9738"/>
                    <a:pt x="13714" y="9648"/>
                    <a:pt x="13879" y="9505"/>
                  </a:cubicBezTo>
                  <a:cubicBezTo>
                    <a:pt x="13834" y="9758"/>
                    <a:pt x="13802" y="9927"/>
                    <a:pt x="13772" y="10094"/>
                  </a:cubicBezTo>
                  <a:cubicBezTo>
                    <a:pt x="13655" y="9786"/>
                    <a:pt x="13496" y="9959"/>
                    <a:pt x="13330" y="10031"/>
                  </a:cubicBezTo>
                  <a:cubicBezTo>
                    <a:pt x="13356" y="10251"/>
                    <a:pt x="13312" y="10470"/>
                    <a:pt x="13548" y="10597"/>
                  </a:cubicBezTo>
                  <a:cubicBezTo>
                    <a:pt x="13610" y="10520"/>
                    <a:pt x="13659" y="10458"/>
                    <a:pt x="13709" y="10397"/>
                  </a:cubicBezTo>
                  <a:cubicBezTo>
                    <a:pt x="13723" y="10475"/>
                    <a:pt x="13751" y="10555"/>
                    <a:pt x="13750" y="10633"/>
                  </a:cubicBezTo>
                  <a:cubicBezTo>
                    <a:pt x="13736" y="11321"/>
                    <a:pt x="13750" y="12010"/>
                    <a:pt x="13689" y="12693"/>
                  </a:cubicBezTo>
                  <a:cubicBezTo>
                    <a:pt x="13636" y="13312"/>
                    <a:pt x="13874" y="13941"/>
                    <a:pt x="13624" y="14553"/>
                  </a:cubicBezTo>
                  <a:close/>
                  <a:moveTo>
                    <a:pt x="16902" y="13213"/>
                  </a:moveTo>
                  <a:cubicBezTo>
                    <a:pt x="16849" y="13254"/>
                    <a:pt x="16791" y="13296"/>
                    <a:pt x="16650" y="13404"/>
                  </a:cubicBezTo>
                  <a:cubicBezTo>
                    <a:pt x="16854" y="13416"/>
                    <a:pt x="16962" y="13424"/>
                    <a:pt x="17064" y="13431"/>
                  </a:cubicBezTo>
                  <a:cubicBezTo>
                    <a:pt x="17008" y="13358"/>
                    <a:pt x="16955" y="13286"/>
                    <a:pt x="16902" y="13213"/>
                  </a:cubicBezTo>
                  <a:close/>
                  <a:moveTo>
                    <a:pt x="16132" y="13083"/>
                  </a:moveTo>
                  <a:cubicBezTo>
                    <a:pt x="16108" y="13233"/>
                    <a:pt x="16080" y="13370"/>
                    <a:pt x="16066" y="13510"/>
                  </a:cubicBezTo>
                  <a:cubicBezTo>
                    <a:pt x="16063" y="13540"/>
                    <a:pt x="16111" y="13575"/>
                    <a:pt x="16146" y="13620"/>
                  </a:cubicBezTo>
                  <a:cubicBezTo>
                    <a:pt x="16236" y="13510"/>
                    <a:pt x="16313" y="13417"/>
                    <a:pt x="16411" y="13300"/>
                  </a:cubicBezTo>
                  <a:cubicBezTo>
                    <a:pt x="16307" y="13219"/>
                    <a:pt x="16225" y="13156"/>
                    <a:pt x="16132" y="13083"/>
                  </a:cubicBezTo>
                  <a:close/>
                  <a:moveTo>
                    <a:pt x="15778" y="13514"/>
                  </a:moveTo>
                  <a:cubicBezTo>
                    <a:pt x="15804" y="13635"/>
                    <a:pt x="15808" y="13704"/>
                    <a:pt x="15838" y="13761"/>
                  </a:cubicBezTo>
                  <a:cubicBezTo>
                    <a:pt x="15850" y="13784"/>
                    <a:pt x="15954" y="13785"/>
                    <a:pt x="15955" y="13780"/>
                  </a:cubicBezTo>
                  <a:cubicBezTo>
                    <a:pt x="15973" y="13713"/>
                    <a:pt x="15995" y="13641"/>
                    <a:pt x="15981" y="13578"/>
                  </a:cubicBezTo>
                  <a:cubicBezTo>
                    <a:pt x="15975" y="13553"/>
                    <a:pt x="15886" y="13546"/>
                    <a:pt x="15778" y="13514"/>
                  </a:cubicBezTo>
                  <a:close/>
                  <a:moveTo>
                    <a:pt x="16346" y="15261"/>
                  </a:moveTo>
                  <a:cubicBezTo>
                    <a:pt x="16264" y="15013"/>
                    <a:pt x="16209" y="14848"/>
                    <a:pt x="16122" y="14582"/>
                  </a:cubicBezTo>
                  <a:cubicBezTo>
                    <a:pt x="15952" y="14938"/>
                    <a:pt x="15952" y="14938"/>
                    <a:pt x="16346" y="15261"/>
                  </a:cubicBezTo>
                  <a:close/>
                  <a:moveTo>
                    <a:pt x="15825" y="15308"/>
                  </a:moveTo>
                  <a:cubicBezTo>
                    <a:pt x="15766" y="15353"/>
                    <a:pt x="15708" y="15397"/>
                    <a:pt x="15648" y="15442"/>
                  </a:cubicBezTo>
                  <a:cubicBezTo>
                    <a:pt x="15682" y="15482"/>
                    <a:pt x="15715" y="15523"/>
                    <a:pt x="15751" y="15564"/>
                  </a:cubicBezTo>
                  <a:cubicBezTo>
                    <a:pt x="15793" y="15496"/>
                    <a:pt x="15838" y="15430"/>
                    <a:pt x="15881" y="15362"/>
                  </a:cubicBezTo>
                  <a:cubicBezTo>
                    <a:pt x="15861" y="15345"/>
                    <a:pt x="15843" y="15327"/>
                    <a:pt x="15825" y="15308"/>
                  </a:cubicBezTo>
                  <a:close/>
                  <a:moveTo>
                    <a:pt x="19172" y="28272"/>
                  </a:moveTo>
                  <a:lnTo>
                    <a:pt x="19192" y="27908"/>
                  </a:lnTo>
                  <a:cubicBezTo>
                    <a:pt x="19154" y="27907"/>
                    <a:pt x="19117" y="27904"/>
                    <a:pt x="19080" y="27903"/>
                  </a:cubicBezTo>
                  <a:cubicBezTo>
                    <a:pt x="19062" y="28017"/>
                    <a:pt x="19042" y="28129"/>
                    <a:pt x="19033" y="28243"/>
                  </a:cubicBezTo>
                  <a:cubicBezTo>
                    <a:pt x="19033" y="28248"/>
                    <a:pt x="19122" y="28260"/>
                    <a:pt x="19172" y="28272"/>
                  </a:cubicBezTo>
                  <a:cubicBezTo>
                    <a:pt x="19172" y="28277"/>
                    <a:pt x="19172" y="28280"/>
                    <a:pt x="19171" y="28286"/>
                  </a:cubicBezTo>
                  <a:cubicBezTo>
                    <a:pt x="19173" y="28285"/>
                    <a:pt x="19175" y="28286"/>
                    <a:pt x="19178" y="28285"/>
                  </a:cubicBezTo>
                  <a:cubicBezTo>
                    <a:pt x="19206" y="28405"/>
                    <a:pt x="19195" y="28562"/>
                    <a:pt x="19432" y="28550"/>
                  </a:cubicBezTo>
                  <a:cubicBezTo>
                    <a:pt x="19372" y="28405"/>
                    <a:pt x="19404" y="28226"/>
                    <a:pt x="19178" y="28285"/>
                  </a:cubicBezTo>
                  <a:cubicBezTo>
                    <a:pt x="19177" y="28280"/>
                    <a:pt x="19177" y="28275"/>
                    <a:pt x="19175" y="28272"/>
                  </a:cubicBezTo>
                  <a:close/>
                  <a:moveTo>
                    <a:pt x="12594" y="13875"/>
                  </a:moveTo>
                  <a:cubicBezTo>
                    <a:pt x="12629" y="14133"/>
                    <a:pt x="12656" y="14336"/>
                    <a:pt x="12683" y="14539"/>
                  </a:cubicBezTo>
                  <a:cubicBezTo>
                    <a:pt x="12819" y="14149"/>
                    <a:pt x="12818" y="14140"/>
                    <a:pt x="12594" y="13875"/>
                  </a:cubicBezTo>
                  <a:close/>
                  <a:moveTo>
                    <a:pt x="7332" y="15470"/>
                  </a:moveTo>
                  <a:cubicBezTo>
                    <a:pt x="7273" y="15676"/>
                    <a:pt x="7236" y="15801"/>
                    <a:pt x="7195" y="15942"/>
                  </a:cubicBezTo>
                  <a:cubicBezTo>
                    <a:pt x="7338" y="15948"/>
                    <a:pt x="7447" y="15953"/>
                    <a:pt x="7540" y="15958"/>
                  </a:cubicBezTo>
                  <a:cubicBezTo>
                    <a:pt x="7612" y="16140"/>
                    <a:pt x="7679" y="16309"/>
                    <a:pt x="7747" y="16478"/>
                  </a:cubicBezTo>
                  <a:cubicBezTo>
                    <a:pt x="7768" y="16473"/>
                    <a:pt x="7790" y="16467"/>
                    <a:pt x="7811" y="16462"/>
                  </a:cubicBezTo>
                  <a:cubicBezTo>
                    <a:pt x="7547" y="14427"/>
                    <a:pt x="7284" y="12393"/>
                    <a:pt x="7019" y="10358"/>
                  </a:cubicBezTo>
                  <a:cubicBezTo>
                    <a:pt x="6997" y="10356"/>
                    <a:pt x="6976" y="10353"/>
                    <a:pt x="6952" y="10351"/>
                  </a:cubicBezTo>
                  <a:cubicBezTo>
                    <a:pt x="6930" y="10442"/>
                    <a:pt x="6906" y="10534"/>
                    <a:pt x="6887" y="10627"/>
                  </a:cubicBezTo>
                  <a:cubicBezTo>
                    <a:pt x="6653" y="11729"/>
                    <a:pt x="6976" y="12785"/>
                    <a:pt x="7161" y="13853"/>
                  </a:cubicBezTo>
                  <a:cubicBezTo>
                    <a:pt x="7203" y="14094"/>
                    <a:pt x="7311" y="14370"/>
                    <a:pt x="7237" y="14577"/>
                  </a:cubicBezTo>
                  <a:cubicBezTo>
                    <a:pt x="7168" y="14771"/>
                    <a:pt x="7194" y="14855"/>
                    <a:pt x="7300" y="14989"/>
                  </a:cubicBezTo>
                  <a:cubicBezTo>
                    <a:pt x="7385" y="15099"/>
                    <a:pt x="7445" y="15230"/>
                    <a:pt x="7535" y="15384"/>
                  </a:cubicBezTo>
                  <a:cubicBezTo>
                    <a:pt x="7190" y="15383"/>
                    <a:pt x="7016" y="15503"/>
                    <a:pt x="7091" y="15652"/>
                  </a:cubicBezTo>
                  <a:cubicBezTo>
                    <a:pt x="7150" y="15607"/>
                    <a:pt x="7206" y="15564"/>
                    <a:pt x="7332" y="15470"/>
                  </a:cubicBezTo>
                  <a:close/>
                  <a:moveTo>
                    <a:pt x="4678" y="29435"/>
                  </a:moveTo>
                  <a:cubicBezTo>
                    <a:pt x="4454" y="28338"/>
                    <a:pt x="4248" y="27236"/>
                    <a:pt x="4023" y="26139"/>
                  </a:cubicBezTo>
                  <a:cubicBezTo>
                    <a:pt x="3965" y="25861"/>
                    <a:pt x="3933" y="25540"/>
                    <a:pt x="3774" y="25327"/>
                  </a:cubicBezTo>
                  <a:cubicBezTo>
                    <a:pt x="3550" y="25027"/>
                    <a:pt x="3866" y="24735"/>
                    <a:pt x="3690" y="24467"/>
                  </a:cubicBezTo>
                  <a:cubicBezTo>
                    <a:pt x="3674" y="24441"/>
                    <a:pt x="3659" y="24413"/>
                    <a:pt x="3647" y="24388"/>
                  </a:cubicBezTo>
                  <a:cubicBezTo>
                    <a:pt x="3566" y="24367"/>
                    <a:pt x="3488" y="24347"/>
                    <a:pt x="3330" y="24306"/>
                  </a:cubicBezTo>
                  <a:cubicBezTo>
                    <a:pt x="3485" y="24231"/>
                    <a:pt x="3550" y="24199"/>
                    <a:pt x="3649" y="24150"/>
                  </a:cubicBezTo>
                  <a:cubicBezTo>
                    <a:pt x="3610" y="23958"/>
                    <a:pt x="3569" y="23754"/>
                    <a:pt x="3529" y="23553"/>
                  </a:cubicBezTo>
                  <a:cubicBezTo>
                    <a:pt x="3447" y="23151"/>
                    <a:pt x="3357" y="22749"/>
                    <a:pt x="3284" y="22346"/>
                  </a:cubicBezTo>
                  <a:cubicBezTo>
                    <a:pt x="3185" y="21794"/>
                    <a:pt x="3102" y="21240"/>
                    <a:pt x="3008" y="20688"/>
                  </a:cubicBezTo>
                  <a:cubicBezTo>
                    <a:pt x="2962" y="20422"/>
                    <a:pt x="2877" y="20159"/>
                    <a:pt x="2866" y="19893"/>
                  </a:cubicBezTo>
                  <a:cubicBezTo>
                    <a:pt x="2857" y="19635"/>
                    <a:pt x="2631" y="19380"/>
                    <a:pt x="2839" y="19117"/>
                  </a:cubicBezTo>
                  <a:cubicBezTo>
                    <a:pt x="2560" y="18890"/>
                    <a:pt x="2772" y="18636"/>
                    <a:pt x="2795" y="18391"/>
                  </a:cubicBezTo>
                  <a:cubicBezTo>
                    <a:pt x="2801" y="18333"/>
                    <a:pt x="2801" y="18262"/>
                    <a:pt x="2777" y="18211"/>
                  </a:cubicBezTo>
                  <a:cubicBezTo>
                    <a:pt x="2617" y="17882"/>
                    <a:pt x="2611" y="17533"/>
                    <a:pt x="2613" y="17178"/>
                  </a:cubicBezTo>
                  <a:cubicBezTo>
                    <a:pt x="2615" y="16861"/>
                    <a:pt x="2603" y="16542"/>
                    <a:pt x="2580" y="16226"/>
                  </a:cubicBezTo>
                  <a:cubicBezTo>
                    <a:pt x="2560" y="15962"/>
                    <a:pt x="2460" y="15688"/>
                    <a:pt x="2503" y="15436"/>
                  </a:cubicBezTo>
                  <a:cubicBezTo>
                    <a:pt x="2549" y="15157"/>
                    <a:pt x="2533" y="14919"/>
                    <a:pt x="2425" y="14666"/>
                  </a:cubicBezTo>
                  <a:cubicBezTo>
                    <a:pt x="2394" y="14594"/>
                    <a:pt x="2474" y="14480"/>
                    <a:pt x="2460" y="14392"/>
                  </a:cubicBezTo>
                  <a:cubicBezTo>
                    <a:pt x="2434" y="14233"/>
                    <a:pt x="2642" y="14120"/>
                    <a:pt x="2587" y="14025"/>
                  </a:cubicBezTo>
                  <a:cubicBezTo>
                    <a:pt x="2475" y="13829"/>
                    <a:pt x="2579" y="13699"/>
                    <a:pt x="2628" y="13535"/>
                  </a:cubicBezTo>
                  <a:cubicBezTo>
                    <a:pt x="2700" y="13291"/>
                    <a:pt x="2752" y="13037"/>
                    <a:pt x="2780" y="12785"/>
                  </a:cubicBezTo>
                  <a:cubicBezTo>
                    <a:pt x="2805" y="12562"/>
                    <a:pt x="2754" y="12515"/>
                    <a:pt x="2483" y="12376"/>
                  </a:cubicBezTo>
                  <a:cubicBezTo>
                    <a:pt x="2719" y="12081"/>
                    <a:pt x="2693" y="11744"/>
                    <a:pt x="2670" y="11391"/>
                  </a:cubicBezTo>
                  <a:cubicBezTo>
                    <a:pt x="2652" y="11066"/>
                    <a:pt x="2481" y="10763"/>
                    <a:pt x="2579" y="10412"/>
                  </a:cubicBezTo>
                  <a:cubicBezTo>
                    <a:pt x="2622" y="10251"/>
                    <a:pt x="2507" y="10045"/>
                    <a:pt x="2450" y="9805"/>
                  </a:cubicBezTo>
                  <a:cubicBezTo>
                    <a:pt x="2273" y="10094"/>
                    <a:pt x="2142" y="10311"/>
                    <a:pt x="2013" y="10525"/>
                  </a:cubicBezTo>
                  <a:cubicBezTo>
                    <a:pt x="2043" y="10923"/>
                    <a:pt x="2446" y="11229"/>
                    <a:pt x="2136" y="11630"/>
                  </a:cubicBezTo>
                  <a:cubicBezTo>
                    <a:pt x="2127" y="11641"/>
                    <a:pt x="2146" y="11688"/>
                    <a:pt x="2165" y="11701"/>
                  </a:cubicBezTo>
                  <a:cubicBezTo>
                    <a:pt x="2362" y="11850"/>
                    <a:pt x="2188" y="12016"/>
                    <a:pt x="2115" y="12053"/>
                  </a:cubicBezTo>
                  <a:cubicBezTo>
                    <a:pt x="1644" y="12293"/>
                    <a:pt x="1664" y="12728"/>
                    <a:pt x="1658" y="13141"/>
                  </a:cubicBezTo>
                  <a:cubicBezTo>
                    <a:pt x="1643" y="13969"/>
                    <a:pt x="1643" y="14798"/>
                    <a:pt x="1660" y="15626"/>
                  </a:cubicBezTo>
                  <a:cubicBezTo>
                    <a:pt x="1674" y="16349"/>
                    <a:pt x="1670" y="17075"/>
                    <a:pt x="1761" y="17791"/>
                  </a:cubicBezTo>
                  <a:cubicBezTo>
                    <a:pt x="1961" y="19382"/>
                    <a:pt x="2210" y="20969"/>
                    <a:pt x="2448" y="22556"/>
                  </a:cubicBezTo>
                  <a:cubicBezTo>
                    <a:pt x="2560" y="23303"/>
                    <a:pt x="2668" y="24051"/>
                    <a:pt x="2823" y="24790"/>
                  </a:cubicBezTo>
                  <a:cubicBezTo>
                    <a:pt x="3034" y="25794"/>
                    <a:pt x="3279" y="26790"/>
                    <a:pt x="3525" y="27787"/>
                  </a:cubicBezTo>
                  <a:cubicBezTo>
                    <a:pt x="3777" y="28800"/>
                    <a:pt x="4033" y="29813"/>
                    <a:pt x="4320" y="30818"/>
                  </a:cubicBezTo>
                  <a:cubicBezTo>
                    <a:pt x="4566" y="31681"/>
                    <a:pt x="4856" y="32532"/>
                    <a:pt x="5132" y="33386"/>
                  </a:cubicBezTo>
                  <a:cubicBezTo>
                    <a:pt x="5268" y="33806"/>
                    <a:pt x="5414" y="34220"/>
                    <a:pt x="5554" y="34637"/>
                  </a:cubicBezTo>
                  <a:cubicBezTo>
                    <a:pt x="5591" y="34629"/>
                    <a:pt x="5628" y="34620"/>
                    <a:pt x="5665" y="34610"/>
                  </a:cubicBezTo>
                  <a:cubicBezTo>
                    <a:pt x="5605" y="34170"/>
                    <a:pt x="5567" y="33725"/>
                    <a:pt x="5480" y="33288"/>
                  </a:cubicBezTo>
                  <a:cubicBezTo>
                    <a:pt x="5222" y="32002"/>
                    <a:pt x="4941" y="30721"/>
                    <a:pt x="4678" y="29435"/>
                  </a:cubicBezTo>
                  <a:close/>
                  <a:moveTo>
                    <a:pt x="3117" y="18724"/>
                  </a:moveTo>
                  <a:cubicBezTo>
                    <a:pt x="3158" y="18851"/>
                    <a:pt x="3200" y="18979"/>
                    <a:pt x="3240" y="19106"/>
                  </a:cubicBezTo>
                  <a:cubicBezTo>
                    <a:pt x="3236" y="19111"/>
                    <a:pt x="3232" y="19118"/>
                    <a:pt x="3227" y="19123"/>
                  </a:cubicBezTo>
                  <a:cubicBezTo>
                    <a:pt x="3231" y="19135"/>
                    <a:pt x="3233" y="19146"/>
                    <a:pt x="3237" y="19156"/>
                  </a:cubicBezTo>
                  <a:cubicBezTo>
                    <a:pt x="3137" y="19449"/>
                    <a:pt x="3195" y="20048"/>
                    <a:pt x="3381" y="20412"/>
                  </a:cubicBezTo>
                  <a:cubicBezTo>
                    <a:pt x="3434" y="19956"/>
                    <a:pt x="3360" y="19553"/>
                    <a:pt x="3237" y="19156"/>
                  </a:cubicBezTo>
                  <a:cubicBezTo>
                    <a:pt x="3241" y="19147"/>
                    <a:pt x="3242" y="19133"/>
                    <a:pt x="3246" y="19125"/>
                  </a:cubicBezTo>
                  <a:cubicBezTo>
                    <a:pt x="3243" y="19118"/>
                    <a:pt x="3242" y="19111"/>
                    <a:pt x="3240" y="19105"/>
                  </a:cubicBezTo>
                  <a:cubicBezTo>
                    <a:pt x="3360" y="18954"/>
                    <a:pt x="3288" y="18827"/>
                    <a:pt x="3220" y="18699"/>
                  </a:cubicBezTo>
                  <a:cubicBezTo>
                    <a:pt x="3186" y="18708"/>
                    <a:pt x="3153" y="18715"/>
                    <a:pt x="3117" y="18724"/>
                  </a:cubicBezTo>
                  <a:close/>
                  <a:moveTo>
                    <a:pt x="6057" y="24858"/>
                  </a:moveTo>
                  <a:cubicBezTo>
                    <a:pt x="6040" y="24892"/>
                    <a:pt x="6024" y="24926"/>
                    <a:pt x="6008" y="24961"/>
                  </a:cubicBezTo>
                  <a:cubicBezTo>
                    <a:pt x="6046" y="24977"/>
                    <a:pt x="6085" y="25000"/>
                    <a:pt x="6125" y="25009"/>
                  </a:cubicBezTo>
                  <a:cubicBezTo>
                    <a:pt x="6133" y="25011"/>
                    <a:pt x="6151" y="24960"/>
                    <a:pt x="6171" y="24919"/>
                  </a:cubicBezTo>
                  <a:cubicBezTo>
                    <a:pt x="6134" y="24899"/>
                    <a:pt x="6095" y="24878"/>
                    <a:pt x="6057" y="24858"/>
                  </a:cubicBezTo>
                  <a:close/>
                  <a:moveTo>
                    <a:pt x="5992" y="25615"/>
                  </a:moveTo>
                  <a:cubicBezTo>
                    <a:pt x="6031" y="25758"/>
                    <a:pt x="6044" y="25853"/>
                    <a:pt x="6083" y="25935"/>
                  </a:cubicBezTo>
                  <a:cubicBezTo>
                    <a:pt x="6200" y="26181"/>
                    <a:pt x="6425" y="26421"/>
                    <a:pt x="6426" y="26664"/>
                  </a:cubicBezTo>
                  <a:cubicBezTo>
                    <a:pt x="6430" y="26973"/>
                    <a:pt x="6554" y="27241"/>
                    <a:pt x="6583" y="27533"/>
                  </a:cubicBezTo>
                  <a:cubicBezTo>
                    <a:pt x="6622" y="27913"/>
                    <a:pt x="6692" y="28293"/>
                    <a:pt x="6798" y="28658"/>
                  </a:cubicBezTo>
                  <a:cubicBezTo>
                    <a:pt x="7054" y="29533"/>
                    <a:pt x="7332" y="30401"/>
                    <a:pt x="7611" y="31269"/>
                  </a:cubicBezTo>
                  <a:cubicBezTo>
                    <a:pt x="7796" y="31844"/>
                    <a:pt x="7999" y="32414"/>
                    <a:pt x="8195" y="32985"/>
                  </a:cubicBezTo>
                  <a:lnTo>
                    <a:pt x="8276" y="32958"/>
                  </a:lnTo>
                  <a:cubicBezTo>
                    <a:pt x="8144" y="32398"/>
                    <a:pt x="8061" y="31822"/>
                    <a:pt x="7870" y="31282"/>
                  </a:cubicBezTo>
                  <a:cubicBezTo>
                    <a:pt x="7301" y="29680"/>
                    <a:pt x="7078" y="27991"/>
                    <a:pt x="6581" y="26372"/>
                  </a:cubicBezTo>
                  <a:cubicBezTo>
                    <a:pt x="6507" y="26130"/>
                    <a:pt x="6394" y="25900"/>
                    <a:pt x="6277" y="25678"/>
                  </a:cubicBezTo>
                  <a:cubicBezTo>
                    <a:pt x="6253" y="25633"/>
                    <a:pt x="6124" y="25642"/>
                    <a:pt x="5992" y="25615"/>
                  </a:cubicBezTo>
                  <a:close/>
                  <a:moveTo>
                    <a:pt x="6569" y="16616"/>
                  </a:moveTo>
                  <a:cubicBezTo>
                    <a:pt x="6533" y="16444"/>
                    <a:pt x="6501" y="16271"/>
                    <a:pt x="6467" y="16098"/>
                  </a:cubicBezTo>
                  <a:cubicBezTo>
                    <a:pt x="6188" y="16744"/>
                    <a:pt x="6175" y="17389"/>
                    <a:pt x="6320" y="18036"/>
                  </a:cubicBezTo>
                  <a:cubicBezTo>
                    <a:pt x="6520" y="18928"/>
                    <a:pt x="6749" y="19815"/>
                    <a:pt x="6936" y="20711"/>
                  </a:cubicBezTo>
                  <a:cubicBezTo>
                    <a:pt x="7352" y="22709"/>
                    <a:pt x="7729" y="24715"/>
                    <a:pt x="8159" y="26709"/>
                  </a:cubicBezTo>
                  <a:cubicBezTo>
                    <a:pt x="8460" y="28106"/>
                    <a:pt x="8817" y="29492"/>
                    <a:pt x="9162" y="30879"/>
                  </a:cubicBezTo>
                  <a:cubicBezTo>
                    <a:pt x="9284" y="31372"/>
                    <a:pt x="9422" y="31862"/>
                    <a:pt x="9594" y="32338"/>
                  </a:cubicBezTo>
                  <a:cubicBezTo>
                    <a:pt x="9811" y="32937"/>
                    <a:pt x="10083" y="33516"/>
                    <a:pt x="10308" y="34114"/>
                  </a:cubicBezTo>
                  <a:cubicBezTo>
                    <a:pt x="10583" y="34848"/>
                    <a:pt x="10820" y="35595"/>
                    <a:pt x="11098" y="36327"/>
                  </a:cubicBezTo>
                  <a:cubicBezTo>
                    <a:pt x="11415" y="37158"/>
                    <a:pt x="11758" y="37979"/>
                    <a:pt x="12088" y="38806"/>
                  </a:cubicBezTo>
                  <a:cubicBezTo>
                    <a:pt x="12112" y="38864"/>
                    <a:pt x="12159" y="38937"/>
                    <a:pt x="12144" y="38986"/>
                  </a:cubicBezTo>
                  <a:cubicBezTo>
                    <a:pt x="12000" y="39443"/>
                    <a:pt x="12394" y="39614"/>
                    <a:pt x="12667" y="39887"/>
                  </a:cubicBezTo>
                  <a:cubicBezTo>
                    <a:pt x="12680" y="39692"/>
                    <a:pt x="12724" y="39492"/>
                    <a:pt x="12698" y="39303"/>
                  </a:cubicBezTo>
                  <a:cubicBezTo>
                    <a:pt x="12665" y="39070"/>
                    <a:pt x="12577" y="38844"/>
                    <a:pt x="12504" y="38616"/>
                  </a:cubicBezTo>
                  <a:cubicBezTo>
                    <a:pt x="12208" y="37707"/>
                    <a:pt x="11902" y="36798"/>
                    <a:pt x="11613" y="35885"/>
                  </a:cubicBezTo>
                  <a:cubicBezTo>
                    <a:pt x="11464" y="35413"/>
                    <a:pt x="11357" y="34929"/>
                    <a:pt x="11204" y="34460"/>
                  </a:cubicBezTo>
                  <a:cubicBezTo>
                    <a:pt x="11067" y="34037"/>
                    <a:pt x="10884" y="33630"/>
                    <a:pt x="10742" y="33208"/>
                  </a:cubicBezTo>
                  <a:cubicBezTo>
                    <a:pt x="10649" y="32936"/>
                    <a:pt x="10589" y="32651"/>
                    <a:pt x="10523" y="32371"/>
                  </a:cubicBezTo>
                  <a:cubicBezTo>
                    <a:pt x="10433" y="31989"/>
                    <a:pt x="10372" y="31597"/>
                    <a:pt x="10259" y="31222"/>
                  </a:cubicBezTo>
                  <a:cubicBezTo>
                    <a:pt x="10066" y="30578"/>
                    <a:pt x="9842" y="29943"/>
                    <a:pt x="9634" y="29305"/>
                  </a:cubicBezTo>
                  <a:cubicBezTo>
                    <a:pt x="9535" y="29000"/>
                    <a:pt x="9431" y="28698"/>
                    <a:pt x="9352" y="28390"/>
                  </a:cubicBezTo>
                  <a:cubicBezTo>
                    <a:pt x="9117" y="27477"/>
                    <a:pt x="8898" y="26560"/>
                    <a:pt x="8660" y="25647"/>
                  </a:cubicBezTo>
                  <a:cubicBezTo>
                    <a:pt x="8394" y="24623"/>
                    <a:pt x="8096" y="23607"/>
                    <a:pt x="7846" y="22580"/>
                  </a:cubicBezTo>
                  <a:cubicBezTo>
                    <a:pt x="7614" y="21632"/>
                    <a:pt x="7432" y="20673"/>
                    <a:pt x="7228" y="19720"/>
                  </a:cubicBezTo>
                  <a:cubicBezTo>
                    <a:pt x="7008" y="18683"/>
                    <a:pt x="6788" y="17651"/>
                    <a:pt x="6569" y="16616"/>
                  </a:cubicBezTo>
                  <a:close/>
                  <a:moveTo>
                    <a:pt x="13486" y="27148"/>
                  </a:moveTo>
                  <a:cubicBezTo>
                    <a:pt x="13288" y="27188"/>
                    <a:pt x="13206" y="27205"/>
                    <a:pt x="13125" y="27222"/>
                  </a:cubicBezTo>
                  <a:cubicBezTo>
                    <a:pt x="13124" y="27254"/>
                    <a:pt x="13121" y="27287"/>
                    <a:pt x="13120" y="27320"/>
                  </a:cubicBezTo>
                  <a:cubicBezTo>
                    <a:pt x="13172" y="27336"/>
                    <a:pt x="13231" y="27378"/>
                    <a:pt x="13271" y="27362"/>
                  </a:cubicBezTo>
                  <a:cubicBezTo>
                    <a:pt x="13324" y="27343"/>
                    <a:pt x="13361" y="27278"/>
                    <a:pt x="13486" y="27148"/>
                  </a:cubicBezTo>
                  <a:close/>
                  <a:moveTo>
                    <a:pt x="14882" y="28097"/>
                  </a:moveTo>
                  <a:cubicBezTo>
                    <a:pt x="14656" y="28085"/>
                    <a:pt x="14656" y="28085"/>
                    <a:pt x="14590" y="28272"/>
                  </a:cubicBezTo>
                  <a:cubicBezTo>
                    <a:pt x="14697" y="28206"/>
                    <a:pt x="14767" y="28165"/>
                    <a:pt x="14882" y="28097"/>
                  </a:cubicBezTo>
                  <a:close/>
                  <a:moveTo>
                    <a:pt x="22038" y="37678"/>
                  </a:moveTo>
                  <a:cubicBezTo>
                    <a:pt x="21873" y="37660"/>
                    <a:pt x="21735" y="37762"/>
                    <a:pt x="21611" y="37746"/>
                  </a:cubicBezTo>
                  <a:cubicBezTo>
                    <a:pt x="21444" y="37725"/>
                    <a:pt x="21290" y="37610"/>
                    <a:pt x="21076" y="37510"/>
                  </a:cubicBezTo>
                  <a:cubicBezTo>
                    <a:pt x="21157" y="37812"/>
                    <a:pt x="21202" y="38057"/>
                    <a:pt x="21479" y="38096"/>
                  </a:cubicBezTo>
                  <a:cubicBezTo>
                    <a:pt x="21688" y="37941"/>
                    <a:pt x="21863" y="37809"/>
                    <a:pt x="22038" y="37678"/>
                  </a:cubicBezTo>
                  <a:close/>
                  <a:moveTo>
                    <a:pt x="21919" y="37141"/>
                  </a:moveTo>
                  <a:cubicBezTo>
                    <a:pt x="21756" y="37225"/>
                    <a:pt x="21593" y="37309"/>
                    <a:pt x="21409" y="37405"/>
                  </a:cubicBezTo>
                  <a:cubicBezTo>
                    <a:pt x="21738" y="37597"/>
                    <a:pt x="21777" y="37267"/>
                    <a:pt x="21919" y="37141"/>
                  </a:cubicBezTo>
                  <a:close/>
                  <a:moveTo>
                    <a:pt x="12935" y="25190"/>
                  </a:moveTo>
                  <a:cubicBezTo>
                    <a:pt x="13199" y="25069"/>
                    <a:pt x="13151" y="24857"/>
                    <a:pt x="13046" y="24678"/>
                  </a:cubicBezTo>
                  <a:cubicBezTo>
                    <a:pt x="12748" y="24175"/>
                    <a:pt x="12790" y="23592"/>
                    <a:pt x="12631" y="23058"/>
                  </a:cubicBezTo>
                  <a:cubicBezTo>
                    <a:pt x="12562" y="22824"/>
                    <a:pt x="12488" y="22586"/>
                    <a:pt x="12461" y="22346"/>
                  </a:cubicBezTo>
                  <a:cubicBezTo>
                    <a:pt x="12433" y="22105"/>
                    <a:pt x="12449" y="21860"/>
                    <a:pt x="12360" y="21628"/>
                  </a:cubicBezTo>
                  <a:cubicBezTo>
                    <a:pt x="12322" y="21523"/>
                    <a:pt x="12258" y="21424"/>
                    <a:pt x="12239" y="21317"/>
                  </a:cubicBezTo>
                  <a:cubicBezTo>
                    <a:pt x="12053" y="20224"/>
                    <a:pt x="11859" y="19131"/>
                    <a:pt x="11699" y="18035"/>
                  </a:cubicBezTo>
                  <a:cubicBezTo>
                    <a:pt x="11608" y="17410"/>
                    <a:pt x="11598" y="16771"/>
                    <a:pt x="11513" y="16145"/>
                  </a:cubicBezTo>
                  <a:cubicBezTo>
                    <a:pt x="11352" y="14959"/>
                    <a:pt x="11152" y="13780"/>
                    <a:pt x="10988" y="12596"/>
                  </a:cubicBezTo>
                  <a:cubicBezTo>
                    <a:pt x="10862" y="11679"/>
                    <a:pt x="10742" y="10759"/>
                    <a:pt x="10666" y="9836"/>
                  </a:cubicBezTo>
                  <a:cubicBezTo>
                    <a:pt x="10639" y="9507"/>
                    <a:pt x="10513" y="9237"/>
                    <a:pt x="10354" y="8937"/>
                  </a:cubicBezTo>
                  <a:cubicBezTo>
                    <a:pt x="10285" y="9108"/>
                    <a:pt x="10292" y="9283"/>
                    <a:pt x="10290" y="9456"/>
                  </a:cubicBezTo>
                  <a:cubicBezTo>
                    <a:pt x="10268" y="10512"/>
                    <a:pt x="10234" y="11569"/>
                    <a:pt x="10223" y="12625"/>
                  </a:cubicBezTo>
                  <a:cubicBezTo>
                    <a:pt x="10218" y="13230"/>
                    <a:pt x="10195" y="13843"/>
                    <a:pt x="10276" y="14438"/>
                  </a:cubicBezTo>
                  <a:cubicBezTo>
                    <a:pt x="10424" y="15497"/>
                    <a:pt x="10646" y="16546"/>
                    <a:pt x="10832" y="17601"/>
                  </a:cubicBezTo>
                  <a:cubicBezTo>
                    <a:pt x="10849" y="17708"/>
                    <a:pt x="10846" y="17825"/>
                    <a:pt x="10826" y="17930"/>
                  </a:cubicBezTo>
                  <a:cubicBezTo>
                    <a:pt x="10785" y="18127"/>
                    <a:pt x="10823" y="18282"/>
                    <a:pt x="10917" y="18468"/>
                  </a:cubicBezTo>
                  <a:cubicBezTo>
                    <a:pt x="11039" y="18709"/>
                    <a:pt x="11058" y="19001"/>
                    <a:pt x="11133" y="19268"/>
                  </a:cubicBezTo>
                  <a:cubicBezTo>
                    <a:pt x="11249" y="19690"/>
                    <a:pt x="11185" y="20147"/>
                    <a:pt x="11393" y="20554"/>
                  </a:cubicBezTo>
                  <a:cubicBezTo>
                    <a:pt x="11478" y="20721"/>
                    <a:pt x="11499" y="20920"/>
                    <a:pt x="11548" y="21107"/>
                  </a:cubicBezTo>
                  <a:cubicBezTo>
                    <a:pt x="11586" y="21095"/>
                    <a:pt x="11639" y="21076"/>
                    <a:pt x="11751" y="21040"/>
                  </a:cubicBezTo>
                  <a:cubicBezTo>
                    <a:pt x="11750" y="21215"/>
                    <a:pt x="11760" y="21365"/>
                    <a:pt x="11740" y="21509"/>
                  </a:cubicBezTo>
                  <a:cubicBezTo>
                    <a:pt x="11732" y="21582"/>
                    <a:pt x="11666" y="21648"/>
                    <a:pt x="11626" y="21717"/>
                  </a:cubicBezTo>
                  <a:cubicBezTo>
                    <a:pt x="11719" y="21720"/>
                    <a:pt x="11815" y="21722"/>
                    <a:pt x="11909" y="21726"/>
                  </a:cubicBezTo>
                  <a:cubicBezTo>
                    <a:pt x="12102" y="22139"/>
                    <a:pt x="11570" y="22602"/>
                    <a:pt x="11999" y="23009"/>
                  </a:cubicBezTo>
                  <a:cubicBezTo>
                    <a:pt x="12050" y="22920"/>
                    <a:pt x="12097" y="22836"/>
                    <a:pt x="12176" y="22695"/>
                  </a:cubicBezTo>
                  <a:cubicBezTo>
                    <a:pt x="12334" y="23054"/>
                    <a:pt x="12537" y="23334"/>
                    <a:pt x="12275" y="23666"/>
                  </a:cubicBezTo>
                  <a:cubicBezTo>
                    <a:pt x="12279" y="23763"/>
                    <a:pt x="12284" y="23861"/>
                    <a:pt x="12287" y="23957"/>
                  </a:cubicBezTo>
                  <a:cubicBezTo>
                    <a:pt x="12336" y="24218"/>
                    <a:pt x="12396" y="24477"/>
                    <a:pt x="12428" y="24739"/>
                  </a:cubicBezTo>
                  <a:cubicBezTo>
                    <a:pt x="12467" y="25050"/>
                    <a:pt x="12539" y="25153"/>
                    <a:pt x="12865" y="25262"/>
                  </a:cubicBezTo>
                  <a:cubicBezTo>
                    <a:pt x="12520" y="25564"/>
                    <a:pt x="12562" y="25722"/>
                    <a:pt x="13027" y="25939"/>
                  </a:cubicBezTo>
                  <a:cubicBezTo>
                    <a:pt x="13094" y="26170"/>
                    <a:pt x="13156" y="26389"/>
                    <a:pt x="13228" y="26640"/>
                  </a:cubicBezTo>
                  <a:cubicBezTo>
                    <a:pt x="13340" y="26586"/>
                    <a:pt x="13442" y="26535"/>
                    <a:pt x="13547" y="26484"/>
                  </a:cubicBezTo>
                  <a:cubicBezTo>
                    <a:pt x="13334" y="26122"/>
                    <a:pt x="13076" y="25830"/>
                    <a:pt x="13097" y="25414"/>
                  </a:cubicBezTo>
                  <a:cubicBezTo>
                    <a:pt x="13099" y="25341"/>
                    <a:pt x="12991" y="25264"/>
                    <a:pt x="12935" y="25190"/>
                  </a:cubicBezTo>
                  <a:close/>
                  <a:moveTo>
                    <a:pt x="13102" y="24315"/>
                  </a:moveTo>
                  <a:cubicBezTo>
                    <a:pt x="13254" y="24653"/>
                    <a:pt x="13389" y="24949"/>
                    <a:pt x="13525" y="25253"/>
                  </a:cubicBezTo>
                  <a:cubicBezTo>
                    <a:pt x="13834" y="25076"/>
                    <a:pt x="13543" y="24898"/>
                    <a:pt x="13573" y="24746"/>
                  </a:cubicBezTo>
                  <a:cubicBezTo>
                    <a:pt x="13651" y="24688"/>
                    <a:pt x="13713" y="24642"/>
                    <a:pt x="13791" y="24584"/>
                  </a:cubicBezTo>
                  <a:cubicBezTo>
                    <a:pt x="13553" y="24491"/>
                    <a:pt x="13358" y="24415"/>
                    <a:pt x="13102" y="24315"/>
                  </a:cubicBezTo>
                  <a:close/>
                  <a:moveTo>
                    <a:pt x="13590" y="25908"/>
                  </a:moveTo>
                  <a:cubicBezTo>
                    <a:pt x="14118" y="25600"/>
                    <a:pt x="14118" y="25600"/>
                    <a:pt x="13991" y="25169"/>
                  </a:cubicBezTo>
                  <a:cubicBezTo>
                    <a:pt x="13937" y="25303"/>
                    <a:pt x="13896" y="25467"/>
                    <a:pt x="13864" y="25466"/>
                  </a:cubicBezTo>
                  <a:cubicBezTo>
                    <a:pt x="13486" y="25451"/>
                    <a:pt x="13682" y="25717"/>
                    <a:pt x="13590" y="25908"/>
                  </a:cubicBezTo>
                  <a:close/>
                  <a:moveTo>
                    <a:pt x="21406" y="35292"/>
                  </a:moveTo>
                  <a:cubicBezTo>
                    <a:pt x="21344" y="35233"/>
                    <a:pt x="21281" y="35173"/>
                    <a:pt x="21219" y="35114"/>
                  </a:cubicBezTo>
                  <a:cubicBezTo>
                    <a:pt x="21188" y="35150"/>
                    <a:pt x="21154" y="35183"/>
                    <a:pt x="21123" y="35218"/>
                  </a:cubicBezTo>
                  <a:cubicBezTo>
                    <a:pt x="21185" y="35271"/>
                    <a:pt x="21245" y="35329"/>
                    <a:pt x="21313" y="35374"/>
                  </a:cubicBezTo>
                  <a:cubicBezTo>
                    <a:pt x="21320" y="35380"/>
                    <a:pt x="21373" y="35322"/>
                    <a:pt x="21406" y="35292"/>
                  </a:cubicBezTo>
                  <a:close/>
                  <a:moveTo>
                    <a:pt x="22413" y="36765"/>
                  </a:moveTo>
                  <a:cubicBezTo>
                    <a:pt x="22575" y="36757"/>
                    <a:pt x="22669" y="36760"/>
                    <a:pt x="22760" y="36744"/>
                  </a:cubicBezTo>
                  <a:cubicBezTo>
                    <a:pt x="22775" y="36741"/>
                    <a:pt x="22779" y="36663"/>
                    <a:pt x="22794" y="36582"/>
                  </a:cubicBezTo>
                  <a:cubicBezTo>
                    <a:pt x="22699" y="36588"/>
                    <a:pt x="22623" y="36582"/>
                    <a:pt x="22554" y="36599"/>
                  </a:cubicBezTo>
                  <a:cubicBezTo>
                    <a:pt x="22519" y="36609"/>
                    <a:pt x="22498" y="36662"/>
                    <a:pt x="22413" y="36765"/>
                  </a:cubicBezTo>
                  <a:close/>
                  <a:moveTo>
                    <a:pt x="21571" y="34243"/>
                  </a:moveTo>
                  <a:cubicBezTo>
                    <a:pt x="21524" y="33998"/>
                    <a:pt x="21486" y="33796"/>
                    <a:pt x="21437" y="33542"/>
                  </a:cubicBezTo>
                  <a:cubicBezTo>
                    <a:pt x="21158" y="33789"/>
                    <a:pt x="21391" y="34165"/>
                    <a:pt x="21055" y="34338"/>
                  </a:cubicBezTo>
                  <a:lnTo>
                    <a:pt x="21138" y="34421"/>
                  </a:lnTo>
                  <a:cubicBezTo>
                    <a:pt x="21279" y="34362"/>
                    <a:pt x="21423" y="34303"/>
                    <a:pt x="21571" y="34243"/>
                  </a:cubicBezTo>
                  <a:close/>
                  <a:moveTo>
                    <a:pt x="22149" y="34172"/>
                  </a:moveTo>
                  <a:cubicBezTo>
                    <a:pt x="21543" y="34317"/>
                    <a:pt x="21543" y="34317"/>
                    <a:pt x="21743" y="34685"/>
                  </a:cubicBezTo>
                  <a:cubicBezTo>
                    <a:pt x="21861" y="34537"/>
                    <a:pt x="21970" y="34399"/>
                    <a:pt x="22149" y="34172"/>
                  </a:cubicBezTo>
                  <a:close/>
                  <a:moveTo>
                    <a:pt x="20757" y="21012"/>
                  </a:moveTo>
                  <a:cubicBezTo>
                    <a:pt x="20681" y="20928"/>
                    <a:pt x="20606" y="20844"/>
                    <a:pt x="20538" y="20768"/>
                  </a:cubicBezTo>
                  <a:cubicBezTo>
                    <a:pt x="20490" y="20793"/>
                    <a:pt x="20477" y="20798"/>
                    <a:pt x="20465" y="20805"/>
                  </a:cubicBezTo>
                  <a:cubicBezTo>
                    <a:pt x="20473" y="20818"/>
                    <a:pt x="20482" y="20833"/>
                    <a:pt x="20490" y="20845"/>
                  </a:cubicBezTo>
                  <a:cubicBezTo>
                    <a:pt x="20529" y="20913"/>
                    <a:pt x="20565" y="20984"/>
                    <a:pt x="20611" y="21045"/>
                  </a:cubicBezTo>
                  <a:cubicBezTo>
                    <a:pt x="20636" y="21081"/>
                    <a:pt x="20679" y="21103"/>
                    <a:pt x="20713" y="21131"/>
                  </a:cubicBezTo>
                  <a:cubicBezTo>
                    <a:pt x="20726" y="21091"/>
                    <a:pt x="20742" y="21051"/>
                    <a:pt x="20757" y="21012"/>
                  </a:cubicBezTo>
                  <a:close/>
                  <a:moveTo>
                    <a:pt x="20529" y="19369"/>
                  </a:moveTo>
                  <a:cubicBezTo>
                    <a:pt x="20413" y="19361"/>
                    <a:pt x="20297" y="19355"/>
                    <a:pt x="20180" y="19349"/>
                  </a:cubicBezTo>
                  <a:cubicBezTo>
                    <a:pt x="20179" y="19378"/>
                    <a:pt x="20178" y="19410"/>
                    <a:pt x="20176" y="19440"/>
                  </a:cubicBezTo>
                  <a:cubicBezTo>
                    <a:pt x="20294" y="19445"/>
                    <a:pt x="20409" y="19450"/>
                    <a:pt x="20525" y="19455"/>
                  </a:cubicBezTo>
                  <a:cubicBezTo>
                    <a:pt x="20527" y="19426"/>
                    <a:pt x="20528" y="19397"/>
                    <a:pt x="20529" y="19369"/>
                  </a:cubicBezTo>
                  <a:close/>
                  <a:moveTo>
                    <a:pt x="18310" y="7067"/>
                  </a:moveTo>
                  <a:cubicBezTo>
                    <a:pt x="17934" y="7423"/>
                    <a:pt x="18011" y="8018"/>
                    <a:pt x="17593" y="8148"/>
                  </a:cubicBezTo>
                  <a:cubicBezTo>
                    <a:pt x="17542" y="8409"/>
                    <a:pt x="17442" y="8614"/>
                    <a:pt x="17477" y="8793"/>
                  </a:cubicBezTo>
                  <a:cubicBezTo>
                    <a:pt x="17549" y="9144"/>
                    <a:pt x="17427" y="9372"/>
                    <a:pt x="17050" y="9587"/>
                  </a:cubicBezTo>
                  <a:cubicBezTo>
                    <a:pt x="17428" y="9625"/>
                    <a:pt x="17345" y="9835"/>
                    <a:pt x="17328" y="9998"/>
                  </a:cubicBezTo>
                  <a:cubicBezTo>
                    <a:pt x="17262" y="10614"/>
                    <a:pt x="17180" y="11231"/>
                    <a:pt x="17106" y="11826"/>
                  </a:cubicBezTo>
                  <a:cubicBezTo>
                    <a:pt x="16976" y="11902"/>
                    <a:pt x="16846" y="11978"/>
                    <a:pt x="16717" y="12054"/>
                  </a:cubicBezTo>
                  <a:cubicBezTo>
                    <a:pt x="16914" y="12373"/>
                    <a:pt x="16944" y="12466"/>
                    <a:pt x="16806" y="12792"/>
                  </a:cubicBezTo>
                  <a:cubicBezTo>
                    <a:pt x="16728" y="12979"/>
                    <a:pt x="16767" y="13088"/>
                    <a:pt x="16898" y="13196"/>
                  </a:cubicBezTo>
                  <a:cubicBezTo>
                    <a:pt x="16949" y="13130"/>
                    <a:pt x="17001" y="13061"/>
                    <a:pt x="17119" y="12905"/>
                  </a:cubicBezTo>
                  <a:cubicBezTo>
                    <a:pt x="17100" y="13149"/>
                    <a:pt x="17089" y="13291"/>
                    <a:pt x="17078" y="13430"/>
                  </a:cubicBezTo>
                  <a:lnTo>
                    <a:pt x="17084" y="13430"/>
                  </a:lnTo>
                  <a:cubicBezTo>
                    <a:pt x="17099" y="13473"/>
                    <a:pt x="17139" y="13531"/>
                    <a:pt x="17124" y="13562"/>
                  </a:cubicBezTo>
                  <a:cubicBezTo>
                    <a:pt x="17048" y="13716"/>
                    <a:pt x="16962" y="13865"/>
                    <a:pt x="16872" y="14013"/>
                  </a:cubicBezTo>
                  <a:cubicBezTo>
                    <a:pt x="16717" y="14265"/>
                    <a:pt x="17146" y="14238"/>
                    <a:pt x="17076" y="14454"/>
                  </a:cubicBezTo>
                  <a:cubicBezTo>
                    <a:pt x="17029" y="14599"/>
                    <a:pt x="17008" y="14751"/>
                    <a:pt x="16966" y="14897"/>
                  </a:cubicBezTo>
                  <a:cubicBezTo>
                    <a:pt x="16908" y="15086"/>
                    <a:pt x="16748" y="15296"/>
                    <a:pt x="17105" y="15370"/>
                  </a:cubicBezTo>
                  <a:cubicBezTo>
                    <a:pt x="17144" y="15378"/>
                    <a:pt x="17201" y="15520"/>
                    <a:pt x="17178" y="15561"/>
                  </a:cubicBezTo>
                  <a:cubicBezTo>
                    <a:pt x="17033" y="15831"/>
                    <a:pt x="17193" y="16011"/>
                    <a:pt x="17336" y="16202"/>
                  </a:cubicBezTo>
                  <a:cubicBezTo>
                    <a:pt x="17351" y="16223"/>
                    <a:pt x="17339" y="16264"/>
                    <a:pt x="17339" y="16296"/>
                  </a:cubicBezTo>
                  <a:cubicBezTo>
                    <a:pt x="17252" y="16324"/>
                    <a:pt x="17165" y="16352"/>
                    <a:pt x="17043" y="16392"/>
                  </a:cubicBezTo>
                  <a:cubicBezTo>
                    <a:pt x="17215" y="16703"/>
                    <a:pt x="17256" y="17031"/>
                    <a:pt x="17235" y="17345"/>
                  </a:cubicBezTo>
                  <a:cubicBezTo>
                    <a:pt x="17214" y="17700"/>
                    <a:pt x="17304" y="17994"/>
                    <a:pt x="17490" y="18264"/>
                  </a:cubicBezTo>
                  <a:cubicBezTo>
                    <a:pt x="17600" y="18265"/>
                    <a:pt x="17704" y="18265"/>
                    <a:pt x="17816" y="18266"/>
                  </a:cubicBezTo>
                  <a:cubicBezTo>
                    <a:pt x="17849" y="18429"/>
                    <a:pt x="17875" y="18564"/>
                    <a:pt x="17909" y="18733"/>
                  </a:cubicBezTo>
                  <a:cubicBezTo>
                    <a:pt x="17769" y="18738"/>
                    <a:pt x="17667" y="18740"/>
                    <a:pt x="17565" y="18745"/>
                  </a:cubicBezTo>
                  <a:cubicBezTo>
                    <a:pt x="17419" y="19072"/>
                    <a:pt x="17646" y="19351"/>
                    <a:pt x="17662" y="19643"/>
                  </a:cubicBezTo>
                  <a:cubicBezTo>
                    <a:pt x="17680" y="19992"/>
                    <a:pt x="17756" y="20280"/>
                    <a:pt x="17934" y="20534"/>
                  </a:cubicBezTo>
                  <a:cubicBezTo>
                    <a:pt x="18055" y="20502"/>
                    <a:pt x="18152" y="20478"/>
                    <a:pt x="18246" y="20453"/>
                  </a:cubicBezTo>
                  <a:cubicBezTo>
                    <a:pt x="18311" y="20657"/>
                    <a:pt x="18368" y="20820"/>
                    <a:pt x="18412" y="20987"/>
                  </a:cubicBezTo>
                  <a:cubicBezTo>
                    <a:pt x="18419" y="21017"/>
                    <a:pt x="18365" y="21063"/>
                    <a:pt x="18320" y="21131"/>
                  </a:cubicBezTo>
                  <a:cubicBezTo>
                    <a:pt x="18256" y="21054"/>
                    <a:pt x="18201" y="20992"/>
                    <a:pt x="18149" y="20930"/>
                  </a:cubicBezTo>
                  <a:cubicBezTo>
                    <a:pt x="17938" y="21121"/>
                    <a:pt x="17913" y="21369"/>
                    <a:pt x="18039" y="22059"/>
                  </a:cubicBezTo>
                  <a:cubicBezTo>
                    <a:pt x="18200" y="22006"/>
                    <a:pt x="18361" y="21954"/>
                    <a:pt x="18519" y="21902"/>
                  </a:cubicBezTo>
                  <a:cubicBezTo>
                    <a:pt x="18530" y="21930"/>
                    <a:pt x="18539" y="21958"/>
                    <a:pt x="18549" y="21985"/>
                  </a:cubicBezTo>
                  <a:cubicBezTo>
                    <a:pt x="18412" y="22088"/>
                    <a:pt x="18274" y="22192"/>
                    <a:pt x="18131" y="22300"/>
                  </a:cubicBezTo>
                  <a:cubicBezTo>
                    <a:pt x="18201" y="22573"/>
                    <a:pt x="18268" y="22828"/>
                    <a:pt x="18332" y="23068"/>
                  </a:cubicBezTo>
                  <a:cubicBezTo>
                    <a:pt x="19003" y="23099"/>
                    <a:pt x="19003" y="23099"/>
                    <a:pt x="18931" y="23886"/>
                  </a:cubicBezTo>
                  <a:cubicBezTo>
                    <a:pt x="18769" y="23777"/>
                    <a:pt x="18623" y="23678"/>
                    <a:pt x="18457" y="23566"/>
                  </a:cubicBezTo>
                  <a:cubicBezTo>
                    <a:pt x="18487" y="23857"/>
                    <a:pt x="18487" y="23857"/>
                    <a:pt x="18721" y="24066"/>
                  </a:cubicBezTo>
                  <a:cubicBezTo>
                    <a:pt x="18687" y="24132"/>
                    <a:pt x="18609" y="24214"/>
                    <a:pt x="18623" y="24266"/>
                  </a:cubicBezTo>
                  <a:cubicBezTo>
                    <a:pt x="18690" y="24486"/>
                    <a:pt x="18769" y="24706"/>
                    <a:pt x="18873" y="24910"/>
                  </a:cubicBezTo>
                  <a:cubicBezTo>
                    <a:pt x="19012" y="25178"/>
                    <a:pt x="18987" y="25251"/>
                    <a:pt x="18689" y="25315"/>
                  </a:cubicBezTo>
                  <a:cubicBezTo>
                    <a:pt x="18616" y="25331"/>
                    <a:pt x="18545" y="25356"/>
                    <a:pt x="18505" y="25367"/>
                  </a:cubicBezTo>
                  <a:cubicBezTo>
                    <a:pt x="18519" y="25476"/>
                    <a:pt x="18531" y="25545"/>
                    <a:pt x="18541" y="25616"/>
                  </a:cubicBezTo>
                  <a:cubicBezTo>
                    <a:pt x="18554" y="25705"/>
                    <a:pt x="18567" y="25792"/>
                    <a:pt x="18588" y="25941"/>
                  </a:cubicBezTo>
                  <a:cubicBezTo>
                    <a:pt x="18676" y="25810"/>
                    <a:pt x="18725" y="25736"/>
                    <a:pt x="18775" y="25662"/>
                  </a:cubicBezTo>
                  <a:cubicBezTo>
                    <a:pt x="19079" y="25779"/>
                    <a:pt x="19360" y="25662"/>
                    <a:pt x="19564" y="25271"/>
                  </a:cubicBezTo>
                  <a:cubicBezTo>
                    <a:pt x="19555" y="25627"/>
                    <a:pt x="19740" y="25913"/>
                    <a:pt x="19477" y="26163"/>
                  </a:cubicBezTo>
                  <a:cubicBezTo>
                    <a:pt x="19471" y="26164"/>
                    <a:pt x="19468" y="26164"/>
                    <a:pt x="19463" y="26165"/>
                  </a:cubicBezTo>
                  <a:cubicBezTo>
                    <a:pt x="19460" y="26165"/>
                    <a:pt x="19459" y="26167"/>
                    <a:pt x="19456" y="26167"/>
                  </a:cubicBezTo>
                  <a:cubicBezTo>
                    <a:pt x="19421" y="26013"/>
                    <a:pt x="19385" y="25857"/>
                    <a:pt x="19336" y="25644"/>
                  </a:cubicBezTo>
                  <a:cubicBezTo>
                    <a:pt x="19172" y="25836"/>
                    <a:pt x="19068" y="25956"/>
                    <a:pt x="18963" y="26077"/>
                  </a:cubicBezTo>
                  <a:cubicBezTo>
                    <a:pt x="19204" y="26237"/>
                    <a:pt x="19208" y="26238"/>
                    <a:pt x="19456" y="26167"/>
                  </a:cubicBezTo>
                  <a:lnTo>
                    <a:pt x="19460" y="26183"/>
                  </a:lnTo>
                  <a:cubicBezTo>
                    <a:pt x="19466" y="26176"/>
                    <a:pt x="19470" y="26169"/>
                    <a:pt x="19477" y="26164"/>
                  </a:cubicBezTo>
                  <a:cubicBezTo>
                    <a:pt x="19550" y="26155"/>
                    <a:pt x="19623" y="26147"/>
                    <a:pt x="19687" y="26138"/>
                  </a:cubicBezTo>
                  <a:cubicBezTo>
                    <a:pt x="19844" y="26403"/>
                    <a:pt x="19898" y="26654"/>
                    <a:pt x="19760" y="26999"/>
                  </a:cubicBezTo>
                  <a:cubicBezTo>
                    <a:pt x="19637" y="26777"/>
                    <a:pt x="19548" y="26616"/>
                    <a:pt x="19414" y="26377"/>
                  </a:cubicBezTo>
                  <a:cubicBezTo>
                    <a:pt x="19361" y="26910"/>
                    <a:pt x="19464" y="27321"/>
                    <a:pt x="19689" y="27705"/>
                  </a:cubicBezTo>
                  <a:cubicBezTo>
                    <a:pt x="19753" y="27336"/>
                    <a:pt x="19753" y="27336"/>
                    <a:pt x="20059" y="27377"/>
                  </a:cubicBezTo>
                  <a:cubicBezTo>
                    <a:pt x="19998" y="27527"/>
                    <a:pt x="19939" y="27669"/>
                    <a:pt x="19869" y="27843"/>
                  </a:cubicBezTo>
                  <a:cubicBezTo>
                    <a:pt x="19965" y="27853"/>
                    <a:pt x="20050" y="27864"/>
                    <a:pt x="20156" y="27876"/>
                  </a:cubicBezTo>
                  <a:cubicBezTo>
                    <a:pt x="20180" y="28091"/>
                    <a:pt x="20205" y="28316"/>
                    <a:pt x="20236" y="28603"/>
                  </a:cubicBezTo>
                  <a:cubicBezTo>
                    <a:pt x="20075" y="28494"/>
                    <a:pt x="19963" y="28420"/>
                    <a:pt x="19758" y="28282"/>
                  </a:cubicBezTo>
                  <a:cubicBezTo>
                    <a:pt x="19925" y="28702"/>
                    <a:pt x="19798" y="28928"/>
                    <a:pt x="19533" y="29095"/>
                  </a:cubicBezTo>
                  <a:lnTo>
                    <a:pt x="19350" y="28923"/>
                  </a:lnTo>
                  <a:cubicBezTo>
                    <a:pt x="19179" y="29100"/>
                    <a:pt x="19370" y="29163"/>
                    <a:pt x="19407" y="29264"/>
                  </a:cubicBezTo>
                  <a:cubicBezTo>
                    <a:pt x="19450" y="29213"/>
                    <a:pt x="19492" y="29163"/>
                    <a:pt x="19537" y="29111"/>
                  </a:cubicBezTo>
                  <a:cubicBezTo>
                    <a:pt x="19636" y="29190"/>
                    <a:pt x="19734" y="29269"/>
                    <a:pt x="19831" y="29348"/>
                  </a:cubicBezTo>
                  <a:cubicBezTo>
                    <a:pt x="19797" y="29356"/>
                    <a:pt x="19762" y="29363"/>
                    <a:pt x="19727" y="29369"/>
                  </a:cubicBezTo>
                  <a:cubicBezTo>
                    <a:pt x="20041" y="29691"/>
                    <a:pt x="20041" y="29691"/>
                    <a:pt x="20206" y="29640"/>
                  </a:cubicBezTo>
                  <a:cubicBezTo>
                    <a:pt x="20096" y="29549"/>
                    <a:pt x="19976" y="29453"/>
                    <a:pt x="19856" y="29356"/>
                  </a:cubicBezTo>
                  <a:cubicBezTo>
                    <a:pt x="19925" y="29295"/>
                    <a:pt x="19996" y="29236"/>
                    <a:pt x="20064" y="29175"/>
                  </a:cubicBezTo>
                  <a:cubicBezTo>
                    <a:pt x="20021" y="29097"/>
                    <a:pt x="19977" y="29019"/>
                    <a:pt x="19933" y="28941"/>
                  </a:cubicBezTo>
                  <a:cubicBezTo>
                    <a:pt x="20042" y="28876"/>
                    <a:pt x="20149" y="28812"/>
                    <a:pt x="20260" y="28747"/>
                  </a:cubicBezTo>
                  <a:cubicBezTo>
                    <a:pt x="20435" y="28841"/>
                    <a:pt x="20500" y="29182"/>
                    <a:pt x="20383" y="29431"/>
                  </a:cubicBezTo>
                  <a:cubicBezTo>
                    <a:pt x="20340" y="29671"/>
                    <a:pt x="20394" y="29857"/>
                    <a:pt x="20679" y="29874"/>
                  </a:cubicBezTo>
                  <a:cubicBezTo>
                    <a:pt x="20657" y="30111"/>
                    <a:pt x="20638" y="30310"/>
                    <a:pt x="20616" y="30545"/>
                  </a:cubicBezTo>
                  <a:cubicBezTo>
                    <a:pt x="20451" y="30396"/>
                    <a:pt x="20329" y="30286"/>
                    <a:pt x="20203" y="30172"/>
                  </a:cubicBezTo>
                  <a:cubicBezTo>
                    <a:pt x="20112" y="30239"/>
                    <a:pt x="20045" y="30290"/>
                    <a:pt x="19974" y="30343"/>
                  </a:cubicBezTo>
                  <a:cubicBezTo>
                    <a:pt x="19689" y="29753"/>
                    <a:pt x="19689" y="29753"/>
                    <a:pt x="19482" y="29645"/>
                  </a:cubicBezTo>
                  <a:cubicBezTo>
                    <a:pt x="19470" y="29673"/>
                    <a:pt x="19445" y="29703"/>
                    <a:pt x="19448" y="29729"/>
                  </a:cubicBezTo>
                  <a:cubicBezTo>
                    <a:pt x="19505" y="30457"/>
                    <a:pt x="19601" y="31177"/>
                    <a:pt x="19791" y="31886"/>
                  </a:cubicBezTo>
                  <a:cubicBezTo>
                    <a:pt x="19867" y="32172"/>
                    <a:pt x="19883" y="32474"/>
                    <a:pt x="19946" y="32765"/>
                  </a:cubicBezTo>
                  <a:cubicBezTo>
                    <a:pt x="20045" y="33228"/>
                    <a:pt x="20170" y="33685"/>
                    <a:pt x="20266" y="34149"/>
                  </a:cubicBezTo>
                  <a:cubicBezTo>
                    <a:pt x="20375" y="34664"/>
                    <a:pt x="20609" y="35119"/>
                    <a:pt x="20897" y="35598"/>
                  </a:cubicBezTo>
                  <a:cubicBezTo>
                    <a:pt x="20946" y="35239"/>
                    <a:pt x="20872" y="34766"/>
                    <a:pt x="20783" y="34478"/>
                  </a:cubicBezTo>
                  <a:cubicBezTo>
                    <a:pt x="20684" y="34151"/>
                    <a:pt x="20621" y="33812"/>
                    <a:pt x="20543" y="33479"/>
                  </a:cubicBezTo>
                  <a:cubicBezTo>
                    <a:pt x="20500" y="33294"/>
                    <a:pt x="20579" y="33166"/>
                    <a:pt x="20742" y="33089"/>
                  </a:cubicBezTo>
                  <a:cubicBezTo>
                    <a:pt x="20840" y="33044"/>
                    <a:pt x="20944" y="33013"/>
                    <a:pt x="21045" y="32974"/>
                  </a:cubicBezTo>
                  <a:cubicBezTo>
                    <a:pt x="21102" y="33061"/>
                    <a:pt x="21161" y="33149"/>
                    <a:pt x="21277" y="33323"/>
                  </a:cubicBezTo>
                  <a:cubicBezTo>
                    <a:pt x="21354" y="33024"/>
                    <a:pt x="21507" y="32770"/>
                    <a:pt x="21438" y="32625"/>
                  </a:cubicBezTo>
                  <a:cubicBezTo>
                    <a:pt x="21299" y="32342"/>
                    <a:pt x="21365" y="32146"/>
                    <a:pt x="21549" y="31924"/>
                  </a:cubicBezTo>
                  <a:cubicBezTo>
                    <a:pt x="21347" y="31758"/>
                    <a:pt x="21180" y="31611"/>
                    <a:pt x="21263" y="31316"/>
                  </a:cubicBezTo>
                  <a:cubicBezTo>
                    <a:pt x="21305" y="31159"/>
                    <a:pt x="21229" y="30961"/>
                    <a:pt x="21179" y="30789"/>
                  </a:cubicBezTo>
                  <a:cubicBezTo>
                    <a:pt x="20985" y="30117"/>
                    <a:pt x="21057" y="29413"/>
                    <a:pt x="20880" y="28731"/>
                  </a:cubicBezTo>
                  <a:cubicBezTo>
                    <a:pt x="20714" y="28093"/>
                    <a:pt x="20730" y="27409"/>
                    <a:pt x="20656" y="26748"/>
                  </a:cubicBezTo>
                  <a:cubicBezTo>
                    <a:pt x="20616" y="26388"/>
                    <a:pt x="20553" y="26030"/>
                    <a:pt x="20498" y="25672"/>
                  </a:cubicBezTo>
                  <a:cubicBezTo>
                    <a:pt x="20409" y="25086"/>
                    <a:pt x="20320" y="24500"/>
                    <a:pt x="20232" y="23914"/>
                  </a:cubicBezTo>
                  <a:cubicBezTo>
                    <a:pt x="20200" y="23699"/>
                    <a:pt x="20173" y="23482"/>
                    <a:pt x="20147" y="23268"/>
                  </a:cubicBezTo>
                  <a:cubicBezTo>
                    <a:pt x="20097" y="22850"/>
                    <a:pt x="19992" y="22428"/>
                    <a:pt x="20017" y="22012"/>
                  </a:cubicBezTo>
                  <a:cubicBezTo>
                    <a:pt x="20052" y="21436"/>
                    <a:pt x="19927" y="20897"/>
                    <a:pt x="19814" y="20348"/>
                  </a:cubicBezTo>
                  <a:cubicBezTo>
                    <a:pt x="19716" y="19871"/>
                    <a:pt x="19675" y="19381"/>
                    <a:pt x="19574" y="18905"/>
                  </a:cubicBezTo>
                  <a:cubicBezTo>
                    <a:pt x="19476" y="18448"/>
                    <a:pt x="19588" y="17960"/>
                    <a:pt x="19344" y="17520"/>
                  </a:cubicBezTo>
                  <a:cubicBezTo>
                    <a:pt x="19293" y="17428"/>
                    <a:pt x="19393" y="17252"/>
                    <a:pt x="19428" y="17097"/>
                  </a:cubicBezTo>
                  <a:cubicBezTo>
                    <a:pt x="19002" y="16626"/>
                    <a:pt x="19283" y="15999"/>
                    <a:pt x="19098" y="15463"/>
                  </a:cubicBezTo>
                  <a:cubicBezTo>
                    <a:pt x="19093" y="15449"/>
                    <a:pt x="19098" y="15427"/>
                    <a:pt x="19107" y="15417"/>
                  </a:cubicBezTo>
                  <a:cubicBezTo>
                    <a:pt x="19338" y="15130"/>
                    <a:pt x="19164" y="14864"/>
                    <a:pt x="19074" y="14588"/>
                  </a:cubicBezTo>
                  <a:cubicBezTo>
                    <a:pt x="18854" y="13912"/>
                    <a:pt x="18641" y="13233"/>
                    <a:pt x="19042" y="12550"/>
                  </a:cubicBezTo>
                  <a:cubicBezTo>
                    <a:pt x="18909" y="12373"/>
                    <a:pt x="18824" y="12226"/>
                    <a:pt x="18844" y="11979"/>
                  </a:cubicBezTo>
                  <a:cubicBezTo>
                    <a:pt x="18871" y="11641"/>
                    <a:pt x="18626" y="11297"/>
                    <a:pt x="18819" y="10937"/>
                  </a:cubicBezTo>
                  <a:cubicBezTo>
                    <a:pt x="18841" y="10898"/>
                    <a:pt x="18786" y="10820"/>
                    <a:pt x="18772" y="10757"/>
                  </a:cubicBezTo>
                  <a:cubicBezTo>
                    <a:pt x="18710" y="10453"/>
                    <a:pt x="18622" y="10164"/>
                    <a:pt x="18621" y="9837"/>
                  </a:cubicBezTo>
                  <a:cubicBezTo>
                    <a:pt x="18621" y="9479"/>
                    <a:pt x="18742" y="9080"/>
                    <a:pt x="18496" y="8739"/>
                  </a:cubicBezTo>
                  <a:cubicBezTo>
                    <a:pt x="18480" y="8716"/>
                    <a:pt x="18486" y="8676"/>
                    <a:pt x="18482" y="8644"/>
                  </a:cubicBezTo>
                  <a:cubicBezTo>
                    <a:pt x="18428" y="8153"/>
                    <a:pt x="18374" y="7655"/>
                    <a:pt x="18310" y="7067"/>
                  </a:cubicBezTo>
                  <a:close/>
                  <a:moveTo>
                    <a:pt x="20381" y="29432"/>
                  </a:moveTo>
                  <a:cubicBezTo>
                    <a:pt x="20359" y="29289"/>
                    <a:pt x="20335" y="29143"/>
                    <a:pt x="20303" y="28936"/>
                  </a:cubicBezTo>
                  <a:cubicBezTo>
                    <a:pt x="20206" y="29046"/>
                    <a:pt x="20146" y="29117"/>
                    <a:pt x="20085" y="29184"/>
                  </a:cubicBezTo>
                  <a:cubicBezTo>
                    <a:pt x="20134" y="29322"/>
                    <a:pt x="20089" y="29577"/>
                    <a:pt x="20381" y="29432"/>
                  </a:cubicBezTo>
                  <a:close/>
                  <a:moveTo>
                    <a:pt x="19158" y="7220"/>
                  </a:moveTo>
                  <a:cubicBezTo>
                    <a:pt x="19177" y="7351"/>
                    <a:pt x="19194" y="7481"/>
                    <a:pt x="19212" y="7613"/>
                  </a:cubicBezTo>
                  <a:cubicBezTo>
                    <a:pt x="19240" y="7608"/>
                    <a:pt x="19267" y="7603"/>
                    <a:pt x="19294" y="7600"/>
                  </a:cubicBezTo>
                  <a:cubicBezTo>
                    <a:pt x="19294" y="7471"/>
                    <a:pt x="19293" y="7342"/>
                    <a:pt x="19293" y="7212"/>
                  </a:cubicBezTo>
                  <a:cubicBezTo>
                    <a:pt x="19248" y="7216"/>
                    <a:pt x="19204" y="7217"/>
                    <a:pt x="19158" y="72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5"/>
            <p:cNvSpPr/>
            <p:nvPr/>
          </p:nvSpPr>
          <p:spPr>
            <a:xfrm>
              <a:off x="941126" y="3567407"/>
              <a:ext cx="677" cy="254"/>
            </a:xfrm>
            <a:custGeom>
              <a:avLst/>
              <a:gdLst/>
              <a:ahLst/>
              <a:cxnLst/>
              <a:rect l="l" t="t" r="r" b="b"/>
              <a:pathLst>
                <a:path w="16" h="6" extrusionOk="0">
                  <a:moveTo>
                    <a:pt x="1" y="0"/>
                  </a:moveTo>
                  <a:cubicBezTo>
                    <a:pt x="2" y="2"/>
                    <a:pt x="3" y="5"/>
                    <a:pt x="3" y="6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5"/>
            <p:cNvSpPr/>
            <p:nvPr/>
          </p:nvSpPr>
          <p:spPr>
            <a:xfrm>
              <a:off x="809335" y="2359917"/>
              <a:ext cx="28431" cy="22042"/>
            </a:xfrm>
            <a:custGeom>
              <a:avLst/>
              <a:gdLst/>
              <a:ahLst/>
              <a:cxnLst/>
              <a:rect l="l" t="t" r="r" b="b"/>
              <a:pathLst>
                <a:path w="672" h="521" extrusionOk="0">
                  <a:moveTo>
                    <a:pt x="421" y="1"/>
                  </a:moveTo>
                  <a:cubicBezTo>
                    <a:pt x="271" y="159"/>
                    <a:pt x="136" y="302"/>
                    <a:pt x="0" y="444"/>
                  </a:cubicBezTo>
                  <a:cubicBezTo>
                    <a:pt x="18" y="470"/>
                    <a:pt x="37" y="495"/>
                    <a:pt x="55" y="521"/>
                  </a:cubicBezTo>
                  <a:cubicBezTo>
                    <a:pt x="198" y="479"/>
                    <a:pt x="360" y="467"/>
                    <a:pt x="480" y="390"/>
                  </a:cubicBezTo>
                  <a:cubicBezTo>
                    <a:pt x="671" y="268"/>
                    <a:pt x="590" y="136"/>
                    <a:pt x="4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5"/>
            <p:cNvSpPr/>
            <p:nvPr/>
          </p:nvSpPr>
          <p:spPr>
            <a:xfrm>
              <a:off x="989147" y="3503013"/>
              <a:ext cx="17896" cy="36934"/>
            </a:xfrm>
            <a:custGeom>
              <a:avLst/>
              <a:gdLst/>
              <a:ahLst/>
              <a:cxnLst/>
              <a:rect l="l" t="t" r="r" b="b"/>
              <a:pathLst>
                <a:path w="423" h="873" extrusionOk="0">
                  <a:moveTo>
                    <a:pt x="293" y="0"/>
                  </a:moveTo>
                  <a:cubicBezTo>
                    <a:pt x="151" y="90"/>
                    <a:pt x="75" y="138"/>
                    <a:pt x="0" y="186"/>
                  </a:cubicBezTo>
                  <a:cubicBezTo>
                    <a:pt x="261" y="300"/>
                    <a:pt x="222" y="473"/>
                    <a:pt x="107" y="662"/>
                  </a:cubicBezTo>
                  <a:cubicBezTo>
                    <a:pt x="181" y="712"/>
                    <a:pt x="258" y="763"/>
                    <a:pt x="422" y="872"/>
                  </a:cubicBezTo>
                  <a:cubicBezTo>
                    <a:pt x="370" y="519"/>
                    <a:pt x="336" y="285"/>
                    <a:pt x="2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5"/>
            <p:cNvSpPr/>
            <p:nvPr/>
          </p:nvSpPr>
          <p:spPr>
            <a:xfrm>
              <a:off x="993124" y="3530852"/>
              <a:ext cx="550" cy="846"/>
            </a:xfrm>
            <a:custGeom>
              <a:avLst/>
              <a:gdLst/>
              <a:ahLst/>
              <a:cxnLst/>
              <a:rect l="l" t="t" r="r" b="b"/>
              <a:pathLst>
                <a:path w="13" h="20" extrusionOk="0">
                  <a:moveTo>
                    <a:pt x="13" y="5"/>
                  </a:moveTo>
                  <a:cubicBezTo>
                    <a:pt x="11" y="4"/>
                    <a:pt x="7" y="2"/>
                    <a:pt x="6" y="1"/>
                  </a:cubicBezTo>
                  <a:lnTo>
                    <a:pt x="0" y="7"/>
                  </a:lnTo>
                  <a:cubicBezTo>
                    <a:pt x="1" y="10"/>
                    <a:pt x="2" y="16"/>
                    <a:pt x="4" y="19"/>
                  </a:cubicBezTo>
                  <a:cubicBezTo>
                    <a:pt x="7" y="14"/>
                    <a:pt x="11" y="9"/>
                    <a:pt x="13" y="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5"/>
            <p:cNvSpPr/>
            <p:nvPr/>
          </p:nvSpPr>
          <p:spPr>
            <a:xfrm>
              <a:off x="1000401" y="3647286"/>
              <a:ext cx="10958" cy="19715"/>
            </a:xfrm>
            <a:custGeom>
              <a:avLst/>
              <a:gdLst/>
              <a:ahLst/>
              <a:cxnLst/>
              <a:rect l="l" t="t" r="r" b="b"/>
              <a:pathLst>
                <a:path w="259" h="466" extrusionOk="0">
                  <a:moveTo>
                    <a:pt x="98" y="465"/>
                  </a:moveTo>
                  <a:cubicBezTo>
                    <a:pt x="161" y="418"/>
                    <a:pt x="183" y="398"/>
                    <a:pt x="211" y="381"/>
                  </a:cubicBezTo>
                  <a:cubicBezTo>
                    <a:pt x="224" y="371"/>
                    <a:pt x="241" y="369"/>
                    <a:pt x="259" y="361"/>
                  </a:cubicBezTo>
                  <a:cubicBezTo>
                    <a:pt x="189" y="230"/>
                    <a:pt x="127" y="115"/>
                    <a:pt x="66" y="0"/>
                  </a:cubicBezTo>
                  <a:cubicBezTo>
                    <a:pt x="44" y="12"/>
                    <a:pt x="22" y="24"/>
                    <a:pt x="0" y="37"/>
                  </a:cubicBezTo>
                  <a:cubicBezTo>
                    <a:pt x="31" y="173"/>
                    <a:pt x="63" y="310"/>
                    <a:pt x="98" y="46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5"/>
            <p:cNvSpPr/>
            <p:nvPr/>
          </p:nvSpPr>
          <p:spPr>
            <a:xfrm>
              <a:off x="603292" y="3351802"/>
              <a:ext cx="7235" cy="10365"/>
            </a:xfrm>
            <a:custGeom>
              <a:avLst/>
              <a:gdLst/>
              <a:ahLst/>
              <a:cxnLst/>
              <a:rect l="l" t="t" r="r" b="b"/>
              <a:pathLst>
                <a:path w="171" h="245" extrusionOk="0">
                  <a:moveTo>
                    <a:pt x="2" y="29"/>
                  </a:moveTo>
                  <a:cubicBezTo>
                    <a:pt x="18" y="101"/>
                    <a:pt x="39" y="172"/>
                    <a:pt x="58" y="244"/>
                  </a:cubicBezTo>
                  <a:cubicBezTo>
                    <a:pt x="96" y="238"/>
                    <a:pt x="134" y="229"/>
                    <a:pt x="170" y="223"/>
                  </a:cubicBezTo>
                  <a:cubicBezTo>
                    <a:pt x="141" y="150"/>
                    <a:pt x="114" y="76"/>
                    <a:pt x="80" y="5"/>
                  </a:cubicBezTo>
                  <a:cubicBezTo>
                    <a:pt x="79" y="0"/>
                    <a:pt x="0" y="26"/>
                    <a:pt x="2" y="2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5"/>
            <p:cNvSpPr/>
            <p:nvPr/>
          </p:nvSpPr>
          <p:spPr>
            <a:xfrm>
              <a:off x="886041" y="2686963"/>
              <a:ext cx="5331" cy="12650"/>
            </a:xfrm>
            <a:custGeom>
              <a:avLst/>
              <a:gdLst/>
              <a:ahLst/>
              <a:cxnLst/>
              <a:rect l="l" t="t" r="r" b="b"/>
              <a:pathLst>
                <a:path w="126" h="299" extrusionOk="0">
                  <a:moveTo>
                    <a:pt x="0" y="297"/>
                  </a:moveTo>
                  <a:cubicBezTo>
                    <a:pt x="35" y="298"/>
                    <a:pt x="67" y="298"/>
                    <a:pt x="100" y="299"/>
                  </a:cubicBezTo>
                  <a:cubicBezTo>
                    <a:pt x="109" y="202"/>
                    <a:pt x="118" y="104"/>
                    <a:pt x="125" y="5"/>
                  </a:cubicBezTo>
                  <a:cubicBezTo>
                    <a:pt x="92" y="4"/>
                    <a:pt x="58" y="2"/>
                    <a:pt x="22" y="1"/>
                  </a:cubicBezTo>
                  <a:cubicBezTo>
                    <a:pt x="15" y="100"/>
                    <a:pt x="7" y="199"/>
                    <a:pt x="0" y="29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5"/>
            <p:cNvSpPr/>
            <p:nvPr/>
          </p:nvSpPr>
          <p:spPr>
            <a:xfrm>
              <a:off x="857651" y="2402183"/>
              <a:ext cx="6346" cy="13073"/>
            </a:xfrm>
            <a:custGeom>
              <a:avLst/>
              <a:gdLst/>
              <a:ahLst/>
              <a:cxnLst/>
              <a:rect l="l" t="t" r="r" b="b"/>
              <a:pathLst>
                <a:path w="150" h="309" extrusionOk="0">
                  <a:moveTo>
                    <a:pt x="0" y="304"/>
                  </a:moveTo>
                  <a:lnTo>
                    <a:pt x="149" y="308"/>
                  </a:lnTo>
                  <a:cubicBezTo>
                    <a:pt x="135" y="207"/>
                    <a:pt x="119" y="104"/>
                    <a:pt x="105" y="1"/>
                  </a:cubicBezTo>
                  <a:cubicBezTo>
                    <a:pt x="81" y="4"/>
                    <a:pt x="56" y="6"/>
                    <a:pt x="31" y="7"/>
                  </a:cubicBezTo>
                  <a:cubicBezTo>
                    <a:pt x="20" y="108"/>
                    <a:pt x="10" y="205"/>
                    <a:pt x="0" y="3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5"/>
            <p:cNvSpPr/>
            <p:nvPr/>
          </p:nvSpPr>
          <p:spPr>
            <a:xfrm>
              <a:off x="570122" y="3173555"/>
              <a:ext cx="13961" cy="25427"/>
            </a:xfrm>
            <a:custGeom>
              <a:avLst/>
              <a:gdLst/>
              <a:ahLst/>
              <a:cxnLst/>
              <a:rect l="l" t="t" r="r" b="b"/>
              <a:pathLst>
                <a:path w="330" h="601" extrusionOk="0">
                  <a:moveTo>
                    <a:pt x="304" y="600"/>
                  </a:moveTo>
                  <a:cubicBezTo>
                    <a:pt x="329" y="162"/>
                    <a:pt x="329" y="162"/>
                    <a:pt x="1" y="1"/>
                  </a:cubicBezTo>
                  <a:cubicBezTo>
                    <a:pt x="5" y="97"/>
                    <a:pt x="10" y="195"/>
                    <a:pt x="15" y="293"/>
                  </a:cubicBezTo>
                  <a:cubicBezTo>
                    <a:pt x="54" y="450"/>
                    <a:pt x="96" y="601"/>
                    <a:pt x="304" y="60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5"/>
            <p:cNvSpPr/>
            <p:nvPr/>
          </p:nvSpPr>
          <p:spPr>
            <a:xfrm>
              <a:off x="889933" y="3414038"/>
              <a:ext cx="1142" cy="762"/>
            </a:xfrm>
            <a:custGeom>
              <a:avLst/>
              <a:gdLst/>
              <a:ahLst/>
              <a:cxnLst/>
              <a:rect l="l" t="t" r="r" b="b"/>
              <a:pathLst>
                <a:path w="27" h="18" extrusionOk="0">
                  <a:moveTo>
                    <a:pt x="0" y="4"/>
                  </a:moveTo>
                  <a:cubicBezTo>
                    <a:pt x="5" y="9"/>
                    <a:pt x="11" y="13"/>
                    <a:pt x="17" y="17"/>
                  </a:cubicBezTo>
                  <a:cubicBezTo>
                    <a:pt x="19" y="14"/>
                    <a:pt x="23" y="12"/>
                    <a:pt x="26" y="9"/>
                  </a:cubicBezTo>
                  <a:cubicBezTo>
                    <a:pt x="22" y="7"/>
                    <a:pt x="19" y="4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5"/>
            <p:cNvSpPr/>
            <p:nvPr/>
          </p:nvSpPr>
          <p:spPr>
            <a:xfrm>
              <a:off x="896660" y="3458800"/>
              <a:ext cx="39896" cy="42138"/>
            </a:xfrm>
            <a:custGeom>
              <a:avLst/>
              <a:gdLst/>
              <a:ahLst/>
              <a:cxnLst/>
              <a:rect l="l" t="t" r="r" b="b"/>
              <a:pathLst>
                <a:path w="943" h="996" extrusionOk="0">
                  <a:moveTo>
                    <a:pt x="320" y="542"/>
                  </a:moveTo>
                  <a:cubicBezTo>
                    <a:pt x="313" y="361"/>
                    <a:pt x="308" y="225"/>
                    <a:pt x="299" y="0"/>
                  </a:cubicBezTo>
                  <a:cubicBezTo>
                    <a:pt x="0" y="417"/>
                    <a:pt x="0" y="417"/>
                    <a:pt x="334" y="854"/>
                  </a:cubicBezTo>
                  <a:cubicBezTo>
                    <a:pt x="421" y="798"/>
                    <a:pt x="510" y="741"/>
                    <a:pt x="615" y="673"/>
                  </a:cubicBezTo>
                  <a:cubicBezTo>
                    <a:pt x="697" y="783"/>
                    <a:pt x="771" y="880"/>
                    <a:pt x="858" y="995"/>
                  </a:cubicBezTo>
                  <a:cubicBezTo>
                    <a:pt x="942" y="672"/>
                    <a:pt x="850" y="472"/>
                    <a:pt x="611" y="362"/>
                  </a:cubicBezTo>
                  <a:cubicBezTo>
                    <a:pt x="506" y="428"/>
                    <a:pt x="422" y="479"/>
                    <a:pt x="320" y="5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5"/>
            <p:cNvSpPr/>
            <p:nvPr/>
          </p:nvSpPr>
          <p:spPr>
            <a:xfrm>
              <a:off x="905587" y="3505552"/>
              <a:ext cx="13538" cy="24835"/>
            </a:xfrm>
            <a:custGeom>
              <a:avLst/>
              <a:gdLst/>
              <a:ahLst/>
              <a:cxnLst/>
              <a:rect l="l" t="t" r="r" b="b"/>
              <a:pathLst>
                <a:path w="320" h="587" extrusionOk="0">
                  <a:moveTo>
                    <a:pt x="1" y="1"/>
                  </a:moveTo>
                  <a:cubicBezTo>
                    <a:pt x="31" y="195"/>
                    <a:pt x="57" y="359"/>
                    <a:pt x="92" y="586"/>
                  </a:cubicBezTo>
                  <a:cubicBezTo>
                    <a:pt x="185" y="375"/>
                    <a:pt x="247" y="234"/>
                    <a:pt x="320" y="67"/>
                  </a:cubicBezTo>
                  <a:cubicBezTo>
                    <a:pt x="214" y="44"/>
                    <a:pt x="112" y="23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5"/>
            <p:cNvSpPr/>
            <p:nvPr/>
          </p:nvSpPr>
          <p:spPr>
            <a:xfrm>
              <a:off x="910876" y="3534279"/>
              <a:ext cx="18108" cy="17558"/>
            </a:xfrm>
            <a:custGeom>
              <a:avLst/>
              <a:gdLst/>
              <a:ahLst/>
              <a:cxnLst/>
              <a:rect l="l" t="t" r="r" b="b"/>
              <a:pathLst>
                <a:path w="428" h="415" extrusionOk="0">
                  <a:moveTo>
                    <a:pt x="208" y="415"/>
                  </a:moveTo>
                  <a:cubicBezTo>
                    <a:pt x="284" y="268"/>
                    <a:pt x="355" y="135"/>
                    <a:pt x="427" y="1"/>
                  </a:cubicBezTo>
                  <a:cubicBezTo>
                    <a:pt x="1" y="140"/>
                    <a:pt x="1" y="140"/>
                    <a:pt x="208" y="4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5"/>
            <p:cNvSpPr/>
            <p:nvPr/>
          </p:nvSpPr>
          <p:spPr>
            <a:xfrm>
              <a:off x="941042" y="3567280"/>
              <a:ext cx="762" cy="254"/>
            </a:xfrm>
            <a:custGeom>
              <a:avLst/>
              <a:gdLst/>
              <a:ahLst/>
              <a:cxnLst/>
              <a:rect l="l" t="t" r="r" b="b"/>
              <a:pathLst>
                <a:path w="18" h="6" extrusionOk="0">
                  <a:moveTo>
                    <a:pt x="1" y="3"/>
                  </a:moveTo>
                  <a:cubicBezTo>
                    <a:pt x="3" y="3"/>
                    <a:pt x="17" y="5"/>
                    <a:pt x="17" y="5"/>
                  </a:cubicBezTo>
                  <a:cubicBezTo>
                    <a:pt x="12" y="3"/>
                    <a:pt x="6" y="1"/>
                    <a:pt x="1" y="0"/>
                  </a:cubicBezTo>
                  <a:cubicBezTo>
                    <a:pt x="2" y="1"/>
                    <a:pt x="1" y="2"/>
                    <a:pt x="1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5"/>
            <p:cNvSpPr/>
            <p:nvPr/>
          </p:nvSpPr>
          <p:spPr>
            <a:xfrm>
              <a:off x="929407" y="3551118"/>
              <a:ext cx="13792" cy="16246"/>
            </a:xfrm>
            <a:custGeom>
              <a:avLst/>
              <a:gdLst/>
              <a:ahLst/>
              <a:cxnLst/>
              <a:rect l="l" t="t" r="r" b="b"/>
              <a:pathLst>
                <a:path w="326" h="384" extrusionOk="0">
                  <a:moveTo>
                    <a:pt x="240" y="1"/>
                  </a:moveTo>
                  <a:cubicBezTo>
                    <a:pt x="166" y="92"/>
                    <a:pt x="91" y="183"/>
                    <a:pt x="1" y="295"/>
                  </a:cubicBezTo>
                  <a:cubicBezTo>
                    <a:pt x="132" y="336"/>
                    <a:pt x="206" y="361"/>
                    <a:pt x="277" y="383"/>
                  </a:cubicBezTo>
                  <a:cubicBezTo>
                    <a:pt x="290" y="270"/>
                    <a:pt x="309" y="157"/>
                    <a:pt x="326" y="44"/>
                  </a:cubicBezTo>
                  <a:cubicBezTo>
                    <a:pt x="298" y="28"/>
                    <a:pt x="268" y="13"/>
                    <a:pt x="2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5"/>
            <p:cNvSpPr/>
            <p:nvPr/>
          </p:nvSpPr>
          <p:spPr>
            <a:xfrm>
              <a:off x="933046" y="3536733"/>
              <a:ext cx="9646" cy="12269"/>
            </a:xfrm>
            <a:custGeom>
              <a:avLst/>
              <a:gdLst/>
              <a:ahLst/>
              <a:cxnLst/>
              <a:rect l="l" t="t" r="r" b="b"/>
              <a:pathLst>
                <a:path w="228" h="290" extrusionOk="0">
                  <a:moveTo>
                    <a:pt x="0" y="245"/>
                  </a:moveTo>
                  <a:cubicBezTo>
                    <a:pt x="29" y="260"/>
                    <a:pt x="59" y="275"/>
                    <a:pt x="88" y="290"/>
                  </a:cubicBezTo>
                  <a:cubicBezTo>
                    <a:pt x="134" y="215"/>
                    <a:pt x="181" y="141"/>
                    <a:pt x="227" y="67"/>
                  </a:cubicBezTo>
                  <a:lnTo>
                    <a:pt x="105" y="0"/>
                  </a:lnTo>
                  <a:cubicBezTo>
                    <a:pt x="71" y="81"/>
                    <a:pt x="35" y="164"/>
                    <a:pt x="0" y="2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5"/>
            <p:cNvSpPr/>
            <p:nvPr/>
          </p:nvSpPr>
          <p:spPr>
            <a:xfrm>
              <a:off x="856721" y="3196106"/>
              <a:ext cx="6008" cy="10577"/>
            </a:xfrm>
            <a:custGeom>
              <a:avLst/>
              <a:gdLst/>
              <a:ahLst/>
              <a:cxnLst/>
              <a:rect l="l" t="t" r="r" b="b"/>
              <a:pathLst>
                <a:path w="142" h="250" extrusionOk="0">
                  <a:moveTo>
                    <a:pt x="58" y="249"/>
                  </a:moveTo>
                  <a:cubicBezTo>
                    <a:pt x="85" y="240"/>
                    <a:pt x="114" y="230"/>
                    <a:pt x="141" y="221"/>
                  </a:cubicBezTo>
                  <a:cubicBezTo>
                    <a:pt x="115" y="148"/>
                    <a:pt x="88" y="74"/>
                    <a:pt x="61" y="0"/>
                  </a:cubicBezTo>
                  <a:cubicBezTo>
                    <a:pt x="41" y="6"/>
                    <a:pt x="20" y="13"/>
                    <a:pt x="0" y="18"/>
                  </a:cubicBezTo>
                  <a:cubicBezTo>
                    <a:pt x="18" y="95"/>
                    <a:pt x="38" y="172"/>
                    <a:pt x="58" y="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3" name="Google Shape;1203;p45"/>
          <p:cNvGrpSpPr/>
          <p:nvPr/>
        </p:nvGrpSpPr>
        <p:grpSpPr>
          <a:xfrm rot="-1022112">
            <a:off x="202941" y="-425338"/>
            <a:ext cx="2430943" cy="4634781"/>
            <a:chOff x="50825" y="2172278"/>
            <a:chExt cx="984199" cy="1876380"/>
          </a:xfrm>
        </p:grpSpPr>
        <p:sp>
          <p:nvSpPr>
            <p:cNvPr id="1204" name="Google Shape;1204;p45"/>
            <p:cNvSpPr/>
            <p:nvPr/>
          </p:nvSpPr>
          <p:spPr>
            <a:xfrm>
              <a:off x="876902" y="3403376"/>
              <a:ext cx="846" cy="804"/>
            </a:xfrm>
            <a:custGeom>
              <a:avLst/>
              <a:gdLst/>
              <a:ahLst/>
              <a:cxnLst/>
              <a:rect l="l" t="t" r="r" b="b"/>
              <a:pathLst>
                <a:path w="20" h="19" extrusionOk="0">
                  <a:moveTo>
                    <a:pt x="9" y="0"/>
                  </a:moveTo>
                  <a:cubicBezTo>
                    <a:pt x="7" y="2"/>
                    <a:pt x="4" y="4"/>
                    <a:pt x="1" y="8"/>
                  </a:cubicBezTo>
                  <a:cubicBezTo>
                    <a:pt x="4" y="11"/>
                    <a:pt x="9" y="14"/>
                    <a:pt x="13" y="18"/>
                  </a:cubicBezTo>
                  <a:lnTo>
                    <a:pt x="19" y="1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5"/>
            <p:cNvSpPr/>
            <p:nvPr/>
          </p:nvSpPr>
          <p:spPr>
            <a:xfrm>
              <a:off x="50825" y="2172278"/>
              <a:ext cx="984199" cy="1876380"/>
            </a:xfrm>
            <a:custGeom>
              <a:avLst/>
              <a:gdLst/>
              <a:ahLst/>
              <a:cxnLst/>
              <a:rect l="l" t="t" r="r" b="b"/>
              <a:pathLst>
                <a:path w="23263" h="44351" extrusionOk="0">
                  <a:moveTo>
                    <a:pt x="18632" y="5639"/>
                  </a:moveTo>
                  <a:cubicBezTo>
                    <a:pt x="18855" y="5764"/>
                    <a:pt x="19067" y="5883"/>
                    <a:pt x="19307" y="6017"/>
                  </a:cubicBezTo>
                  <a:cubicBezTo>
                    <a:pt x="19340" y="6197"/>
                    <a:pt x="19380" y="6399"/>
                    <a:pt x="19422" y="6628"/>
                  </a:cubicBezTo>
                  <a:cubicBezTo>
                    <a:pt x="19250" y="6665"/>
                    <a:pt x="19107" y="6696"/>
                    <a:pt x="18964" y="6727"/>
                  </a:cubicBezTo>
                  <a:cubicBezTo>
                    <a:pt x="18955" y="6757"/>
                    <a:pt x="18947" y="6787"/>
                    <a:pt x="18938" y="6819"/>
                  </a:cubicBezTo>
                  <a:cubicBezTo>
                    <a:pt x="19018" y="6862"/>
                    <a:pt x="19096" y="6941"/>
                    <a:pt x="19179" y="6945"/>
                  </a:cubicBezTo>
                  <a:cubicBezTo>
                    <a:pt x="19385" y="6955"/>
                    <a:pt x="19448" y="7054"/>
                    <a:pt x="19469" y="7246"/>
                  </a:cubicBezTo>
                  <a:cubicBezTo>
                    <a:pt x="19559" y="7992"/>
                    <a:pt x="19677" y="8736"/>
                    <a:pt x="19760" y="9483"/>
                  </a:cubicBezTo>
                  <a:cubicBezTo>
                    <a:pt x="19787" y="9731"/>
                    <a:pt x="19745" y="9987"/>
                    <a:pt x="19734" y="10238"/>
                  </a:cubicBezTo>
                  <a:cubicBezTo>
                    <a:pt x="19732" y="10269"/>
                    <a:pt x="19724" y="10302"/>
                    <a:pt x="19726" y="10333"/>
                  </a:cubicBezTo>
                  <a:cubicBezTo>
                    <a:pt x="19750" y="10620"/>
                    <a:pt x="19776" y="10908"/>
                    <a:pt x="19794" y="11128"/>
                  </a:cubicBezTo>
                  <a:cubicBezTo>
                    <a:pt x="19709" y="11370"/>
                    <a:pt x="19369" y="11134"/>
                    <a:pt x="19412" y="11442"/>
                  </a:cubicBezTo>
                  <a:cubicBezTo>
                    <a:pt x="19418" y="11484"/>
                    <a:pt x="19517" y="11515"/>
                    <a:pt x="19597" y="11566"/>
                  </a:cubicBezTo>
                  <a:cubicBezTo>
                    <a:pt x="19526" y="11694"/>
                    <a:pt x="19451" y="11831"/>
                    <a:pt x="19360" y="11995"/>
                  </a:cubicBezTo>
                  <a:cubicBezTo>
                    <a:pt x="19604" y="12140"/>
                    <a:pt x="19428" y="12326"/>
                    <a:pt x="19346" y="12526"/>
                  </a:cubicBezTo>
                  <a:cubicBezTo>
                    <a:pt x="19546" y="12706"/>
                    <a:pt x="19735" y="12871"/>
                    <a:pt x="19955" y="13068"/>
                  </a:cubicBezTo>
                  <a:cubicBezTo>
                    <a:pt x="19945" y="13131"/>
                    <a:pt x="19935" y="13257"/>
                    <a:pt x="19898" y="13374"/>
                  </a:cubicBezTo>
                  <a:cubicBezTo>
                    <a:pt x="19855" y="13508"/>
                    <a:pt x="19737" y="13632"/>
                    <a:pt x="19742" y="13757"/>
                  </a:cubicBezTo>
                  <a:cubicBezTo>
                    <a:pt x="19747" y="13858"/>
                    <a:pt x="19887" y="13952"/>
                    <a:pt x="19932" y="14005"/>
                  </a:cubicBezTo>
                  <a:cubicBezTo>
                    <a:pt x="19904" y="14219"/>
                    <a:pt x="19834" y="14402"/>
                    <a:pt x="19878" y="14551"/>
                  </a:cubicBezTo>
                  <a:cubicBezTo>
                    <a:pt x="19916" y="14674"/>
                    <a:pt x="19753" y="14936"/>
                    <a:pt x="20085" y="14949"/>
                  </a:cubicBezTo>
                  <a:cubicBezTo>
                    <a:pt x="20141" y="14952"/>
                    <a:pt x="20184" y="15244"/>
                    <a:pt x="20248" y="15448"/>
                  </a:cubicBezTo>
                  <a:cubicBezTo>
                    <a:pt x="20110" y="15449"/>
                    <a:pt x="20038" y="15450"/>
                    <a:pt x="19914" y="15452"/>
                  </a:cubicBezTo>
                  <a:cubicBezTo>
                    <a:pt x="20252" y="15694"/>
                    <a:pt x="20304" y="16025"/>
                    <a:pt x="20310" y="16392"/>
                  </a:cubicBezTo>
                  <a:cubicBezTo>
                    <a:pt x="20154" y="16377"/>
                    <a:pt x="19997" y="16365"/>
                    <a:pt x="19838" y="16350"/>
                  </a:cubicBezTo>
                  <a:cubicBezTo>
                    <a:pt x="19612" y="16888"/>
                    <a:pt x="20167" y="16897"/>
                    <a:pt x="20336" y="17166"/>
                  </a:cubicBezTo>
                  <a:cubicBezTo>
                    <a:pt x="20261" y="17223"/>
                    <a:pt x="20189" y="17277"/>
                    <a:pt x="20070" y="17366"/>
                  </a:cubicBezTo>
                  <a:cubicBezTo>
                    <a:pt x="20195" y="17411"/>
                    <a:pt x="20283" y="17440"/>
                    <a:pt x="20368" y="17470"/>
                  </a:cubicBezTo>
                  <a:cubicBezTo>
                    <a:pt x="20455" y="17856"/>
                    <a:pt x="20545" y="18250"/>
                    <a:pt x="20631" y="18642"/>
                  </a:cubicBezTo>
                  <a:cubicBezTo>
                    <a:pt x="20672" y="18830"/>
                    <a:pt x="20703" y="19019"/>
                    <a:pt x="20737" y="19208"/>
                  </a:cubicBezTo>
                  <a:cubicBezTo>
                    <a:pt x="20784" y="19461"/>
                    <a:pt x="20752" y="19684"/>
                    <a:pt x="20527" y="19855"/>
                  </a:cubicBezTo>
                  <a:cubicBezTo>
                    <a:pt x="20479" y="19892"/>
                    <a:pt x="20471" y="19977"/>
                    <a:pt x="20505" y="20090"/>
                  </a:cubicBezTo>
                  <a:cubicBezTo>
                    <a:pt x="20605" y="20014"/>
                    <a:pt x="20704" y="19940"/>
                    <a:pt x="20836" y="19841"/>
                  </a:cubicBezTo>
                  <a:cubicBezTo>
                    <a:pt x="20925" y="20498"/>
                    <a:pt x="21016" y="21123"/>
                    <a:pt x="21090" y="21751"/>
                  </a:cubicBezTo>
                  <a:cubicBezTo>
                    <a:pt x="21099" y="21825"/>
                    <a:pt x="21022" y="21909"/>
                    <a:pt x="20964" y="22039"/>
                  </a:cubicBezTo>
                  <a:cubicBezTo>
                    <a:pt x="21033" y="22169"/>
                    <a:pt x="21147" y="22379"/>
                    <a:pt x="21258" y="22586"/>
                  </a:cubicBezTo>
                  <a:cubicBezTo>
                    <a:pt x="21172" y="22685"/>
                    <a:pt x="21100" y="22764"/>
                    <a:pt x="21012" y="22863"/>
                  </a:cubicBezTo>
                  <a:cubicBezTo>
                    <a:pt x="21324" y="23017"/>
                    <a:pt x="21300" y="23308"/>
                    <a:pt x="21344" y="23561"/>
                  </a:cubicBezTo>
                  <a:cubicBezTo>
                    <a:pt x="21448" y="24159"/>
                    <a:pt x="21539" y="24759"/>
                    <a:pt x="21623" y="25358"/>
                  </a:cubicBezTo>
                  <a:cubicBezTo>
                    <a:pt x="21696" y="25875"/>
                    <a:pt x="21753" y="26394"/>
                    <a:pt x="21814" y="26913"/>
                  </a:cubicBezTo>
                  <a:cubicBezTo>
                    <a:pt x="21821" y="26981"/>
                    <a:pt x="21834" y="27087"/>
                    <a:pt x="21798" y="27111"/>
                  </a:cubicBezTo>
                  <a:cubicBezTo>
                    <a:pt x="21641" y="27221"/>
                    <a:pt x="21698" y="27367"/>
                    <a:pt x="21779" y="27437"/>
                  </a:cubicBezTo>
                  <a:cubicBezTo>
                    <a:pt x="22061" y="27684"/>
                    <a:pt x="21959" y="27946"/>
                    <a:pt x="21854" y="28216"/>
                  </a:cubicBezTo>
                  <a:cubicBezTo>
                    <a:pt x="21831" y="28274"/>
                    <a:pt x="21805" y="28331"/>
                    <a:pt x="21802" y="28342"/>
                  </a:cubicBezTo>
                  <a:cubicBezTo>
                    <a:pt x="21927" y="28524"/>
                    <a:pt x="22070" y="28660"/>
                    <a:pt x="22118" y="28824"/>
                  </a:cubicBezTo>
                  <a:cubicBezTo>
                    <a:pt x="22170" y="29002"/>
                    <a:pt x="22116" y="29180"/>
                    <a:pt x="21961" y="29345"/>
                  </a:cubicBezTo>
                  <a:cubicBezTo>
                    <a:pt x="21784" y="29535"/>
                    <a:pt x="21840" y="29611"/>
                    <a:pt x="22122" y="29767"/>
                  </a:cubicBezTo>
                  <a:cubicBezTo>
                    <a:pt x="22193" y="29806"/>
                    <a:pt x="22284" y="29911"/>
                    <a:pt x="22273" y="29971"/>
                  </a:cubicBezTo>
                  <a:cubicBezTo>
                    <a:pt x="22217" y="30304"/>
                    <a:pt x="22133" y="30630"/>
                    <a:pt x="22049" y="30999"/>
                  </a:cubicBezTo>
                  <a:cubicBezTo>
                    <a:pt x="22152" y="31003"/>
                    <a:pt x="22262" y="31007"/>
                    <a:pt x="22445" y="31014"/>
                  </a:cubicBezTo>
                  <a:cubicBezTo>
                    <a:pt x="22347" y="31233"/>
                    <a:pt x="22261" y="31427"/>
                    <a:pt x="22174" y="31622"/>
                  </a:cubicBezTo>
                  <a:cubicBezTo>
                    <a:pt x="22123" y="31575"/>
                    <a:pt x="22049" y="31478"/>
                    <a:pt x="22026" y="31490"/>
                  </a:cubicBezTo>
                  <a:cubicBezTo>
                    <a:pt x="21842" y="31577"/>
                    <a:pt x="21949" y="31698"/>
                    <a:pt x="21980" y="31898"/>
                  </a:cubicBezTo>
                  <a:cubicBezTo>
                    <a:pt x="22055" y="31777"/>
                    <a:pt x="22086" y="31731"/>
                    <a:pt x="22116" y="31684"/>
                  </a:cubicBezTo>
                  <a:lnTo>
                    <a:pt x="22272" y="32118"/>
                  </a:lnTo>
                  <a:cubicBezTo>
                    <a:pt x="22142" y="32291"/>
                    <a:pt x="22092" y="32009"/>
                    <a:pt x="21985" y="32061"/>
                  </a:cubicBezTo>
                  <a:cubicBezTo>
                    <a:pt x="21906" y="32322"/>
                    <a:pt x="21906" y="32322"/>
                    <a:pt x="22149" y="32740"/>
                  </a:cubicBezTo>
                  <a:cubicBezTo>
                    <a:pt x="22300" y="32707"/>
                    <a:pt x="22461" y="32670"/>
                    <a:pt x="22679" y="32622"/>
                  </a:cubicBezTo>
                  <a:cubicBezTo>
                    <a:pt x="22688" y="33228"/>
                    <a:pt x="23029" y="33754"/>
                    <a:pt x="22871" y="34393"/>
                  </a:cubicBezTo>
                  <a:cubicBezTo>
                    <a:pt x="22698" y="34312"/>
                    <a:pt x="22436" y="34378"/>
                    <a:pt x="22460" y="34036"/>
                  </a:cubicBezTo>
                  <a:cubicBezTo>
                    <a:pt x="22462" y="34008"/>
                    <a:pt x="22302" y="33967"/>
                    <a:pt x="22216" y="33932"/>
                  </a:cubicBezTo>
                  <a:lnTo>
                    <a:pt x="22216" y="33931"/>
                  </a:lnTo>
                  <a:cubicBezTo>
                    <a:pt x="22445" y="33791"/>
                    <a:pt x="22417" y="33577"/>
                    <a:pt x="22363" y="33358"/>
                  </a:cubicBezTo>
                  <a:cubicBezTo>
                    <a:pt x="22313" y="33443"/>
                    <a:pt x="22295" y="33536"/>
                    <a:pt x="22277" y="33629"/>
                  </a:cubicBezTo>
                  <a:cubicBezTo>
                    <a:pt x="22258" y="33729"/>
                    <a:pt x="22236" y="33829"/>
                    <a:pt x="22215" y="33930"/>
                  </a:cubicBezTo>
                  <a:cubicBezTo>
                    <a:pt x="22215" y="33930"/>
                    <a:pt x="22215" y="33931"/>
                    <a:pt x="22216" y="33931"/>
                  </a:cubicBezTo>
                  <a:lnTo>
                    <a:pt x="22215" y="33931"/>
                  </a:lnTo>
                  <a:lnTo>
                    <a:pt x="22216" y="33931"/>
                  </a:lnTo>
                  <a:cubicBezTo>
                    <a:pt x="22386" y="34225"/>
                    <a:pt x="22384" y="34227"/>
                    <a:pt x="22111" y="34462"/>
                  </a:cubicBezTo>
                  <a:cubicBezTo>
                    <a:pt x="22352" y="34524"/>
                    <a:pt x="22300" y="34694"/>
                    <a:pt x="22191" y="34880"/>
                  </a:cubicBezTo>
                  <a:cubicBezTo>
                    <a:pt x="22165" y="34776"/>
                    <a:pt x="22141" y="34671"/>
                    <a:pt x="22115" y="34566"/>
                  </a:cubicBezTo>
                  <a:cubicBezTo>
                    <a:pt x="22126" y="34812"/>
                    <a:pt x="21983" y="34869"/>
                    <a:pt x="21688" y="34830"/>
                  </a:cubicBezTo>
                  <a:cubicBezTo>
                    <a:pt x="22044" y="35089"/>
                    <a:pt x="21466" y="35283"/>
                    <a:pt x="21752" y="35528"/>
                  </a:cubicBezTo>
                  <a:cubicBezTo>
                    <a:pt x="22398" y="35090"/>
                    <a:pt x="22683" y="35668"/>
                    <a:pt x="23042" y="36037"/>
                  </a:cubicBezTo>
                  <a:cubicBezTo>
                    <a:pt x="23058" y="36376"/>
                    <a:pt x="23064" y="36726"/>
                    <a:pt x="23091" y="37077"/>
                  </a:cubicBezTo>
                  <a:cubicBezTo>
                    <a:pt x="23122" y="37469"/>
                    <a:pt x="23132" y="37468"/>
                    <a:pt x="22831" y="37735"/>
                  </a:cubicBezTo>
                  <a:cubicBezTo>
                    <a:pt x="22948" y="37743"/>
                    <a:pt x="23021" y="37748"/>
                    <a:pt x="23123" y="37756"/>
                  </a:cubicBezTo>
                  <a:cubicBezTo>
                    <a:pt x="23168" y="38063"/>
                    <a:pt x="23216" y="38387"/>
                    <a:pt x="23262" y="38705"/>
                  </a:cubicBezTo>
                  <a:cubicBezTo>
                    <a:pt x="23011" y="38798"/>
                    <a:pt x="22741" y="38583"/>
                    <a:pt x="22534" y="38820"/>
                  </a:cubicBezTo>
                  <a:cubicBezTo>
                    <a:pt x="22413" y="38724"/>
                    <a:pt x="22292" y="38626"/>
                    <a:pt x="22163" y="38523"/>
                  </a:cubicBezTo>
                  <a:cubicBezTo>
                    <a:pt x="21847" y="38731"/>
                    <a:pt x="22019" y="38982"/>
                    <a:pt x="22068" y="39250"/>
                  </a:cubicBezTo>
                  <a:cubicBezTo>
                    <a:pt x="21501" y="39372"/>
                    <a:pt x="21975" y="39965"/>
                    <a:pt x="21610" y="40200"/>
                  </a:cubicBezTo>
                  <a:cubicBezTo>
                    <a:pt x="21719" y="40357"/>
                    <a:pt x="21913" y="40454"/>
                    <a:pt x="21773" y="40669"/>
                  </a:cubicBezTo>
                  <a:cubicBezTo>
                    <a:pt x="21737" y="40726"/>
                    <a:pt x="21781" y="40856"/>
                    <a:pt x="21820" y="40938"/>
                  </a:cubicBezTo>
                  <a:cubicBezTo>
                    <a:pt x="21915" y="41133"/>
                    <a:pt x="21787" y="41246"/>
                    <a:pt x="21673" y="41350"/>
                  </a:cubicBezTo>
                  <a:cubicBezTo>
                    <a:pt x="21550" y="41464"/>
                    <a:pt x="20996" y="41386"/>
                    <a:pt x="20881" y="41255"/>
                  </a:cubicBezTo>
                  <a:cubicBezTo>
                    <a:pt x="20851" y="41219"/>
                    <a:pt x="20840" y="41133"/>
                    <a:pt x="20816" y="41131"/>
                  </a:cubicBezTo>
                  <a:cubicBezTo>
                    <a:pt x="20387" y="41099"/>
                    <a:pt x="20381" y="40625"/>
                    <a:pt x="20122" y="40461"/>
                  </a:cubicBezTo>
                  <a:cubicBezTo>
                    <a:pt x="19607" y="40135"/>
                    <a:pt x="19557" y="39625"/>
                    <a:pt x="19449" y="39125"/>
                  </a:cubicBezTo>
                  <a:cubicBezTo>
                    <a:pt x="19265" y="38280"/>
                    <a:pt x="19095" y="37432"/>
                    <a:pt x="18912" y="36587"/>
                  </a:cubicBezTo>
                  <a:cubicBezTo>
                    <a:pt x="18874" y="36411"/>
                    <a:pt x="18861" y="36196"/>
                    <a:pt x="18586" y="36199"/>
                  </a:cubicBezTo>
                  <a:cubicBezTo>
                    <a:pt x="18636" y="36106"/>
                    <a:pt x="18684" y="36019"/>
                    <a:pt x="18782" y="35837"/>
                  </a:cubicBezTo>
                  <a:cubicBezTo>
                    <a:pt x="18605" y="35905"/>
                    <a:pt x="18521" y="35938"/>
                    <a:pt x="18397" y="35984"/>
                  </a:cubicBezTo>
                  <a:cubicBezTo>
                    <a:pt x="18309" y="35823"/>
                    <a:pt x="18195" y="35667"/>
                    <a:pt x="18132" y="35490"/>
                  </a:cubicBezTo>
                  <a:cubicBezTo>
                    <a:pt x="17934" y="34936"/>
                    <a:pt x="17704" y="34406"/>
                    <a:pt x="17424" y="33881"/>
                  </a:cubicBezTo>
                  <a:cubicBezTo>
                    <a:pt x="17068" y="33213"/>
                    <a:pt x="16916" y="32438"/>
                    <a:pt x="16660" y="31716"/>
                  </a:cubicBezTo>
                  <a:cubicBezTo>
                    <a:pt x="16448" y="31114"/>
                    <a:pt x="16208" y="30524"/>
                    <a:pt x="15988" y="29925"/>
                  </a:cubicBezTo>
                  <a:cubicBezTo>
                    <a:pt x="15929" y="29765"/>
                    <a:pt x="15929" y="29582"/>
                    <a:pt x="15858" y="29431"/>
                  </a:cubicBezTo>
                  <a:cubicBezTo>
                    <a:pt x="15717" y="29140"/>
                    <a:pt x="15545" y="28866"/>
                    <a:pt x="15345" y="28513"/>
                  </a:cubicBezTo>
                  <a:cubicBezTo>
                    <a:pt x="15375" y="28975"/>
                    <a:pt x="15655" y="29354"/>
                    <a:pt x="15272" y="29720"/>
                  </a:cubicBezTo>
                  <a:cubicBezTo>
                    <a:pt x="15360" y="29785"/>
                    <a:pt x="15446" y="29849"/>
                    <a:pt x="15559" y="29934"/>
                  </a:cubicBezTo>
                  <a:cubicBezTo>
                    <a:pt x="15505" y="30020"/>
                    <a:pt x="15452" y="30109"/>
                    <a:pt x="15380" y="30224"/>
                  </a:cubicBezTo>
                  <a:cubicBezTo>
                    <a:pt x="15536" y="30347"/>
                    <a:pt x="15614" y="30560"/>
                    <a:pt x="15750" y="30686"/>
                  </a:cubicBezTo>
                  <a:cubicBezTo>
                    <a:pt x="15954" y="30879"/>
                    <a:pt x="15903" y="31078"/>
                    <a:pt x="15863" y="31317"/>
                  </a:cubicBezTo>
                  <a:cubicBezTo>
                    <a:pt x="15806" y="31203"/>
                    <a:pt x="15749" y="31092"/>
                    <a:pt x="15682" y="30961"/>
                  </a:cubicBezTo>
                  <a:cubicBezTo>
                    <a:pt x="15658" y="31002"/>
                    <a:pt x="15613" y="31047"/>
                    <a:pt x="15622" y="31071"/>
                  </a:cubicBezTo>
                  <a:cubicBezTo>
                    <a:pt x="15683" y="31227"/>
                    <a:pt x="15724" y="31409"/>
                    <a:pt x="15833" y="31526"/>
                  </a:cubicBezTo>
                  <a:cubicBezTo>
                    <a:pt x="16135" y="31853"/>
                    <a:pt x="16250" y="32205"/>
                    <a:pt x="16087" y="32651"/>
                  </a:cubicBezTo>
                  <a:cubicBezTo>
                    <a:pt x="16004" y="32622"/>
                    <a:pt x="15922" y="32590"/>
                    <a:pt x="15731" y="32520"/>
                  </a:cubicBezTo>
                  <a:cubicBezTo>
                    <a:pt x="15996" y="32789"/>
                    <a:pt x="16429" y="32745"/>
                    <a:pt x="16422" y="33204"/>
                  </a:cubicBezTo>
                  <a:cubicBezTo>
                    <a:pt x="16330" y="33157"/>
                    <a:pt x="16282" y="33132"/>
                    <a:pt x="16234" y="33106"/>
                  </a:cubicBezTo>
                  <a:cubicBezTo>
                    <a:pt x="16199" y="33087"/>
                    <a:pt x="16163" y="33067"/>
                    <a:pt x="16120" y="33042"/>
                  </a:cubicBezTo>
                  <a:cubicBezTo>
                    <a:pt x="16090" y="33386"/>
                    <a:pt x="16090" y="33386"/>
                    <a:pt x="16614" y="33548"/>
                  </a:cubicBezTo>
                  <a:cubicBezTo>
                    <a:pt x="16698" y="33906"/>
                    <a:pt x="16785" y="34282"/>
                    <a:pt x="16886" y="34713"/>
                  </a:cubicBezTo>
                  <a:cubicBezTo>
                    <a:pt x="17332" y="34939"/>
                    <a:pt x="17256" y="35505"/>
                    <a:pt x="17478" y="35965"/>
                  </a:cubicBezTo>
                  <a:cubicBezTo>
                    <a:pt x="17364" y="35996"/>
                    <a:pt x="17277" y="36026"/>
                    <a:pt x="17190" y="36043"/>
                  </a:cubicBezTo>
                  <a:cubicBezTo>
                    <a:pt x="17016" y="36077"/>
                    <a:pt x="16950" y="36182"/>
                    <a:pt x="16983" y="36352"/>
                  </a:cubicBezTo>
                  <a:cubicBezTo>
                    <a:pt x="17013" y="36512"/>
                    <a:pt x="17135" y="36553"/>
                    <a:pt x="17271" y="36546"/>
                  </a:cubicBezTo>
                  <a:cubicBezTo>
                    <a:pt x="17408" y="36538"/>
                    <a:pt x="17544" y="36505"/>
                    <a:pt x="17699" y="36483"/>
                  </a:cubicBezTo>
                  <a:cubicBezTo>
                    <a:pt x="17523" y="36890"/>
                    <a:pt x="17523" y="36890"/>
                    <a:pt x="17070" y="36782"/>
                  </a:cubicBezTo>
                  <a:cubicBezTo>
                    <a:pt x="16990" y="36981"/>
                    <a:pt x="16907" y="37187"/>
                    <a:pt x="16820" y="37404"/>
                  </a:cubicBezTo>
                  <a:cubicBezTo>
                    <a:pt x="16865" y="37417"/>
                    <a:pt x="16943" y="37448"/>
                    <a:pt x="16947" y="37440"/>
                  </a:cubicBezTo>
                  <a:cubicBezTo>
                    <a:pt x="17104" y="37140"/>
                    <a:pt x="17428" y="37083"/>
                    <a:pt x="17749" y="36890"/>
                  </a:cubicBezTo>
                  <a:cubicBezTo>
                    <a:pt x="17687" y="37065"/>
                    <a:pt x="17968" y="37197"/>
                    <a:pt x="17672" y="37355"/>
                  </a:cubicBezTo>
                  <a:cubicBezTo>
                    <a:pt x="17605" y="37390"/>
                    <a:pt x="17632" y="37644"/>
                    <a:pt x="17839" y="37653"/>
                  </a:cubicBezTo>
                  <a:cubicBezTo>
                    <a:pt x="18194" y="37668"/>
                    <a:pt x="18292" y="37943"/>
                    <a:pt x="18411" y="38198"/>
                  </a:cubicBezTo>
                  <a:cubicBezTo>
                    <a:pt x="18516" y="38424"/>
                    <a:pt x="18610" y="38656"/>
                    <a:pt x="18709" y="38882"/>
                  </a:cubicBezTo>
                  <a:cubicBezTo>
                    <a:pt x="18617" y="38906"/>
                    <a:pt x="18497" y="38936"/>
                    <a:pt x="18322" y="38980"/>
                  </a:cubicBezTo>
                  <a:cubicBezTo>
                    <a:pt x="18449" y="39142"/>
                    <a:pt x="18651" y="39207"/>
                    <a:pt x="18542" y="39426"/>
                  </a:cubicBezTo>
                  <a:cubicBezTo>
                    <a:pt x="18474" y="39561"/>
                    <a:pt x="18482" y="39734"/>
                    <a:pt x="18449" y="39927"/>
                  </a:cubicBezTo>
                  <a:cubicBezTo>
                    <a:pt x="18673" y="39973"/>
                    <a:pt x="18796" y="40355"/>
                    <a:pt x="19116" y="40007"/>
                  </a:cubicBezTo>
                  <a:cubicBezTo>
                    <a:pt x="19130" y="40042"/>
                    <a:pt x="19142" y="40074"/>
                    <a:pt x="19157" y="40108"/>
                  </a:cubicBezTo>
                  <a:cubicBezTo>
                    <a:pt x="19021" y="40276"/>
                    <a:pt x="18887" y="40444"/>
                    <a:pt x="18742" y="40624"/>
                  </a:cubicBezTo>
                  <a:cubicBezTo>
                    <a:pt x="18395" y="40203"/>
                    <a:pt x="18090" y="39835"/>
                    <a:pt x="17786" y="39469"/>
                  </a:cubicBezTo>
                  <a:cubicBezTo>
                    <a:pt x="17766" y="39445"/>
                    <a:pt x="17709" y="39423"/>
                    <a:pt x="17711" y="39417"/>
                  </a:cubicBezTo>
                  <a:cubicBezTo>
                    <a:pt x="17859" y="38997"/>
                    <a:pt x="17453" y="38864"/>
                    <a:pt x="17297" y="38603"/>
                  </a:cubicBezTo>
                  <a:cubicBezTo>
                    <a:pt x="17127" y="38317"/>
                    <a:pt x="16973" y="38021"/>
                    <a:pt x="16813" y="37730"/>
                  </a:cubicBezTo>
                  <a:cubicBezTo>
                    <a:pt x="16768" y="37646"/>
                    <a:pt x="16742" y="37551"/>
                    <a:pt x="16687" y="37473"/>
                  </a:cubicBezTo>
                  <a:cubicBezTo>
                    <a:pt x="16616" y="37371"/>
                    <a:pt x="16526" y="37282"/>
                    <a:pt x="16370" y="37104"/>
                  </a:cubicBezTo>
                  <a:cubicBezTo>
                    <a:pt x="16309" y="36890"/>
                    <a:pt x="16427" y="36496"/>
                    <a:pt x="16111" y="36228"/>
                  </a:cubicBezTo>
                  <a:cubicBezTo>
                    <a:pt x="16092" y="36212"/>
                    <a:pt x="16078" y="36162"/>
                    <a:pt x="16087" y="36139"/>
                  </a:cubicBezTo>
                  <a:cubicBezTo>
                    <a:pt x="16240" y="35729"/>
                    <a:pt x="15872" y="35511"/>
                    <a:pt x="15752" y="35204"/>
                  </a:cubicBezTo>
                  <a:cubicBezTo>
                    <a:pt x="15670" y="34990"/>
                    <a:pt x="15589" y="34759"/>
                    <a:pt x="15590" y="34536"/>
                  </a:cubicBezTo>
                  <a:cubicBezTo>
                    <a:pt x="15593" y="34275"/>
                    <a:pt x="15459" y="34094"/>
                    <a:pt x="15343" y="33895"/>
                  </a:cubicBezTo>
                  <a:cubicBezTo>
                    <a:pt x="15288" y="33802"/>
                    <a:pt x="15224" y="33716"/>
                    <a:pt x="15165" y="33624"/>
                  </a:cubicBezTo>
                  <a:cubicBezTo>
                    <a:pt x="14960" y="33307"/>
                    <a:pt x="14978" y="32973"/>
                    <a:pt x="15135" y="32610"/>
                  </a:cubicBezTo>
                  <a:cubicBezTo>
                    <a:pt x="14681" y="32474"/>
                    <a:pt x="14580" y="32103"/>
                    <a:pt x="14493" y="31732"/>
                  </a:cubicBezTo>
                  <a:cubicBezTo>
                    <a:pt x="14337" y="31071"/>
                    <a:pt x="14229" y="30394"/>
                    <a:pt x="14029" y="29747"/>
                  </a:cubicBezTo>
                  <a:cubicBezTo>
                    <a:pt x="13902" y="29341"/>
                    <a:pt x="13800" y="28947"/>
                    <a:pt x="13786" y="28522"/>
                  </a:cubicBezTo>
                  <a:cubicBezTo>
                    <a:pt x="13779" y="28325"/>
                    <a:pt x="13652" y="28173"/>
                    <a:pt x="13505" y="28007"/>
                  </a:cubicBezTo>
                  <a:cubicBezTo>
                    <a:pt x="13230" y="27696"/>
                    <a:pt x="12954" y="27355"/>
                    <a:pt x="12842" y="26925"/>
                  </a:cubicBezTo>
                  <a:cubicBezTo>
                    <a:pt x="12629" y="26120"/>
                    <a:pt x="12401" y="25320"/>
                    <a:pt x="12183" y="24518"/>
                  </a:cubicBezTo>
                  <a:cubicBezTo>
                    <a:pt x="12131" y="24325"/>
                    <a:pt x="12092" y="24128"/>
                    <a:pt x="12048" y="23940"/>
                  </a:cubicBezTo>
                  <a:cubicBezTo>
                    <a:pt x="11765" y="23959"/>
                    <a:pt x="11683" y="24101"/>
                    <a:pt x="11718" y="24303"/>
                  </a:cubicBezTo>
                  <a:cubicBezTo>
                    <a:pt x="11832" y="24964"/>
                    <a:pt x="11854" y="25636"/>
                    <a:pt x="12029" y="26288"/>
                  </a:cubicBezTo>
                  <a:cubicBezTo>
                    <a:pt x="12152" y="26751"/>
                    <a:pt x="12202" y="27231"/>
                    <a:pt x="12313" y="27697"/>
                  </a:cubicBezTo>
                  <a:cubicBezTo>
                    <a:pt x="12459" y="28301"/>
                    <a:pt x="12609" y="28906"/>
                    <a:pt x="12805" y="29494"/>
                  </a:cubicBezTo>
                  <a:cubicBezTo>
                    <a:pt x="13001" y="30086"/>
                    <a:pt x="13270" y="30653"/>
                    <a:pt x="13478" y="31240"/>
                  </a:cubicBezTo>
                  <a:cubicBezTo>
                    <a:pt x="13604" y="31597"/>
                    <a:pt x="13649" y="31983"/>
                    <a:pt x="13779" y="32339"/>
                  </a:cubicBezTo>
                  <a:cubicBezTo>
                    <a:pt x="14144" y="33331"/>
                    <a:pt x="14540" y="34311"/>
                    <a:pt x="14911" y="35300"/>
                  </a:cubicBezTo>
                  <a:cubicBezTo>
                    <a:pt x="15021" y="35594"/>
                    <a:pt x="15145" y="35878"/>
                    <a:pt x="15094" y="36227"/>
                  </a:cubicBezTo>
                  <a:cubicBezTo>
                    <a:pt x="15067" y="36416"/>
                    <a:pt x="15259" y="36634"/>
                    <a:pt x="15343" y="36842"/>
                  </a:cubicBezTo>
                  <a:cubicBezTo>
                    <a:pt x="15443" y="37089"/>
                    <a:pt x="15572" y="37311"/>
                    <a:pt x="15436" y="37616"/>
                  </a:cubicBezTo>
                  <a:cubicBezTo>
                    <a:pt x="15360" y="37787"/>
                    <a:pt x="15455" y="38049"/>
                    <a:pt x="15509" y="38260"/>
                  </a:cubicBezTo>
                  <a:cubicBezTo>
                    <a:pt x="15579" y="38533"/>
                    <a:pt x="15714" y="38792"/>
                    <a:pt x="15769" y="39068"/>
                  </a:cubicBezTo>
                  <a:cubicBezTo>
                    <a:pt x="15872" y="39579"/>
                    <a:pt x="15755" y="39744"/>
                    <a:pt x="15241" y="39914"/>
                  </a:cubicBezTo>
                  <a:cubicBezTo>
                    <a:pt x="15168" y="39939"/>
                    <a:pt x="15094" y="39958"/>
                    <a:pt x="15033" y="39976"/>
                  </a:cubicBezTo>
                  <a:cubicBezTo>
                    <a:pt x="14833" y="39794"/>
                    <a:pt x="14662" y="39565"/>
                    <a:pt x="14434" y="39450"/>
                  </a:cubicBezTo>
                  <a:cubicBezTo>
                    <a:pt x="14189" y="39328"/>
                    <a:pt x="14072" y="39177"/>
                    <a:pt x="14061" y="38901"/>
                  </a:cubicBezTo>
                  <a:cubicBezTo>
                    <a:pt x="13831" y="39241"/>
                    <a:pt x="13736" y="39572"/>
                    <a:pt x="13986" y="39942"/>
                  </a:cubicBezTo>
                  <a:cubicBezTo>
                    <a:pt x="13852" y="40011"/>
                    <a:pt x="13743" y="40067"/>
                    <a:pt x="13566" y="40156"/>
                  </a:cubicBezTo>
                  <a:cubicBezTo>
                    <a:pt x="13749" y="40242"/>
                    <a:pt x="13881" y="40304"/>
                    <a:pt x="14011" y="40366"/>
                  </a:cubicBezTo>
                  <a:cubicBezTo>
                    <a:pt x="14012" y="40642"/>
                    <a:pt x="14014" y="40918"/>
                    <a:pt x="14015" y="41236"/>
                  </a:cubicBezTo>
                  <a:cubicBezTo>
                    <a:pt x="13797" y="41208"/>
                    <a:pt x="13670" y="41309"/>
                    <a:pt x="13671" y="41538"/>
                  </a:cubicBezTo>
                  <a:cubicBezTo>
                    <a:pt x="13671" y="41552"/>
                    <a:pt x="13654" y="41564"/>
                    <a:pt x="13646" y="41576"/>
                  </a:cubicBezTo>
                  <a:cubicBezTo>
                    <a:pt x="13625" y="41555"/>
                    <a:pt x="13604" y="41534"/>
                    <a:pt x="13581" y="41513"/>
                  </a:cubicBezTo>
                  <a:cubicBezTo>
                    <a:pt x="13584" y="41512"/>
                    <a:pt x="13587" y="41511"/>
                    <a:pt x="13590" y="41511"/>
                  </a:cubicBezTo>
                  <a:cubicBezTo>
                    <a:pt x="13587" y="41507"/>
                    <a:pt x="13581" y="41503"/>
                    <a:pt x="13576" y="41499"/>
                  </a:cubicBezTo>
                  <a:cubicBezTo>
                    <a:pt x="13538" y="41204"/>
                    <a:pt x="13605" y="40959"/>
                    <a:pt x="13908" y="40849"/>
                  </a:cubicBezTo>
                  <a:cubicBezTo>
                    <a:pt x="13861" y="40537"/>
                    <a:pt x="13699" y="40387"/>
                    <a:pt x="13430" y="40396"/>
                  </a:cubicBezTo>
                  <a:cubicBezTo>
                    <a:pt x="13298" y="40543"/>
                    <a:pt x="13181" y="40673"/>
                    <a:pt x="13025" y="40849"/>
                  </a:cubicBezTo>
                  <a:cubicBezTo>
                    <a:pt x="13375" y="40882"/>
                    <a:pt x="13562" y="41012"/>
                    <a:pt x="13430" y="41360"/>
                  </a:cubicBezTo>
                  <a:cubicBezTo>
                    <a:pt x="13421" y="41385"/>
                    <a:pt x="13517" y="41449"/>
                    <a:pt x="13576" y="41500"/>
                  </a:cubicBezTo>
                  <a:cubicBezTo>
                    <a:pt x="13576" y="41505"/>
                    <a:pt x="13576" y="41508"/>
                    <a:pt x="13577" y="41512"/>
                  </a:cubicBezTo>
                  <a:lnTo>
                    <a:pt x="13581" y="41516"/>
                  </a:lnTo>
                  <a:cubicBezTo>
                    <a:pt x="13337" y="41586"/>
                    <a:pt x="13209" y="41843"/>
                    <a:pt x="12907" y="41877"/>
                  </a:cubicBezTo>
                  <a:cubicBezTo>
                    <a:pt x="12699" y="41901"/>
                    <a:pt x="12589" y="41887"/>
                    <a:pt x="12467" y="41744"/>
                  </a:cubicBezTo>
                  <a:cubicBezTo>
                    <a:pt x="12248" y="41490"/>
                    <a:pt x="12025" y="41237"/>
                    <a:pt x="11798" y="40990"/>
                  </a:cubicBezTo>
                  <a:cubicBezTo>
                    <a:pt x="11740" y="40928"/>
                    <a:pt x="11666" y="40869"/>
                    <a:pt x="11588" y="40844"/>
                  </a:cubicBezTo>
                  <a:cubicBezTo>
                    <a:pt x="11436" y="40794"/>
                    <a:pt x="11401" y="40702"/>
                    <a:pt x="11406" y="40553"/>
                  </a:cubicBezTo>
                  <a:cubicBezTo>
                    <a:pt x="11409" y="40454"/>
                    <a:pt x="11394" y="40327"/>
                    <a:pt x="11336" y="40257"/>
                  </a:cubicBezTo>
                  <a:cubicBezTo>
                    <a:pt x="11076" y="39952"/>
                    <a:pt x="10915" y="39590"/>
                    <a:pt x="10739" y="39238"/>
                  </a:cubicBezTo>
                  <a:cubicBezTo>
                    <a:pt x="10670" y="39099"/>
                    <a:pt x="10588" y="38926"/>
                    <a:pt x="10613" y="38785"/>
                  </a:cubicBezTo>
                  <a:cubicBezTo>
                    <a:pt x="10660" y="38525"/>
                    <a:pt x="10553" y="38359"/>
                    <a:pt x="10357" y="38148"/>
                  </a:cubicBezTo>
                  <a:cubicBezTo>
                    <a:pt x="10305" y="38288"/>
                    <a:pt x="10265" y="38397"/>
                    <a:pt x="10223" y="38510"/>
                  </a:cubicBezTo>
                  <a:cubicBezTo>
                    <a:pt x="9700" y="38770"/>
                    <a:pt x="9432" y="38297"/>
                    <a:pt x="9073" y="38074"/>
                  </a:cubicBezTo>
                  <a:cubicBezTo>
                    <a:pt x="9039" y="38052"/>
                    <a:pt x="9035" y="37963"/>
                    <a:pt x="9002" y="37953"/>
                  </a:cubicBezTo>
                  <a:cubicBezTo>
                    <a:pt x="8409" y="37764"/>
                    <a:pt x="8437" y="37186"/>
                    <a:pt x="8236" y="36750"/>
                  </a:cubicBezTo>
                  <a:cubicBezTo>
                    <a:pt x="8144" y="36551"/>
                    <a:pt x="8047" y="36353"/>
                    <a:pt x="7952" y="36154"/>
                  </a:cubicBezTo>
                  <a:lnTo>
                    <a:pt x="7838" y="36186"/>
                  </a:lnTo>
                  <a:cubicBezTo>
                    <a:pt x="7935" y="36889"/>
                    <a:pt x="8020" y="37593"/>
                    <a:pt x="8132" y="38295"/>
                  </a:cubicBezTo>
                  <a:cubicBezTo>
                    <a:pt x="8247" y="39020"/>
                    <a:pt x="8367" y="39745"/>
                    <a:pt x="8524" y="40460"/>
                  </a:cubicBezTo>
                  <a:cubicBezTo>
                    <a:pt x="8724" y="41366"/>
                    <a:pt x="8915" y="42270"/>
                    <a:pt x="8979" y="43200"/>
                  </a:cubicBezTo>
                  <a:cubicBezTo>
                    <a:pt x="8994" y="43402"/>
                    <a:pt x="9085" y="43597"/>
                    <a:pt x="9148" y="43815"/>
                  </a:cubicBezTo>
                  <a:cubicBezTo>
                    <a:pt x="9065" y="43830"/>
                    <a:pt x="9005" y="43842"/>
                    <a:pt x="8906" y="43860"/>
                  </a:cubicBezTo>
                  <a:cubicBezTo>
                    <a:pt x="8910" y="43974"/>
                    <a:pt x="8914" y="44100"/>
                    <a:pt x="8917" y="44225"/>
                  </a:cubicBezTo>
                  <a:cubicBezTo>
                    <a:pt x="8888" y="44232"/>
                    <a:pt x="8857" y="44241"/>
                    <a:pt x="8827" y="44247"/>
                  </a:cubicBezTo>
                  <a:cubicBezTo>
                    <a:pt x="8778" y="44148"/>
                    <a:pt x="8728" y="44050"/>
                    <a:pt x="8672" y="43940"/>
                  </a:cubicBezTo>
                  <a:cubicBezTo>
                    <a:pt x="8651" y="43960"/>
                    <a:pt x="8585" y="44000"/>
                    <a:pt x="8576" y="44048"/>
                  </a:cubicBezTo>
                  <a:cubicBezTo>
                    <a:pt x="8559" y="44138"/>
                    <a:pt x="8576" y="44232"/>
                    <a:pt x="8578" y="44350"/>
                  </a:cubicBezTo>
                  <a:cubicBezTo>
                    <a:pt x="8492" y="44335"/>
                    <a:pt x="8406" y="44346"/>
                    <a:pt x="8373" y="44310"/>
                  </a:cubicBezTo>
                  <a:cubicBezTo>
                    <a:pt x="8112" y="44028"/>
                    <a:pt x="7760" y="43872"/>
                    <a:pt x="7466" y="43639"/>
                  </a:cubicBezTo>
                  <a:cubicBezTo>
                    <a:pt x="7250" y="43469"/>
                    <a:pt x="7090" y="43239"/>
                    <a:pt x="7052" y="42959"/>
                  </a:cubicBezTo>
                  <a:cubicBezTo>
                    <a:pt x="6851" y="41417"/>
                    <a:pt x="6069" y="40089"/>
                    <a:pt x="5491" y="38684"/>
                  </a:cubicBezTo>
                  <a:cubicBezTo>
                    <a:pt x="5388" y="38436"/>
                    <a:pt x="5238" y="38260"/>
                    <a:pt x="5059" y="38071"/>
                  </a:cubicBezTo>
                  <a:cubicBezTo>
                    <a:pt x="4851" y="37850"/>
                    <a:pt x="4638" y="37629"/>
                    <a:pt x="4438" y="37403"/>
                  </a:cubicBezTo>
                  <a:cubicBezTo>
                    <a:pt x="4246" y="37187"/>
                    <a:pt x="4169" y="36853"/>
                    <a:pt x="4081" y="36559"/>
                  </a:cubicBezTo>
                  <a:cubicBezTo>
                    <a:pt x="3848" y="35769"/>
                    <a:pt x="3566" y="34982"/>
                    <a:pt x="3443" y="34173"/>
                  </a:cubicBezTo>
                  <a:cubicBezTo>
                    <a:pt x="3356" y="33603"/>
                    <a:pt x="3138" y="33079"/>
                    <a:pt x="3029" y="32519"/>
                  </a:cubicBezTo>
                  <a:cubicBezTo>
                    <a:pt x="2900" y="31862"/>
                    <a:pt x="2642" y="31231"/>
                    <a:pt x="2451" y="30583"/>
                  </a:cubicBezTo>
                  <a:cubicBezTo>
                    <a:pt x="2409" y="30439"/>
                    <a:pt x="2405" y="30279"/>
                    <a:pt x="2407" y="30125"/>
                  </a:cubicBezTo>
                  <a:cubicBezTo>
                    <a:pt x="2410" y="29703"/>
                    <a:pt x="2199" y="29347"/>
                    <a:pt x="2058" y="28972"/>
                  </a:cubicBezTo>
                  <a:cubicBezTo>
                    <a:pt x="1969" y="28739"/>
                    <a:pt x="1820" y="28523"/>
                    <a:pt x="1758" y="28285"/>
                  </a:cubicBezTo>
                  <a:cubicBezTo>
                    <a:pt x="1461" y="27155"/>
                    <a:pt x="1183" y="26023"/>
                    <a:pt x="898" y="24891"/>
                  </a:cubicBezTo>
                  <a:cubicBezTo>
                    <a:pt x="894" y="24875"/>
                    <a:pt x="883" y="24861"/>
                    <a:pt x="881" y="24845"/>
                  </a:cubicBezTo>
                  <a:cubicBezTo>
                    <a:pt x="790" y="24201"/>
                    <a:pt x="704" y="23557"/>
                    <a:pt x="605" y="22914"/>
                  </a:cubicBezTo>
                  <a:cubicBezTo>
                    <a:pt x="548" y="22539"/>
                    <a:pt x="460" y="22167"/>
                    <a:pt x="402" y="21792"/>
                  </a:cubicBezTo>
                  <a:cubicBezTo>
                    <a:pt x="335" y="21365"/>
                    <a:pt x="288" y="20934"/>
                    <a:pt x="229" y="20504"/>
                  </a:cubicBezTo>
                  <a:cubicBezTo>
                    <a:pt x="190" y="20236"/>
                    <a:pt x="133" y="19969"/>
                    <a:pt x="102" y="19699"/>
                  </a:cubicBezTo>
                  <a:cubicBezTo>
                    <a:pt x="86" y="19558"/>
                    <a:pt x="74" y="19401"/>
                    <a:pt x="122" y="19273"/>
                  </a:cubicBezTo>
                  <a:cubicBezTo>
                    <a:pt x="247" y="18942"/>
                    <a:pt x="211" y="18631"/>
                    <a:pt x="68" y="18319"/>
                  </a:cubicBezTo>
                  <a:cubicBezTo>
                    <a:pt x="48" y="18277"/>
                    <a:pt x="18" y="18231"/>
                    <a:pt x="18" y="18186"/>
                  </a:cubicBezTo>
                  <a:cubicBezTo>
                    <a:pt x="18" y="17563"/>
                    <a:pt x="23" y="16942"/>
                    <a:pt x="23" y="16319"/>
                  </a:cubicBezTo>
                  <a:cubicBezTo>
                    <a:pt x="23" y="16085"/>
                    <a:pt x="1" y="15850"/>
                    <a:pt x="11" y="15618"/>
                  </a:cubicBezTo>
                  <a:cubicBezTo>
                    <a:pt x="27" y="15235"/>
                    <a:pt x="37" y="14852"/>
                    <a:pt x="91" y="14474"/>
                  </a:cubicBezTo>
                  <a:cubicBezTo>
                    <a:pt x="149" y="14081"/>
                    <a:pt x="262" y="13695"/>
                    <a:pt x="335" y="13305"/>
                  </a:cubicBezTo>
                  <a:cubicBezTo>
                    <a:pt x="461" y="12629"/>
                    <a:pt x="578" y="11953"/>
                    <a:pt x="698" y="11278"/>
                  </a:cubicBezTo>
                  <a:cubicBezTo>
                    <a:pt x="913" y="10059"/>
                    <a:pt x="1143" y="8846"/>
                    <a:pt x="1549" y="7670"/>
                  </a:cubicBezTo>
                  <a:cubicBezTo>
                    <a:pt x="1684" y="7282"/>
                    <a:pt x="1981" y="7038"/>
                    <a:pt x="2210" y="6737"/>
                  </a:cubicBezTo>
                  <a:cubicBezTo>
                    <a:pt x="2351" y="6550"/>
                    <a:pt x="2665" y="6622"/>
                    <a:pt x="2777" y="6845"/>
                  </a:cubicBezTo>
                  <a:cubicBezTo>
                    <a:pt x="2860" y="7013"/>
                    <a:pt x="2964" y="7212"/>
                    <a:pt x="2944" y="7387"/>
                  </a:cubicBezTo>
                  <a:cubicBezTo>
                    <a:pt x="2905" y="7748"/>
                    <a:pt x="3185" y="7939"/>
                    <a:pt x="3304" y="8211"/>
                  </a:cubicBezTo>
                  <a:cubicBezTo>
                    <a:pt x="3331" y="8275"/>
                    <a:pt x="3460" y="8295"/>
                    <a:pt x="3564" y="8347"/>
                  </a:cubicBezTo>
                  <a:cubicBezTo>
                    <a:pt x="3407" y="8777"/>
                    <a:pt x="3480" y="9208"/>
                    <a:pt x="3556" y="9653"/>
                  </a:cubicBezTo>
                  <a:cubicBezTo>
                    <a:pt x="3686" y="10411"/>
                    <a:pt x="3766" y="11180"/>
                    <a:pt x="3853" y="11947"/>
                  </a:cubicBezTo>
                  <a:cubicBezTo>
                    <a:pt x="3866" y="12067"/>
                    <a:pt x="3814" y="12196"/>
                    <a:pt x="3780" y="12318"/>
                  </a:cubicBezTo>
                  <a:cubicBezTo>
                    <a:pt x="3733" y="12483"/>
                    <a:pt x="3675" y="12643"/>
                    <a:pt x="3612" y="12833"/>
                  </a:cubicBezTo>
                  <a:cubicBezTo>
                    <a:pt x="3905" y="12863"/>
                    <a:pt x="3985" y="13035"/>
                    <a:pt x="4002" y="13266"/>
                  </a:cubicBezTo>
                  <a:cubicBezTo>
                    <a:pt x="4046" y="13858"/>
                    <a:pt x="4098" y="14448"/>
                    <a:pt x="4149" y="15039"/>
                  </a:cubicBezTo>
                  <a:cubicBezTo>
                    <a:pt x="4184" y="15448"/>
                    <a:pt x="4233" y="15854"/>
                    <a:pt x="4258" y="16264"/>
                  </a:cubicBezTo>
                  <a:cubicBezTo>
                    <a:pt x="4272" y="16474"/>
                    <a:pt x="4247" y="16687"/>
                    <a:pt x="4237" y="16899"/>
                  </a:cubicBezTo>
                  <a:cubicBezTo>
                    <a:pt x="4231" y="16900"/>
                    <a:pt x="4225" y="16902"/>
                    <a:pt x="4218" y="16905"/>
                  </a:cubicBezTo>
                  <a:cubicBezTo>
                    <a:pt x="4133" y="16837"/>
                    <a:pt x="4050" y="16767"/>
                    <a:pt x="3965" y="16699"/>
                  </a:cubicBezTo>
                  <a:cubicBezTo>
                    <a:pt x="3940" y="16715"/>
                    <a:pt x="3917" y="16731"/>
                    <a:pt x="3892" y="16746"/>
                  </a:cubicBezTo>
                  <a:cubicBezTo>
                    <a:pt x="3910" y="16824"/>
                    <a:pt x="3928" y="16902"/>
                    <a:pt x="3946" y="16981"/>
                  </a:cubicBezTo>
                  <a:cubicBezTo>
                    <a:pt x="4037" y="16957"/>
                    <a:pt x="4127" y="16931"/>
                    <a:pt x="4218" y="16906"/>
                  </a:cubicBezTo>
                  <a:lnTo>
                    <a:pt x="4237" y="16921"/>
                  </a:lnTo>
                  <a:cubicBezTo>
                    <a:pt x="4237" y="16915"/>
                    <a:pt x="4238" y="16907"/>
                    <a:pt x="4238" y="16900"/>
                  </a:cubicBezTo>
                  <a:cubicBezTo>
                    <a:pt x="4240" y="16900"/>
                    <a:pt x="4240" y="16900"/>
                    <a:pt x="4242" y="16899"/>
                  </a:cubicBezTo>
                  <a:cubicBezTo>
                    <a:pt x="4301" y="17172"/>
                    <a:pt x="4372" y="17443"/>
                    <a:pt x="4418" y="17719"/>
                  </a:cubicBezTo>
                  <a:cubicBezTo>
                    <a:pt x="4454" y="17939"/>
                    <a:pt x="4504" y="18173"/>
                    <a:pt x="4467" y="18385"/>
                  </a:cubicBezTo>
                  <a:cubicBezTo>
                    <a:pt x="4407" y="18718"/>
                    <a:pt x="4585" y="18934"/>
                    <a:pt x="4783" y="19177"/>
                  </a:cubicBezTo>
                  <a:cubicBezTo>
                    <a:pt x="4780" y="18996"/>
                    <a:pt x="4772" y="18813"/>
                    <a:pt x="4775" y="18632"/>
                  </a:cubicBezTo>
                  <a:cubicBezTo>
                    <a:pt x="4782" y="18203"/>
                    <a:pt x="4830" y="17770"/>
                    <a:pt x="4795" y="17344"/>
                  </a:cubicBezTo>
                  <a:cubicBezTo>
                    <a:pt x="4722" y="16467"/>
                    <a:pt x="4592" y="15594"/>
                    <a:pt x="4508" y="14716"/>
                  </a:cubicBezTo>
                  <a:cubicBezTo>
                    <a:pt x="4366" y="13224"/>
                    <a:pt x="4404" y="11732"/>
                    <a:pt x="4524" y="10242"/>
                  </a:cubicBezTo>
                  <a:cubicBezTo>
                    <a:pt x="4543" y="10023"/>
                    <a:pt x="4612" y="9800"/>
                    <a:pt x="4699" y="9595"/>
                  </a:cubicBezTo>
                  <a:cubicBezTo>
                    <a:pt x="4732" y="9515"/>
                    <a:pt x="4877" y="9484"/>
                    <a:pt x="4972" y="9430"/>
                  </a:cubicBezTo>
                  <a:cubicBezTo>
                    <a:pt x="4972" y="9338"/>
                    <a:pt x="4944" y="9196"/>
                    <a:pt x="4977" y="9071"/>
                  </a:cubicBezTo>
                  <a:cubicBezTo>
                    <a:pt x="5049" y="8811"/>
                    <a:pt x="5124" y="8794"/>
                    <a:pt x="5418" y="8905"/>
                  </a:cubicBezTo>
                  <a:cubicBezTo>
                    <a:pt x="5539" y="8950"/>
                    <a:pt x="5665" y="8984"/>
                    <a:pt x="5825" y="9035"/>
                  </a:cubicBezTo>
                  <a:cubicBezTo>
                    <a:pt x="5982" y="8398"/>
                    <a:pt x="6066" y="7733"/>
                    <a:pt x="6315" y="7136"/>
                  </a:cubicBezTo>
                  <a:cubicBezTo>
                    <a:pt x="6551" y="6566"/>
                    <a:pt x="6471" y="5866"/>
                    <a:pt x="7025" y="5368"/>
                  </a:cubicBezTo>
                  <a:cubicBezTo>
                    <a:pt x="7151" y="5602"/>
                    <a:pt x="7253" y="5809"/>
                    <a:pt x="7373" y="6006"/>
                  </a:cubicBezTo>
                  <a:cubicBezTo>
                    <a:pt x="7461" y="6150"/>
                    <a:pt x="7447" y="6409"/>
                    <a:pt x="7738" y="6357"/>
                  </a:cubicBezTo>
                  <a:cubicBezTo>
                    <a:pt x="7768" y="6352"/>
                    <a:pt x="7831" y="6439"/>
                    <a:pt x="7851" y="6494"/>
                  </a:cubicBezTo>
                  <a:cubicBezTo>
                    <a:pt x="7883" y="6584"/>
                    <a:pt x="7900" y="6680"/>
                    <a:pt x="7910" y="6775"/>
                  </a:cubicBezTo>
                  <a:cubicBezTo>
                    <a:pt x="8091" y="8340"/>
                    <a:pt x="8268" y="9904"/>
                    <a:pt x="8450" y="11467"/>
                  </a:cubicBezTo>
                  <a:cubicBezTo>
                    <a:pt x="8487" y="11781"/>
                    <a:pt x="8549" y="12094"/>
                    <a:pt x="8676" y="12430"/>
                  </a:cubicBezTo>
                  <a:cubicBezTo>
                    <a:pt x="8717" y="12346"/>
                    <a:pt x="8790" y="12263"/>
                    <a:pt x="8792" y="12177"/>
                  </a:cubicBezTo>
                  <a:cubicBezTo>
                    <a:pt x="8804" y="11827"/>
                    <a:pt x="8776" y="11474"/>
                    <a:pt x="8797" y="11124"/>
                  </a:cubicBezTo>
                  <a:cubicBezTo>
                    <a:pt x="8849" y="10260"/>
                    <a:pt x="8926" y="9398"/>
                    <a:pt x="8982" y="8535"/>
                  </a:cubicBezTo>
                  <a:cubicBezTo>
                    <a:pt x="9016" y="8015"/>
                    <a:pt x="9026" y="7494"/>
                    <a:pt x="9055" y="6973"/>
                  </a:cubicBezTo>
                  <a:cubicBezTo>
                    <a:pt x="9065" y="6803"/>
                    <a:pt x="9080" y="6631"/>
                    <a:pt x="9115" y="6464"/>
                  </a:cubicBezTo>
                  <a:cubicBezTo>
                    <a:pt x="9214" y="5991"/>
                    <a:pt x="9327" y="5521"/>
                    <a:pt x="9429" y="5048"/>
                  </a:cubicBezTo>
                  <a:cubicBezTo>
                    <a:pt x="9445" y="4975"/>
                    <a:pt x="9421" y="4896"/>
                    <a:pt x="9420" y="4819"/>
                  </a:cubicBezTo>
                  <a:cubicBezTo>
                    <a:pt x="9417" y="4693"/>
                    <a:pt x="9364" y="4516"/>
                    <a:pt x="9426" y="4448"/>
                  </a:cubicBezTo>
                  <a:cubicBezTo>
                    <a:pt x="9719" y="4128"/>
                    <a:pt x="9599" y="3706"/>
                    <a:pt x="9735" y="3351"/>
                  </a:cubicBezTo>
                  <a:cubicBezTo>
                    <a:pt x="9795" y="3194"/>
                    <a:pt x="9748" y="3003"/>
                    <a:pt x="9938" y="2891"/>
                  </a:cubicBezTo>
                  <a:cubicBezTo>
                    <a:pt x="9988" y="2860"/>
                    <a:pt x="9982" y="2720"/>
                    <a:pt x="9983" y="2630"/>
                  </a:cubicBezTo>
                  <a:cubicBezTo>
                    <a:pt x="9992" y="2258"/>
                    <a:pt x="10073" y="1918"/>
                    <a:pt x="10269" y="1589"/>
                  </a:cubicBezTo>
                  <a:cubicBezTo>
                    <a:pt x="10518" y="1168"/>
                    <a:pt x="10713" y="716"/>
                    <a:pt x="10962" y="216"/>
                  </a:cubicBezTo>
                  <a:cubicBezTo>
                    <a:pt x="11010" y="234"/>
                    <a:pt x="11112" y="271"/>
                    <a:pt x="11245" y="320"/>
                  </a:cubicBezTo>
                  <a:cubicBezTo>
                    <a:pt x="11274" y="225"/>
                    <a:pt x="11279" y="150"/>
                    <a:pt x="11315" y="94"/>
                  </a:cubicBezTo>
                  <a:cubicBezTo>
                    <a:pt x="11342" y="51"/>
                    <a:pt x="11404" y="17"/>
                    <a:pt x="11454" y="6"/>
                  </a:cubicBezTo>
                  <a:cubicBezTo>
                    <a:pt x="11483" y="0"/>
                    <a:pt x="11557" y="63"/>
                    <a:pt x="11553" y="74"/>
                  </a:cubicBezTo>
                  <a:cubicBezTo>
                    <a:pt x="11473" y="296"/>
                    <a:pt x="11614" y="486"/>
                    <a:pt x="11634" y="692"/>
                  </a:cubicBezTo>
                  <a:cubicBezTo>
                    <a:pt x="11639" y="742"/>
                    <a:pt x="11581" y="799"/>
                    <a:pt x="11570" y="819"/>
                  </a:cubicBezTo>
                  <a:cubicBezTo>
                    <a:pt x="11688" y="888"/>
                    <a:pt x="11806" y="958"/>
                    <a:pt x="11966" y="1051"/>
                  </a:cubicBezTo>
                  <a:cubicBezTo>
                    <a:pt x="11975" y="1044"/>
                    <a:pt x="12045" y="992"/>
                    <a:pt x="12154" y="911"/>
                  </a:cubicBezTo>
                  <a:cubicBezTo>
                    <a:pt x="12165" y="1260"/>
                    <a:pt x="12190" y="1558"/>
                    <a:pt x="12159" y="1881"/>
                  </a:cubicBezTo>
                  <a:cubicBezTo>
                    <a:pt x="12120" y="2286"/>
                    <a:pt x="11959" y="2696"/>
                    <a:pt x="12125" y="3131"/>
                  </a:cubicBezTo>
                  <a:cubicBezTo>
                    <a:pt x="12201" y="3331"/>
                    <a:pt x="12146" y="3612"/>
                    <a:pt x="12074" y="3830"/>
                  </a:cubicBezTo>
                  <a:cubicBezTo>
                    <a:pt x="11990" y="4081"/>
                    <a:pt x="11928" y="4283"/>
                    <a:pt x="12063" y="4553"/>
                  </a:cubicBezTo>
                  <a:cubicBezTo>
                    <a:pt x="12244" y="4914"/>
                    <a:pt x="12086" y="5320"/>
                    <a:pt x="12086" y="5707"/>
                  </a:cubicBezTo>
                  <a:cubicBezTo>
                    <a:pt x="12086" y="5752"/>
                    <a:pt x="12037" y="5805"/>
                    <a:pt x="12051" y="5840"/>
                  </a:cubicBezTo>
                  <a:cubicBezTo>
                    <a:pt x="12363" y="6744"/>
                    <a:pt x="12119" y="7681"/>
                    <a:pt x="12220" y="8598"/>
                  </a:cubicBezTo>
                  <a:cubicBezTo>
                    <a:pt x="12248" y="8850"/>
                    <a:pt x="12308" y="9098"/>
                    <a:pt x="12331" y="9352"/>
                  </a:cubicBezTo>
                  <a:cubicBezTo>
                    <a:pt x="12383" y="9939"/>
                    <a:pt x="12415" y="10529"/>
                    <a:pt x="12467" y="11117"/>
                  </a:cubicBezTo>
                  <a:cubicBezTo>
                    <a:pt x="12480" y="11291"/>
                    <a:pt x="12527" y="11463"/>
                    <a:pt x="12563" y="11634"/>
                  </a:cubicBezTo>
                  <a:cubicBezTo>
                    <a:pt x="12623" y="11920"/>
                    <a:pt x="12612" y="12186"/>
                    <a:pt x="12390" y="12369"/>
                  </a:cubicBezTo>
                  <a:cubicBezTo>
                    <a:pt x="12531" y="12599"/>
                    <a:pt x="12661" y="12813"/>
                    <a:pt x="12797" y="13037"/>
                  </a:cubicBezTo>
                  <a:cubicBezTo>
                    <a:pt x="12921" y="12992"/>
                    <a:pt x="12958" y="12896"/>
                    <a:pt x="12909" y="12749"/>
                  </a:cubicBezTo>
                  <a:cubicBezTo>
                    <a:pt x="12786" y="12388"/>
                    <a:pt x="12756" y="12039"/>
                    <a:pt x="12884" y="11651"/>
                  </a:cubicBezTo>
                  <a:cubicBezTo>
                    <a:pt x="12969" y="11396"/>
                    <a:pt x="12889" y="11085"/>
                    <a:pt x="12875" y="10800"/>
                  </a:cubicBezTo>
                  <a:cubicBezTo>
                    <a:pt x="12858" y="10442"/>
                    <a:pt x="12712" y="10073"/>
                    <a:pt x="13000" y="9749"/>
                  </a:cubicBezTo>
                  <a:cubicBezTo>
                    <a:pt x="13035" y="9710"/>
                    <a:pt x="13025" y="9627"/>
                    <a:pt x="13027" y="9562"/>
                  </a:cubicBezTo>
                  <a:cubicBezTo>
                    <a:pt x="13051" y="8841"/>
                    <a:pt x="13166" y="8143"/>
                    <a:pt x="13417" y="7456"/>
                  </a:cubicBezTo>
                  <a:cubicBezTo>
                    <a:pt x="13526" y="7158"/>
                    <a:pt x="13478" y="6799"/>
                    <a:pt x="13478" y="6466"/>
                  </a:cubicBezTo>
                  <a:cubicBezTo>
                    <a:pt x="13477" y="6035"/>
                    <a:pt x="13715" y="5674"/>
                    <a:pt x="13806" y="5266"/>
                  </a:cubicBezTo>
                  <a:cubicBezTo>
                    <a:pt x="13913" y="4790"/>
                    <a:pt x="14154" y="4346"/>
                    <a:pt x="14317" y="3882"/>
                  </a:cubicBezTo>
                  <a:cubicBezTo>
                    <a:pt x="14401" y="3643"/>
                    <a:pt x="14425" y="3382"/>
                    <a:pt x="14514" y="3144"/>
                  </a:cubicBezTo>
                  <a:cubicBezTo>
                    <a:pt x="14625" y="2839"/>
                    <a:pt x="14812" y="2810"/>
                    <a:pt x="14978" y="3078"/>
                  </a:cubicBezTo>
                  <a:cubicBezTo>
                    <a:pt x="15093" y="3267"/>
                    <a:pt x="15239" y="3386"/>
                    <a:pt x="15421" y="3496"/>
                  </a:cubicBezTo>
                  <a:cubicBezTo>
                    <a:pt x="15562" y="3580"/>
                    <a:pt x="15783" y="3632"/>
                    <a:pt x="15699" y="3891"/>
                  </a:cubicBezTo>
                  <a:cubicBezTo>
                    <a:pt x="15698" y="3896"/>
                    <a:pt x="15778" y="3929"/>
                    <a:pt x="15842" y="3960"/>
                  </a:cubicBezTo>
                  <a:cubicBezTo>
                    <a:pt x="15762" y="4018"/>
                    <a:pt x="15692" y="4071"/>
                    <a:pt x="15624" y="4123"/>
                  </a:cubicBezTo>
                  <a:cubicBezTo>
                    <a:pt x="15635" y="4159"/>
                    <a:pt x="15637" y="4204"/>
                    <a:pt x="15655" y="4211"/>
                  </a:cubicBezTo>
                  <a:cubicBezTo>
                    <a:pt x="15874" y="4297"/>
                    <a:pt x="15922" y="4486"/>
                    <a:pt x="15912" y="4684"/>
                  </a:cubicBezTo>
                  <a:cubicBezTo>
                    <a:pt x="15850" y="5949"/>
                    <a:pt x="15979" y="7202"/>
                    <a:pt x="16088" y="8458"/>
                  </a:cubicBezTo>
                  <a:cubicBezTo>
                    <a:pt x="16100" y="8595"/>
                    <a:pt x="16084" y="8734"/>
                    <a:pt x="16080" y="8872"/>
                  </a:cubicBezTo>
                  <a:cubicBezTo>
                    <a:pt x="16078" y="8874"/>
                    <a:pt x="16074" y="8877"/>
                    <a:pt x="16072" y="8880"/>
                  </a:cubicBezTo>
                  <a:cubicBezTo>
                    <a:pt x="16022" y="8822"/>
                    <a:pt x="15970" y="8763"/>
                    <a:pt x="15880" y="8659"/>
                  </a:cubicBezTo>
                  <a:cubicBezTo>
                    <a:pt x="15874" y="8809"/>
                    <a:pt x="15870" y="8906"/>
                    <a:pt x="15863" y="9057"/>
                  </a:cubicBezTo>
                  <a:cubicBezTo>
                    <a:pt x="15958" y="8976"/>
                    <a:pt x="16015" y="8926"/>
                    <a:pt x="16072" y="8880"/>
                  </a:cubicBezTo>
                  <a:cubicBezTo>
                    <a:pt x="16074" y="8883"/>
                    <a:pt x="16077" y="8887"/>
                    <a:pt x="16079" y="8889"/>
                  </a:cubicBezTo>
                  <a:cubicBezTo>
                    <a:pt x="16079" y="8884"/>
                    <a:pt x="16079" y="8877"/>
                    <a:pt x="16080" y="8872"/>
                  </a:cubicBezTo>
                  <a:lnTo>
                    <a:pt x="16082" y="8871"/>
                  </a:lnTo>
                  <a:cubicBezTo>
                    <a:pt x="16101" y="9220"/>
                    <a:pt x="16111" y="9570"/>
                    <a:pt x="16142" y="9919"/>
                  </a:cubicBezTo>
                  <a:cubicBezTo>
                    <a:pt x="16161" y="10127"/>
                    <a:pt x="16209" y="10331"/>
                    <a:pt x="16246" y="10538"/>
                  </a:cubicBezTo>
                  <a:cubicBezTo>
                    <a:pt x="16241" y="10545"/>
                    <a:pt x="16235" y="10551"/>
                    <a:pt x="16231" y="10557"/>
                  </a:cubicBezTo>
                  <a:cubicBezTo>
                    <a:pt x="16235" y="10561"/>
                    <a:pt x="16239" y="10564"/>
                    <a:pt x="16244" y="10567"/>
                  </a:cubicBezTo>
                  <a:cubicBezTo>
                    <a:pt x="16083" y="10749"/>
                    <a:pt x="16188" y="10899"/>
                    <a:pt x="16280" y="11060"/>
                  </a:cubicBezTo>
                  <a:cubicBezTo>
                    <a:pt x="16582" y="10842"/>
                    <a:pt x="16390" y="10707"/>
                    <a:pt x="16244" y="10567"/>
                  </a:cubicBezTo>
                  <a:cubicBezTo>
                    <a:pt x="16246" y="10565"/>
                    <a:pt x="16247" y="10562"/>
                    <a:pt x="16250" y="10559"/>
                  </a:cubicBezTo>
                  <a:cubicBezTo>
                    <a:pt x="16249" y="10552"/>
                    <a:pt x="16247" y="10545"/>
                    <a:pt x="16246" y="10538"/>
                  </a:cubicBezTo>
                  <a:cubicBezTo>
                    <a:pt x="16298" y="10465"/>
                    <a:pt x="16381" y="10389"/>
                    <a:pt x="16375" y="10322"/>
                  </a:cubicBezTo>
                  <a:cubicBezTo>
                    <a:pt x="16334" y="9903"/>
                    <a:pt x="16489" y="9540"/>
                    <a:pt x="16626" y="9158"/>
                  </a:cubicBezTo>
                  <a:cubicBezTo>
                    <a:pt x="16734" y="8856"/>
                    <a:pt x="16693" y="8502"/>
                    <a:pt x="16750" y="8178"/>
                  </a:cubicBezTo>
                  <a:cubicBezTo>
                    <a:pt x="16791" y="7952"/>
                    <a:pt x="16890" y="7739"/>
                    <a:pt x="16955" y="7518"/>
                  </a:cubicBezTo>
                  <a:cubicBezTo>
                    <a:pt x="16981" y="7429"/>
                    <a:pt x="16980" y="7331"/>
                    <a:pt x="17006" y="7242"/>
                  </a:cubicBezTo>
                  <a:cubicBezTo>
                    <a:pt x="17065" y="7050"/>
                    <a:pt x="17132" y="6861"/>
                    <a:pt x="17199" y="6671"/>
                  </a:cubicBezTo>
                  <a:cubicBezTo>
                    <a:pt x="17215" y="6626"/>
                    <a:pt x="17260" y="6582"/>
                    <a:pt x="17256" y="6540"/>
                  </a:cubicBezTo>
                  <a:cubicBezTo>
                    <a:pt x="17207" y="6001"/>
                    <a:pt x="17681" y="5672"/>
                    <a:pt x="17761" y="5168"/>
                  </a:cubicBezTo>
                  <a:cubicBezTo>
                    <a:pt x="18203" y="5240"/>
                    <a:pt x="18572" y="4787"/>
                    <a:pt x="19022" y="5121"/>
                  </a:cubicBezTo>
                  <a:cubicBezTo>
                    <a:pt x="18887" y="5294"/>
                    <a:pt x="18760" y="5467"/>
                    <a:pt x="18632" y="5639"/>
                  </a:cubicBezTo>
                  <a:close/>
                  <a:moveTo>
                    <a:pt x="16452" y="34024"/>
                  </a:moveTo>
                  <a:cubicBezTo>
                    <a:pt x="16312" y="34055"/>
                    <a:pt x="16199" y="34081"/>
                    <a:pt x="16017" y="34123"/>
                  </a:cubicBezTo>
                  <a:cubicBezTo>
                    <a:pt x="16153" y="34362"/>
                    <a:pt x="16264" y="34558"/>
                    <a:pt x="16384" y="34770"/>
                  </a:cubicBezTo>
                  <a:cubicBezTo>
                    <a:pt x="16631" y="34537"/>
                    <a:pt x="16526" y="34311"/>
                    <a:pt x="16452" y="34024"/>
                  </a:cubicBezTo>
                  <a:close/>
                  <a:moveTo>
                    <a:pt x="16669" y="11355"/>
                  </a:moveTo>
                  <a:cubicBezTo>
                    <a:pt x="17008" y="11430"/>
                    <a:pt x="17008" y="11430"/>
                    <a:pt x="17011" y="11001"/>
                  </a:cubicBezTo>
                  <a:cubicBezTo>
                    <a:pt x="16882" y="11134"/>
                    <a:pt x="16797" y="11223"/>
                    <a:pt x="16669" y="11355"/>
                  </a:cubicBezTo>
                  <a:close/>
                  <a:moveTo>
                    <a:pt x="16085" y="10700"/>
                  </a:moveTo>
                  <a:cubicBezTo>
                    <a:pt x="15874" y="10789"/>
                    <a:pt x="15743" y="10846"/>
                    <a:pt x="15611" y="10901"/>
                  </a:cubicBezTo>
                  <a:cubicBezTo>
                    <a:pt x="15811" y="11000"/>
                    <a:pt x="15957" y="10978"/>
                    <a:pt x="16085" y="10700"/>
                  </a:cubicBezTo>
                  <a:close/>
                  <a:moveTo>
                    <a:pt x="13624" y="14553"/>
                  </a:moveTo>
                  <a:cubicBezTo>
                    <a:pt x="13614" y="14578"/>
                    <a:pt x="13660" y="14636"/>
                    <a:pt x="13692" y="14666"/>
                  </a:cubicBezTo>
                  <a:cubicBezTo>
                    <a:pt x="13824" y="14791"/>
                    <a:pt x="13833" y="14894"/>
                    <a:pt x="13675" y="15016"/>
                  </a:cubicBezTo>
                  <a:cubicBezTo>
                    <a:pt x="13609" y="15068"/>
                    <a:pt x="13628" y="15422"/>
                    <a:pt x="13665" y="15455"/>
                  </a:cubicBezTo>
                  <a:cubicBezTo>
                    <a:pt x="13927" y="15692"/>
                    <a:pt x="13968" y="15825"/>
                    <a:pt x="13879" y="16157"/>
                  </a:cubicBezTo>
                  <a:cubicBezTo>
                    <a:pt x="13865" y="16214"/>
                    <a:pt x="13839" y="16314"/>
                    <a:pt x="13855" y="16323"/>
                  </a:cubicBezTo>
                  <a:cubicBezTo>
                    <a:pt x="14124" y="16463"/>
                    <a:pt x="13928" y="16657"/>
                    <a:pt x="13925" y="16828"/>
                  </a:cubicBezTo>
                  <a:cubicBezTo>
                    <a:pt x="13918" y="17132"/>
                    <a:pt x="13806" y="17456"/>
                    <a:pt x="14141" y="17688"/>
                  </a:cubicBezTo>
                  <a:cubicBezTo>
                    <a:pt x="14231" y="17751"/>
                    <a:pt x="14281" y="17906"/>
                    <a:pt x="14301" y="18027"/>
                  </a:cubicBezTo>
                  <a:cubicBezTo>
                    <a:pt x="14334" y="18216"/>
                    <a:pt x="14308" y="18417"/>
                    <a:pt x="14338" y="18609"/>
                  </a:cubicBezTo>
                  <a:cubicBezTo>
                    <a:pt x="14384" y="18903"/>
                    <a:pt x="14421" y="19206"/>
                    <a:pt x="14525" y="19482"/>
                  </a:cubicBezTo>
                  <a:cubicBezTo>
                    <a:pt x="14650" y="19817"/>
                    <a:pt x="14640" y="20005"/>
                    <a:pt x="14333" y="20280"/>
                  </a:cubicBezTo>
                  <a:cubicBezTo>
                    <a:pt x="14479" y="20319"/>
                    <a:pt x="14600" y="20353"/>
                    <a:pt x="14746" y="20392"/>
                  </a:cubicBezTo>
                  <a:cubicBezTo>
                    <a:pt x="14665" y="20611"/>
                    <a:pt x="14548" y="20799"/>
                    <a:pt x="14748" y="20984"/>
                  </a:cubicBezTo>
                  <a:cubicBezTo>
                    <a:pt x="14792" y="21025"/>
                    <a:pt x="14781" y="21137"/>
                    <a:pt x="14780" y="21216"/>
                  </a:cubicBezTo>
                  <a:cubicBezTo>
                    <a:pt x="14775" y="21586"/>
                    <a:pt x="15059" y="21914"/>
                    <a:pt x="14937" y="22300"/>
                  </a:cubicBezTo>
                  <a:cubicBezTo>
                    <a:pt x="15220" y="22630"/>
                    <a:pt x="15142" y="23068"/>
                    <a:pt x="15272" y="23444"/>
                  </a:cubicBezTo>
                  <a:cubicBezTo>
                    <a:pt x="15332" y="23615"/>
                    <a:pt x="15432" y="23809"/>
                    <a:pt x="15393" y="23965"/>
                  </a:cubicBezTo>
                  <a:cubicBezTo>
                    <a:pt x="15324" y="24252"/>
                    <a:pt x="15440" y="24461"/>
                    <a:pt x="15554" y="24690"/>
                  </a:cubicBezTo>
                  <a:cubicBezTo>
                    <a:pt x="15715" y="25014"/>
                    <a:pt x="15892" y="25334"/>
                    <a:pt x="16017" y="25670"/>
                  </a:cubicBezTo>
                  <a:cubicBezTo>
                    <a:pt x="16425" y="26779"/>
                    <a:pt x="16803" y="27898"/>
                    <a:pt x="17212" y="29005"/>
                  </a:cubicBezTo>
                  <a:cubicBezTo>
                    <a:pt x="17375" y="29446"/>
                    <a:pt x="17589" y="29869"/>
                    <a:pt x="17778" y="30301"/>
                  </a:cubicBezTo>
                  <a:cubicBezTo>
                    <a:pt x="17814" y="30292"/>
                    <a:pt x="17849" y="30285"/>
                    <a:pt x="17886" y="30278"/>
                  </a:cubicBezTo>
                  <a:cubicBezTo>
                    <a:pt x="17862" y="30081"/>
                    <a:pt x="17846" y="29882"/>
                    <a:pt x="17813" y="29686"/>
                  </a:cubicBezTo>
                  <a:cubicBezTo>
                    <a:pt x="17769" y="29435"/>
                    <a:pt x="17709" y="29186"/>
                    <a:pt x="17664" y="28935"/>
                  </a:cubicBezTo>
                  <a:cubicBezTo>
                    <a:pt x="17549" y="28291"/>
                    <a:pt x="17449" y="27645"/>
                    <a:pt x="17324" y="27004"/>
                  </a:cubicBezTo>
                  <a:cubicBezTo>
                    <a:pt x="17250" y="26623"/>
                    <a:pt x="17127" y="26252"/>
                    <a:pt x="17047" y="25871"/>
                  </a:cubicBezTo>
                  <a:cubicBezTo>
                    <a:pt x="16932" y="25336"/>
                    <a:pt x="16839" y="24795"/>
                    <a:pt x="16731" y="24257"/>
                  </a:cubicBezTo>
                  <a:cubicBezTo>
                    <a:pt x="16595" y="23571"/>
                    <a:pt x="16446" y="22887"/>
                    <a:pt x="16315" y="22200"/>
                  </a:cubicBezTo>
                  <a:cubicBezTo>
                    <a:pt x="16158" y="21367"/>
                    <a:pt x="16037" y="20527"/>
                    <a:pt x="15861" y="19698"/>
                  </a:cubicBezTo>
                  <a:cubicBezTo>
                    <a:pt x="15669" y="18797"/>
                    <a:pt x="15635" y="17869"/>
                    <a:pt x="15360" y="16982"/>
                  </a:cubicBezTo>
                  <a:cubicBezTo>
                    <a:pt x="15308" y="16814"/>
                    <a:pt x="15407" y="16603"/>
                    <a:pt x="15399" y="16414"/>
                  </a:cubicBezTo>
                  <a:cubicBezTo>
                    <a:pt x="15390" y="16199"/>
                    <a:pt x="15627" y="15901"/>
                    <a:pt x="15216" y="15792"/>
                  </a:cubicBezTo>
                  <a:cubicBezTo>
                    <a:pt x="15185" y="15782"/>
                    <a:pt x="15187" y="15649"/>
                    <a:pt x="15175" y="15572"/>
                  </a:cubicBezTo>
                  <a:cubicBezTo>
                    <a:pt x="15100" y="15037"/>
                    <a:pt x="14997" y="14506"/>
                    <a:pt x="14955" y="13969"/>
                  </a:cubicBezTo>
                  <a:cubicBezTo>
                    <a:pt x="14850" y="12664"/>
                    <a:pt x="14793" y="11353"/>
                    <a:pt x="14669" y="10050"/>
                  </a:cubicBezTo>
                  <a:cubicBezTo>
                    <a:pt x="14646" y="9800"/>
                    <a:pt x="14798" y="9607"/>
                    <a:pt x="14721" y="9332"/>
                  </a:cubicBezTo>
                  <a:cubicBezTo>
                    <a:pt x="14596" y="8886"/>
                    <a:pt x="14617" y="8400"/>
                    <a:pt x="14583" y="7931"/>
                  </a:cubicBezTo>
                  <a:cubicBezTo>
                    <a:pt x="14554" y="7545"/>
                    <a:pt x="14534" y="7158"/>
                    <a:pt x="14511" y="6770"/>
                  </a:cubicBezTo>
                  <a:cubicBezTo>
                    <a:pt x="14473" y="6763"/>
                    <a:pt x="14437" y="6757"/>
                    <a:pt x="14398" y="6752"/>
                  </a:cubicBezTo>
                  <a:cubicBezTo>
                    <a:pt x="14303" y="7119"/>
                    <a:pt x="14208" y="7486"/>
                    <a:pt x="14111" y="7853"/>
                  </a:cubicBezTo>
                  <a:cubicBezTo>
                    <a:pt x="13934" y="7820"/>
                    <a:pt x="13792" y="7792"/>
                    <a:pt x="13702" y="7775"/>
                  </a:cubicBezTo>
                  <a:cubicBezTo>
                    <a:pt x="13656" y="7981"/>
                    <a:pt x="13620" y="8144"/>
                    <a:pt x="13579" y="8326"/>
                  </a:cubicBezTo>
                  <a:cubicBezTo>
                    <a:pt x="13710" y="8342"/>
                    <a:pt x="13841" y="8358"/>
                    <a:pt x="13958" y="8372"/>
                  </a:cubicBezTo>
                  <a:cubicBezTo>
                    <a:pt x="13999" y="8864"/>
                    <a:pt x="13987" y="9299"/>
                    <a:pt x="13564" y="9598"/>
                  </a:cubicBezTo>
                  <a:cubicBezTo>
                    <a:pt x="13511" y="9636"/>
                    <a:pt x="13491" y="9722"/>
                    <a:pt x="13455" y="9786"/>
                  </a:cubicBezTo>
                  <a:cubicBezTo>
                    <a:pt x="13473" y="9801"/>
                    <a:pt x="13489" y="9815"/>
                    <a:pt x="13504" y="9829"/>
                  </a:cubicBezTo>
                  <a:cubicBezTo>
                    <a:pt x="13610" y="9738"/>
                    <a:pt x="13714" y="9648"/>
                    <a:pt x="13879" y="9505"/>
                  </a:cubicBezTo>
                  <a:cubicBezTo>
                    <a:pt x="13834" y="9758"/>
                    <a:pt x="13802" y="9927"/>
                    <a:pt x="13772" y="10094"/>
                  </a:cubicBezTo>
                  <a:cubicBezTo>
                    <a:pt x="13655" y="9786"/>
                    <a:pt x="13496" y="9959"/>
                    <a:pt x="13330" y="10031"/>
                  </a:cubicBezTo>
                  <a:cubicBezTo>
                    <a:pt x="13356" y="10251"/>
                    <a:pt x="13312" y="10470"/>
                    <a:pt x="13548" y="10597"/>
                  </a:cubicBezTo>
                  <a:cubicBezTo>
                    <a:pt x="13610" y="10520"/>
                    <a:pt x="13659" y="10458"/>
                    <a:pt x="13709" y="10397"/>
                  </a:cubicBezTo>
                  <a:cubicBezTo>
                    <a:pt x="13723" y="10475"/>
                    <a:pt x="13751" y="10555"/>
                    <a:pt x="13750" y="10633"/>
                  </a:cubicBezTo>
                  <a:cubicBezTo>
                    <a:pt x="13736" y="11321"/>
                    <a:pt x="13750" y="12010"/>
                    <a:pt x="13689" y="12693"/>
                  </a:cubicBezTo>
                  <a:cubicBezTo>
                    <a:pt x="13636" y="13312"/>
                    <a:pt x="13874" y="13941"/>
                    <a:pt x="13624" y="14553"/>
                  </a:cubicBezTo>
                  <a:close/>
                  <a:moveTo>
                    <a:pt x="16902" y="13213"/>
                  </a:moveTo>
                  <a:cubicBezTo>
                    <a:pt x="16849" y="13254"/>
                    <a:pt x="16791" y="13296"/>
                    <a:pt x="16650" y="13404"/>
                  </a:cubicBezTo>
                  <a:cubicBezTo>
                    <a:pt x="16854" y="13416"/>
                    <a:pt x="16962" y="13424"/>
                    <a:pt x="17064" y="13431"/>
                  </a:cubicBezTo>
                  <a:cubicBezTo>
                    <a:pt x="17008" y="13358"/>
                    <a:pt x="16955" y="13286"/>
                    <a:pt x="16902" y="13213"/>
                  </a:cubicBezTo>
                  <a:close/>
                  <a:moveTo>
                    <a:pt x="16132" y="13083"/>
                  </a:moveTo>
                  <a:cubicBezTo>
                    <a:pt x="16108" y="13233"/>
                    <a:pt x="16080" y="13370"/>
                    <a:pt x="16066" y="13510"/>
                  </a:cubicBezTo>
                  <a:cubicBezTo>
                    <a:pt x="16063" y="13540"/>
                    <a:pt x="16111" y="13575"/>
                    <a:pt x="16146" y="13620"/>
                  </a:cubicBezTo>
                  <a:cubicBezTo>
                    <a:pt x="16236" y="13510"/>
                    <a:pt x="16313" y="13417"/>
                    <a:pt x="16411" y="13300"/>
                  </a:cubicBezTo>
                  <a:cubicBezTo>
                    <a:pt x="16307" y="13219"/>
                    <a:pt x="16225" y="13156"/>
                    <a:pt x="16132" y="13083"/>
                  </a:cubicBezTo>
                  <a:close/>
                  <a:moveTo>
                    <a:pt x="15778" y="13514"/>
                  </a:moveTo>
                  <a:cubicBezTo>
                    <a:pt x="15804" y="13635"/>
                    <a:pt x="15808" y="13704"/>
                    <a:pt x="15838" y="13761"/>
                  </a:cubicBezTo>
                  <a:cubicBezTo>
                    <a:pt x="15850" y="13784"/>
                    <a:pt x="15954" y="13785"/>
                    <a:pt x="15955" y="13780"/>
                  </a:cubicBezTo>
                  <a:cubicBezTo>
                    <a:pt x="15973" y="13713"/>
                    <a:pt x="15995" y="13641"/>
                    <a:pt x="15981" y="13578"/>
                  </a:cubicBezTo>
                  <a:cubicBezTo>
                    <a:pt x="15975" y="13553"/>
                    <a:pt x="15886" y="13546"/>
                    <a:pt x="15778" y="13514"/>
                  </a:cubicBezTo>
                  <a:close/>
                  <a:moveTo>
                    <a:pt x="16346" y="15261"/>
                  </a:moveTo>
                  <a:cubicBezTo>
                    <a:pt x="16264" y="15013"/>
                    <a:pt x="16209" y="14848"/>
                    <a:pt x="16122" y="14582"/>
                  </a:cubicBezTo>
                  <a:cubicBezTo>
                    <a:pt x="15952" y="14938"/>
                    <a:pt x="15952" y="14938"/>
                    <a:pt x="16346" y="15261"/>
                  </a:cubicBezTo>
                  <a:close/>
                  <a:moveTo>
                    <a:pt x="15825" y="15308"/>
                  </a:moveTo>
                  <a:cubicBezTo>
                    <a:pt x="15766" y="15353"/>
                    <a:pt x="15708" y="15397"/>
                    <a:pt x="15648" y="15442"/>
                  </a:cubicBezTo>
                  <a:cubicBezTo>
                    <a:pt x="15682" y="15482"/>
                    <a:pt x="15715" y="15523"/>
                    <a:pt x="15751" y="15564"/>
                  </a:cubicBezTo>
                  <a:cubicBezTo>
                    <a:pt x="15793" y="15496"/>
                    <a:pt x="15838" y="15430"/>
                    <a:pt x="15881" y="15362"/>
                  </a:cubicBezTo>
                  <a:cubicBezTo>
                    <a:pt x="15861" y="15345"/>
                    <a:pt x="15843" y="15327"/>
                    <a:pt x="15825" y="15308"/>
                  </a:cubicBezTo>
                  <a:close/>
                  <a:moveTo>
                    <a:pt x="19172" y="28272"/>
                  </a:moveTo>
                  <a:lnTo>
                    <a:pt x="19192" y="27908"/>
                  </a:lnTo>
                  <a:cubicBezTo>
                    <a:pt x="19154" y="27907"/>
                    <a:pt x="19117" y="27904"/>
                    <a:pt x="19080" y="27903"/>
                  </a:cubicBezTo>
                  <a:cubicBezTo>
                    <a:pt x="19062" y="28017"/>
                    <a:pt x="19042" y="28129"/>
                    <a:pt x="19033" y="28243"/>
                  </a:cubicBezTo>
                  <a:cubicBezTo>
                    <a:pt x="19033" y="28248"/>
                    <a:pt x="19122" y="28260"/>
                    <a:pt x="19172" y="28272"/>
                  </a:cubicBezTo>
                  <a:cubicBezTo>
                    <a:pt x="19172" y="28277"/>
                    <a:pt x="19172" y="28280"/>
                    <a:pt x="19171" y="28286"/>
                  </a:cubicBezTo>
                  <a:cubicBezTo>
                    <a:pt x="19173" y="28285"/>
                    <a:pt x="19175" y="28286"/>
                    <a:pt x="19178" y="28285"/>
                  </a:cubicBezTo>
                  <a:cubicBezTo>
                    <a:pt x="19206" y="28405"/>
                    <a:pt x="19195" y="28562"/>
                    <a:pt x="19432" y="28550"/>
                  </a:cubicBezTo>
                  <a:cubicBezTo>
                    <a:pt x="19372" y="28405"/>
                    <a:pt x="19404" y="28226"/>
                    <a:pt x="19178" y="28285"/>
                  </a:cubicBezTo>
                  <a:cubicBezTo>
                    <a:pt x="19177" y="28280"/>
                    <a:pt x="19177" y="28275"/>
                    <a:pt x="19175" y="28272"/>
                  </a:cubicBezTo>
                  <a:close/>
                  <a:moveTo>
                    <a:pt x="12594" y="13875"/>
                  </a:moveTo>
                  <a:cubicBezTo>
                    <a:pt x="12629" y="14133"/>
                    <a:pt x="12656" y="14336"/>
                    <a:pt x="12683" y="14539"/>
                  </a:cubicBezTo>
                  <a:cubicBezTo>
                    <a:pt x="12819" y="14149"/>
                    <a:pt x="12818" y="14140"/>
                    <a:pt x="12594" y="13875"/>
                  </a:cubicBezTo>
                  <a:close/>
                  <a:moveTo>
                    <a:pt x="7332" y="15470"/>
                  </a:moveTo>
                  <a:cubicBezTo>
                    <a:pt x="7273" y="15676"/>
                    <a:pt x="7236" y="15801"/>
                    <a:pt x="7195" y="15942"/>
                  </a:cubicBezTo>
                  <a:cubicBezTo>
                    <a:pt x="7338" y="15948"/>
                    <a:pt x="7447" y="15953"/>
                    <a:pt x="7540" y="15958"/>
                  </a:cubicBezTo>
                  <a:cubicBezTo>
                    <a:pt x="7612" y="16140"/>
                    <a:pt x="7679" y="16309"/>
                    <a:pt x="7747" y="16478"/>
                  </a:cubicBezTo>
                  <a:cubicBezTo>
                    <a:pt x="7768" y="16473"/>
                    <a:pt x="7790" y="16467"/>
                    <a:pt x="7811" y="16462"/>
                  </a:cubicBezTo>
                  <a:cubicBezTo>
                    <a:pt x="7547" y="14427"/>
                    <a:pt x="7284" y="12393"/>
                    <a:pt x="7019" y="10358"/>
                  </a:cubicBezTo>
                  <a:cubicBezTo>
                    <a:pt x="6997" y="10356"/>
                    <a:pt x="6976" y="10353"/>
                    <a:pt x="6952" y="10351"/>
                  </a:cubicBezTo>
                  <a:cubicBezTo>
                    <a:pt x="6930" y="10442"/>
                    <a:pt x="6906" y="10534"/>
                    <a:pt x="6887" y="10627"/>
                  </a:cubicBezTo>
                  <a:cubicBezTo>
                    <a:pt x="6653" y="11729"/>
                    <a:pt x="6976" y="12785"/>
                    <a:pt x="7161" y="13853"/>
                  </a:cubicBezTo>
                  <a:cubicBezTo>
                    <a:pt x="7203" y="14094"/>
                    <a:pt x="7311" y="14370"/>
                    <a:pt x="7237" y="14577"/>
                  </a:cubicBezTo>
                  <a:cubicBezTo>
                    <a:pt x="7168" y="14771"/>
                    <a:pt x="7194" y="14855"/>
                    <a:pt x="7300" y="14989"/>
                  </a:cubicBezTo>
                  <a:cubicBezTo>
                    <a:pt x="7385" y="15099"/>
                    <a:pt x="7445" y="15230"/>
                    <a:pt x="7535" y="15384"/>
                  </a:cubicBezTo>
                  <a:cubicBezTo>
                    <a:pt x="7190" y="15383"/>
                    <a:pt x="7016" y="15503"/>
                    <a:pt x="7091" y="15652"/>
                  </a:cubicBezTo>
                  <a:cubicBezTo>
                    <a:pt x="7150" y="15607"/>
                    <a:pt x="7206" y="15564"/>
                    <a:pt x="7332" y="15470"/>
                  </a:cubicBezTo>
                  <a:close/>
                  <a:moveTo>
                    <a:pt x="4678" y="29435"/>
                  </a:moveTo>
                  <a:cubicBezTo>
                    <a:pt x="4454" y="28338"/>
                    <a:pt x="4248" y="27236"/>
                    <a:pt x="4023" y="26139"/>
                  </a:cubicBezTo>
                  <a:cubicBezTo>
                    <a:pt x="3965" y="25861"/>
                    <a:pt x="3933" y="25540"/>
                    <a:pt x="3774" y="25327"/>
                  </a:cubicBezTo>
                  <a:cubicBezTo>
                    <a:pt x="3550" y="25027"/>
                    <a:pt x="3866" y="24735"/>
                    <a:pt x="3690" y="24467"/>
                  </a:cubicBezTo>
                  <a:cubicBezTo>
                    <a:pt x="3674" y="24441"/>
                    <a:pt x="3659" y="24413"/>
                    <a:pt x="3647" y="24388"/>
                  </a:cubicBezTo>
                  <a:cubicBezTo>
                    <a:pt x="3566" y="24367"/>
                    <a:pt x="3488" y="24347"/>
                    <a:pt x="3330" y="24306"/>
                  </a:cubicBezTo>
                  <a:cubicBezTo>
                    <a:pt x="3485" y="24231"/>
                    <a:pt x="3550" y="24199"/>
                    <a:pt x="3649" y="24150"/>
                  </a:cubicBezTo>
                  <a:cubicBezTo>
                    <a:pt x="3610" y="23958"/>
                    <a:pt x="3569" y="23754"/>
                    <a:pt x="3529" y="23553"/>
                  </a:cubicBezTo>
                  <a:cubicBezTo>
                    <a:pt x="3447" y="23151"/>
                    <a:pt x="3357" y="22749"/>
                    <a:pt x="3284" y="22346"/>
                  </a:cubicBezTo>
                  <a:cubicBezTo>
                    <a:pt x="3185" y="21794"/>
                    <a:pt x="3102" y="21240"/>
                    <a:pt x="3008" y="20688"/>
                  </a:cubicBezTo>
                  <a:cubicBezTo>
                    <a:pt x="2962" y="20422"/>
                    <a:pt x="2877" y="20159"/>
                    <a:pt x="2866" y="19893"/>
                  </a:cubicBezTo>
                  <a:cubicBezTo>
                    <a:pt x="2857" y="19635"/>
                    <a:pt x="2631" y="19380"/>
                    <a:pt x="2839" y="19117"/>
                  </a:cubicBezTo>
                  <a:cubicBezTo>
                    <a:pt x="2560" y="18890"/>
                    <a:pt x="2772" y="18636"/>
                    <a:pt x="2795" y="18391"/>
                  </a:cubicBezTo>
                  <a:cubicBezTo>
                    <a:pt x="2801" y="18333"/>
                    <a:pt x="2801" y="18262"/>
                    <a:pt x="2777" y="18211"/>
                  </a:cubicBezTo>
                  <a:cubicBezTo>
                    <a:pt x="2617" y="17882"/>
                    <a:pt x="2611" y="17533"/>
                    <a:pt x="2613" y="17178"/>
                  </a:cubicBezTo>
                  <a:cubicBezTo>
                    <a:pt x="2615" y="16861"/>
                    <a:pt x="2603" y="16542"/>
                    <a:pt x="2580" y="16226"/>
                  </a:cubicBezTo>
                  <a:cubicBezTo>
                    <a:pt x="2560" y="15962"/>
                    <a:pt x="2460" y="15688"/>
                    <a:pt x="2503" y="15436"/>
                  </a:cubicBezTo>
                  <a:cubicBezTo>
                    <a:pt x="2549" y="15157"/>
                    <a:pt x="2533" y="14919"/>
                    <a:pt x="2425" y="14666"/>
                  </a:cubicBezTo>
                  <a:cubicBezTo>
                    <a:pt x="2394" y="14594"/>
                    <a:pt x="2474" y="14480"/>
                    <a:pt x="2460" y="14392"/>
                  </a:cubicBezTo>
                  <a:cubicBezTo>
                    <a:pt x="2434" y="14233"/>
                    <a:pt x="2642" y="14120"/>
                    <a:pt x="2587" y="14025"/>
                  </a:cubicBezTo>
                  <a:cubicBezTo>
                    <a:pt x="2475" y="13829"/>
                    <a:pt x="2579" y="13699"/>
                    <a:pt x="2628" y="13535"/>
                  </a:cubicBezTo>
                  <a:cubicBezTo>
                    <a:pt x="2700" y="13291"/>
                    <a:pt x="2752" y="13037"/>
                    <a:pt x="2780" y="12785"/>
                  </a:cubicBezTo>
                  <a:cubicBezTo>
                    <a:pt x="2805" y="12562"/>
                    <a:pt x="2754" y="12515"/>
                    <a:pt x="2483" y="12376"/>
                  </a:cubicBezTo>
                  <a:cubicBezTo>
                    <a:pt x="2719" y="12081"/>
                    <a:pt x="2693" y="11744"/>
                    <a:pt x="2670" y="11391"/>
                  </a:cubicBezTo>
                  <a:cubicBezTo>
                    <a:pt x="2652" y="11066"/>
                    <a:pt x="2481" y="10763"/>
                    <a:pt x="2579" y="10412"/>
                  </a:cubicBezTo>
                  <a:cubicBezTo>
                    <a:pt x="2622" y="10251"/>
                    <a:pt x="2507" y="10045"/>
                    <a:pt x="2450" y="9805"/>
                  </a:cubicBezTo>
                  <a:cubicBezTo>
                    <a:pt x="2273" y="10094"/>
                    <a:pt x="2142" y="10311"/>
                    <a:pt x="2013" y="10525"/>
                  </a:cubicBezTo>
                  <a:cubicBezTo>
                    <a:pt x="2043" y="10923"/>
                    <a:pt x="2446" y="11229"/>
                    <a:pt x="2136" y="11630"/>
                  </a:cubicBezTo>
                  <a:cubicBezTo>
                    <a:pt x="2127" y="11641"/>
                    <a:pt x="2146" y="11688"/>
                    <a:pt x="2165" y="11701"/>
                  </a:cubicBezTo>
                  <a:cubicBezTo>
                    <a:pt x="2362" y="11850"/>
                    <a:pt x="2188" y="12016"/>
                    <a:pt x="2115" y="12053"/>
                  </a:cubicBezTo>
                  <a:cubicBezTo>
                    <a:pt x="1644" y="12293"/>
                    <a:pt x="1664" y="12728"/>
                    <a:pt x="1658" y="13141"/>
                  </a:cubicBezTo>
                  <a:cubicBezTo>
                    <a:pt x="1643" y="13969"/>
                    <a:pt x="1643" y="14798"/>
                    <a:pt x="1660" y="15626"/>
                  </a:cubicBezTo>
                  <a:cubicBezTo>
                    <a:pt x="1674" y="16349"/>
                    <a:pt x="1670" y="17075"/>
                    <a:pt x="1761" y="17791"/>
                  </a:cubicBezTo>
                  <a:cubicBezTo>
                    <a:pt x="1961" y="19382"/>
                    <a:pt x="2210" y="20969"/>
                    <a:pt x="2448" y="22556"/>
                  </a:cubicBezTo>
                  <a:cubicBezTo>
                    <a:pt x="2560" y="23303"/>
                    <a:pt x="2668" y="24051"/>
                    <a:pt x="2823" y="24790"/>
                  </a:cubicBezTo>
                  <a:cubicBezTo>
                    <a:pt x="3034" y="25794"/>
                    <a:pt x="3279" y="26790"/>
                    <a:pt x="3525" y="27787"/>
                  </a:cubicBezTo>
                  <a:cubicBezTo>
                    <a:pt x="3777" y="28800"/>
                    <a:pt x="4033" y="29813"/>
                    <a:pt x="4320" y="30818"/>
                  </a:cubicBezTo>
                  <a:cubicBezTo>
                    <a:pt x="4566" y="31681"/>
                    <a:pt x="4856" y="32532"/>
                    <a:pt x="5132" y="33386"/>
                  </a:cubicBezTo>
                  <a:cubicBezTo>
                    <a:pt x="5268" y="33806"/>
                    <a:pt x="5414" y="34220"/>
                    <a:pt x="5554" y="34637"/>
                  </a:cubicBezTo>
                  <a:cubicBezTo>
                    <a:pt x="5591" y="34629"/>
                    <a:pt x="5628" y="34620"/>
                    <a:pt x="5665" y="34610"/>
                  </a:cubicBezTo>
                  <a:cubicBezTo>
                    <a:pt x="5605" y="34170"/>
                    <a:pt x="5567" y="33725"/>
                    <a:pt x="5480" y="33288"/>
                  </a:cubicBezTo>
                  <a:cubicBezTo>
                    <a:pt x="5222" y="32002"/>
                    <a:pt x="4941" y="30721"/>
                    <a:pt x="4678" y="29435"/>
                  </a:cubicBezTo>
                  <a:close/>
                  <a:moveTo>
                    <a:pt x="3117" y="18724"/>
                  </a:moveTo>
                  <a:cubicBezTo>
                    <a:pt x="3158" y="18851"/>
                    <a:pt x="3200" y="18979"/>
                    <a:pt x="3240" y="19106"/>
                  </a:cubicBezTo>
                  <a:cubicBezTo>
                    <a:pt x="3236" y="19111"/>
                    <a:pt x="3232" y="19118"/>
                    <a:pt x="3227" y="19123"/>
                  </a:cubicBezTo>
                  <a:cubicBezTo>
                    <a:pt x="3231" y="19135"/>
                    <a:pt x="3233" y="19146"/>
                    <a:pt x="3237" y="19156"/>
                  </a:cubicBezTo>
                  <a:cubicBezTo>
                    <a:pt x="3137" y="19449"/>
                    <a:pt x="3195" y="20048"/>
                    <a:pt x="3381" y="20412"/>
                  </a:cubicBezTo>
                  <a:cubicBezTo>
                    <a:pt x="3434" y="19956"/>
                    <a:pt x="3360" y="19553"/>
                    <a:pt x="3237" y="19156"/>
                  </a:cubicBezTo>
                  <a:cubicBezTo>
                    <a:pt x="3241" y="19147"/>
                    <a:pt x="3242" y="19133"/>
                    <a:pt x="3246" y="19125"/>
                  </a:cubicBezTo>
                  <a:cubicBezTo>
                    <a:pt x="3243" y="19118"/>
                    <a:pt x="3242" y="19111"/>
                    <a:pt x="3240" y="19105"/>
                  </a:cubicBezTo>
                  <a:cubicBezTo>
                    <a:pt x="3360" y="18954"/>
                    <a:pt x="3288" y="18827"/>
                    <a:pt x="3220" y="18699"/>
                  </a:cubicBezTo>
                  <a:cubicBezTo>
                    <a:pt x="3186" y="18708"/>
                    <a:pt x="3153" y="18715"/>
                    <a:pt x="3117" y="18724"/>
                  </a:cubicBezTo>
                  <a:close/>
                  <a:moveTo>
                    <a:pt x="6057" y="24858"/>
                  </a:moveTo>
                  <a:cubicBezTo>
                    <a:pt x="6040" y="24892"/>
                    <a:pt x="6024" y="24926"/>
                    <a:pt x="6008" y="24961"/>
                  </a:cubicBezTo>
                  <a:cubicBezTo>
                    <a:pt x="6046" y="24977"/>
                    <a:pt x="6085" y="25000"/>
                    <a:pt x="6125" y="25009"/>
                  </a:cubicBezTo>
                  <a:cubicBezTo>
                    <a:pt x="6133" y="25011"/>
                    <a:pt x="6151" y="24960"/>
                    <a:pt x="6171" y="24919"/>
                  </a:cubicBezTo>
                  <a:cubicBezTo>
                    <a:pt x="6134" y="24899"/>
                    <a:pt x="6095" y="24878"/>
                    <a:pt x="6057" y="24858"/>
                  </a:cubicBezTo>
                  <a:close/>
                  <a:moveTo>
                    <a:pt x="5992" y="25615"/>
                  </a:moveTo>
                  <a:cubicBezTo>
                    <a:pt x="6031" y="25758"/>
                    <a:pt x="6044" y="25853"/>
                    <a:pt x="6083" y="25935"/>
                  </a:cubicBezTo>
                  <a:cubicBezTo>
                    <a:pt x="6200" y="26181"/>
                    <a:pt x="6425" y="26421"/>
                    <a:pt x="6426" y="26664"/>
                  </a:cubicBezTo>
                  <a:cubicBezTo>
                    <a:pt x="6430" y="26973"/>
                    <a:pt x="6554" y="27241"/>
                    <a:pt x="6583" y="27533"/>
                  </a:cubicBezTo>
                  <a:cubicBezTo>
                    <a:pt x="6622" y="27913"/>
                    <a:pt x="6692" y="28293"/>
                    <a:pt x="6798" y="28658"/>
                  </a:cubicBezTo>
                  <a:cubicBezTo>
                    <a:pt x="7054" y="29533"/>
                    <a:pt x="7332" y="30401"/>
                    <a:pt x="7611" y="31269"/>
                  </a:cubicBezTo>
                  <a:cubicBezTo>
                    <a:pt x="7796" y="31844"/>
                    <a:pt x="7999" y="32414"/>
                    <a:pt x="8195" y="32985"/>
                  </a:cubicBezTo>
                  <a:lnTo>
                    <a:pt x="8276" y="32958"/>
                  </a:lnTo>
                  <a:cubicBezTo>
                    <a:pt x="8144" y="32398"/>
                    <a:pt x="8061" y="31822"/>
                    <a:pt x="7870" y="31282"/>
                  </a:cubicBezTo>
                  <a:cubicBezTo>
                    <a:pt x="7301" y="29680"/>
                    <a:pt x="7078" y="27991"/>
                    <a:pt x="6581" y="26372"/>
                  </a:cubicBezTo>
                  <a:cubicBezTo>
                    <a:pt x="6507" y="26130"/>
                    <a:pt x="6394" y="25900"/>
                    <a:pt x="6277" y="25678"/>
                  </a:cubicBezTo>
                  <a:cubicBezTo>
                    <a:pt x="6253" y="25633"/>
                    <a:pt x="6124" y="25642"/>
                    <a:pt x="5992" y="25615"/>
                  </a:cubicBezTo>
                  <a:close/>
                  <a:moveTo>
                    <a:pt x="6569" y="16616"/>
                  </a:moveTo>
                  <a:cubicBezTo>
                    <a:pt x="6533" y="16444"/>
                    <a:pt x="6501" y="16271"/>
                    <a:pt x="6467" y="16098"/>
                  </a:cubicBezTo>
                  <a:cubicBezTo>
                    <a:pt x="6188" y="16744"/>
                    <a:pt x="6175" y="17389"/>
                    <a:pt x="6320" y="18036"/>
                  </a:cubicBezTo>
                  <a:cubicBezTo>
                    <a:pt x="6520" y="18928"/>
                    <a:pt x="6749" y="19815"/>
                    <a:pt x="6936" y="20711"/>
                  </a:cubicBezTo>
                  <a:cubicBezTo>
                    <a:pt x="7352" y="22709"/>
                    <a:pt x="7729" y="24715"/>
                    <a:pt x="8159" y="26709"/>
                  </a:cubicBezTo>
                  <a:cubicBezTo>
                    <a:pt x="8460" y="28106"/>
                    <a:pt x="8817" y="29492"/>
                    <a:pt x="9162" y="30879"/>
                  </a:cubicBezTo>
                  <a:cubicBezTo>
                    <a:pt x="9284" y="31372"/>
                    <a:pt x="9422" y="31862"/>
                    <a:pt x="9594" y="32338"/>
                  </a:cubicBezTo>
                  <a:cubicBezTo>
                    <a:pt x="9811" y="32937"/>
                    <a:pt x="10083" y="33516"/>
                    <a:pt x="10308" y="34114"/>
                  </a:cubicBezTo>
                  <a:cubicBezTo>
                    <a:pt x="10583" y="34848"/>
                    <a:pt x="10820" y="35595"/>
                    <a:pt x="11098" y="36327"/>
                  </a:cubicBezTo>
                  <a:cubicBezTo>
                    <a:pt x="11415" y="37158"/>
                    <a:pt x="11758" y="37979"/>
                    <a:pt x="12088" y="38806"/>
                  </a:cubicBezTo>
                  <a:cubicBezTo>
                    <a:pt x="12112" y="38864"/>
                    <a:pt x="12159" y="38937"/>
                    <a:pt x="12144" y="38986"/>
                  </a:cubicBezTo>
                  <a:cubicBezTo>
                    <a:pt x="12000" y="39443"/>
                    <a:pt x="12394" y="39614"/>
                    <a:pt x="12667" y="39887"/>
                  </a:cubicBezTo>
                  <a:cubicBezTo>
                    <a:pt x="12680" y="39692"/>
                    <a:pt x="12724" y="39492"/>
                    <a:pt x="12698" y="39303"/>
                  </a:cubicBezTo>
                  <a:cubicBezTo>
                    <a:pt x="12665" y="39070"/>
                    <a:pt x="12577" y="38844"/>
                    <a:pt x="12504" y="38616"/>
                  </a:cubicBezTo>
                  <a:cubicBezTo>
                    <a:pt x="12208" y="37707"/>
                    <a:pt x="11902" y="36798"/>
                    <a:pt x="11613" y="35885"/>
                  </a:cubicBezTo>
                  <a:cubicBezTo>
                    <a:pt x="11464" y="35413"/>
                    <a:pt x="11357" y="34929"/>
                    <a:pt x="11204" y="34460"/>
                  </a:cubicBezTo>
                  <a:cubicBezTo>
                    <a:pt x="11067" y="34037"/>
                    <a:pt x="10884" y="33630"/>
                    <a:pt x="10742" y="33208"/>
                  </a:cubicBezTo>
                  <a:cubicBezTo>
                    <a:pt x="10649" y="32936"/>
                    <a:pt x="10589" y="32651"/>
                    <a:pt x="10523" y="32371"/>
                  </a:cubicBezTo>
                  <a:cubicBezTo>
                    <a:pt x="10433" y="31989"/>
                    <a:pt x="10372" y="31597"/>
                    <a:pt x="10259" y="31222"/>
                  </a:cubicBezTo>
                  <a:cubicBezTo>
                    <a:pt x="10066" y="30578"/>
                    <a:pt x="9842" y="29943"/>
                    <a:pt x="9634" y="29305"/>
                  </a:cubicBezTo>
                  <a:cubicBezTo>
                    <a:pt x="9535" y="29000"/>
                    <a:pt x="9431" y="28698"/>
                    <a:pt x="9352" y="28390"/>
                  </a:cubicBezTo>
                  <a:cubicBezTo>
                    <a:pt x="9117" y="27477"/>
                    <a:pt x="8898" y="26560"/>
                    <a:pt x="8660" y="25647"/>
                  </a:cubicBezTo>
                  <a:cubicBezTo>
                    <a:pt x="8394" y="24623"/>
                    <a:pt x="8096" y="23607"/>
                    <a:pt x="7846" y="22580"/>
                  </a:cubicBezTo>
                  <a:cubicBezTo>
                    <a:pt x="7614" y="21632"/>
                    <a:pt x="7432" y="20673"/>
                    <a:pt x="7228" y="19720"/>
                  </a:cubicBezTo>
                  <a:cubicBezTo>
                    <a:pt x="7008" y="18683"/>
                    <a:pt x="6788" y="17651"/>
                    <a:pt x="6569" y="16616"/>
                  </a:cubicBezTo>
                  <a:close/>
                  <a:moveTo>
                    <a:pt x="13486" y="27148"/>
                  </a:moveTo>
                  <a:cubicBezTo>
                    <a:pt x="13288" y="27188"/>
                    <a:pt x="13206" y="27205"/>
                    <a:pt x="13125" y="27222"/>
                  </a:cubicBezTo>
                  <a:cubicBezTo>
                    <a:pt x="13124" y="27254"/>
                    <a:pt x="13121" y="27287"/>
                    <a:pt x="13120" y="27320"/>
                  </a:cubicBezTo>
                  <a:cubicBezTo>
                    <a:pt x="13172" y="27336"/>
                    <a:pt x="13231" y="27378"/>
                    <a:pt x="13271" y="27362"/>
                  </a:cubicBezTo>
                  <a:cubicBezTo>
                    <a:pt x="13324" y="27343"/>
                    <a:pt x="13361" y="27278"/>
                    <a:pt x="13486" y="27148"/>
                  </a:cubicBezTo>
                  <a:close/>
                  <a:moveTo>
                    <a:pt x="14882" y="28097"/>
                  </a:moveTo>
                  <a:cubicBezTo>
                    <a:pt x="14656" y="28085"/>
                    <a:pt x="14656" y="28085"/>
                    <a:pt x="14590" y="28272"/>
                  </a:cubicBezTo>
                  <a:cubicBezTo>
                    <a:pt x="14697" y="28206"/>
                    <a:pt x="14767" y="28165"/>
                    <a:pt x="14882" y="28097"/>
                  </a:cubicBezTo>
                  <a:close/>
                  <a:moveTo>
                    <a:pt x="22038" y="37678"/>
                  </a:moveTo>
                  <a:cubicBezTo>
                    <a:pt x="21873" y="37660"/>
                    <a:pt x="21735" y="37762"/>
                    <a:pt x="21611" y="37746"/>
                  </a:cubicBezTo>
                  <a:cubicBezTo>
                    <a:pt x="21444" y="37725"/>
                    <a:pt x="21290" y="37610"/>
                    <a:pt x="21076" y="37510"/>
                  </a:cubicBezTo>
                  <a:cubicBezTo>
                    <a:pt x="21157" y="37812"/>
                    <a:pt x="21202" y="38057"/>
                    <a:pt x="21479" y="38096"/>
                  </a:cubicBezTo>
                  <a:cubicBezTo>
                    <a:pt x="21688" y="37941"/>
                    <a:pt x="21863" y="37809"/>
                    <a:pt x="22038" y="37678"/>
                  </a:cubicBezTo>
                  <a:close/>
                  <a:moveTo>
                    <a:pt x="21919" y="37141"/>
                  </a:moveTo>
                  <a:cubicBezTo>
                    <a:pt x="21756" y="37225"/>
                    <a:pt x="21593" y="37309"/>
                    <a:pt x="21409" y="37405"/>
                  </a:cubicBezTo>
                  <a:cubicBezTo>
                    <a:pt x="21738" y="37597"/>
                    <a:pt x="21777" y="37267"/>
                    <a:pt x="21919" y="37141"/>
                  </a:cubicBezTo>
                  <a:close/>
                  <a:moveTo>
                    <a:pt x="12935" y="25190"/>
                  </a:moveTo>
                  <a:cubicBezTo>
                    <a:pt x="13199" y="25069"/>
                    <a:pt x="13151" y="24857"/>
                    <a:pt x="13046" y="24678"/>
                  </a:cubicBezTo>
                  <a:cubicBezTo>
                    <a:pt x="12748" y="24175"/>
                    <a:pt x="12790" y="23592"/>
                    <a:pt x="12631" y="23058"/>
                  </a:cubicBezTo>
                  <a:cubicBezTo>
                    <a:pt x="12562" y="22824"/>
                    <a:pt x="12488" y="22586"/>
                    <a:pt x="12461" y="22346"/>
                  </a:cubicBezTo>
                  <a:cubicBezTo>
                    <a:pt x="12433" y="22105"/>
                    <a:pt x="12449" y="21860"/>
                    <a:pt x="12360" y="21628"/>
                  </a:cubicBezTo>
                  <a:cubicBezTo>
                    <a:pt x="12322" y="21523"/>
                    <a:pt x="12258" y="21424"/>
                    <a:pt x="12239" y="21317"/>
                  </a:cubicBezTo>
                  <a:cubicBezTo>
                    <a:pt x="12053" y="20224"/>
                    <a:pt x="11859" y="19131"/>
                    <a:pt x="11699" y="18035"/>
                  </a:cubicBezTo>
                  <a:cubicBezTo>
                    <a:pt x="11608" y="17410"/>
                    <a:pt x="11598" y="16771"/>
                    <a:pt x="11513" y="16145"/>
                  </a:cubicBezTo>
                  <a:cubicBezTo>
                    <a:pt x="11352" y="14959"/>
                    <a:pt x="11152" y="13780"/>
                    <a:pt x="10988" y="12596"/>
                  </a:cubicBezTo>
                  <a:cubicBezTo>
                    <a:pt x="10862" y="11679"/>
                    <a:pt x="10742" y="10759"/>
                    <a:pt x="10666" y="9836"/>
                  </a:cubicBezTo>
                  <a:cubicBezTo>
                    <a:pt x="10639" y="9507"/>
                    <a:pt x="10513" y="9237"/>
                    <a:pt x="10354" y="8937"/>
                  </a:cubicBezTo>
                  <a:cubicBezTo>
                    <a:pt x="10285" y="9108"/>
                    <a:pt x="10292" y="9283"/>
                    <a:pt x="10290" y="9456"/>
                  </a:cubicBezTo>
                  <a:cubicBezTo>
                    <a:pt x="10268" y="10512"/>
                    <a:pt x="10234" y="11569"/>
                    <a:pt x="10223" y="12625"/>
                  </a:cubicBezTo>
                  <a:cubicBezTo>
                    <a:pt x="10218" y="13230"/>
                    <a:pt x="10195" y="13843"/>
                    <a:pt x="10276" y="14438"/>
                  </a:cubicBezTo>
                  <a:cubicBezTo>
                    <a:pt x="10424" y="15497"/>
                    <a:pt x="10646" y="16546"/>
                    <a:pt x="10832" y="17601"/>
                  </a:cubicBezTo>
                  <a:cubicBezTo>
                    <a:pt x="10849" y="17708"/>
                    <a:pt x="10846" y="17825"/>
                    <a:pt x="10826" y="17930"/>
                  </a:cubicBezTo>
                  <a:cubicBezTo>
                    <a:pt x="10785" y="18127"/>
                    <a:pt x="10823" y="18282"/>
                    <a:pt x="10917" y="18468"/>
                  </a:cubicBezTo>
                  <a:cubicBezTo>
                    <a:pt x="11039" y="18709"/>
                    <a:pt x="11058" y="19001"/>
                    <a:pt x="11133" y="19268"/>
                  </a:cubicBezTo>
                  <a:cubicBezTo>
                    <a:pt x="11249" y="19690"/>
                    <a:pt x="11185" y="20147"/>
                    <a:pt x="11393" y="20554"/>
                  </a:cubicBezTo>
                  <a:cubicBezTo>
                    <a:pt x="11478" y="20721"/>
                    <a:pt x="11499" y="20920"/>
                    <a:pt x="11548" y="21107"/>
                  </a:cubicBezTo>
                  <a:cubicBezTo>
                    <a:pt x="11586" y="21095"/>
                    <a:pt x="11639" y="21076"/>
                    <a:pt x="11751" y="21040"/>
                  </a:cubicBezTo>
                  <a:cubicBezTo>
                    <a:pt x="11750" y="21215"/>
                    <a:pt x="11760" y="21365"/>
                    <a:pt x="11740" y="21509"/>
                  </a:cubicBezTo>
                  <a:cubicBezTo>
                    <a:pt x="11732" y="21582"/>
                    <a:pt x="11666" y="21648"/>
                    <a:pt x="11626" y="21717"/>
                  </a:cubicBezTo>
                  <a:cubicBezTo>
                    <a:pt x="11719" y="21720"/>
                    <a:pt x="11815" y="21722"/>
                    <a:pt x="11909" y="21726"/>
                  </a:cubicBezTo>
                  <a:cubicBezTo>
                    <a:pt x="12102" y="22139"/>
                    <a:pt x="11570" y="22602"/>
                    <a:pt x="11999" y="23009"/>
                  </a:cubicBezTo>
                  <a:cubicBezTo>
                    <a:pt x="12050" y="22920"/>
                    <a:pt x="12097" y="22836"/>
                    <a:pt x="12176" y="22695"/>
                  </a:cubicBezTo>
                  <a:cubicBezTo>
                    <a:pt x="12334" y="23054"/>
                    <a:pt x="12537" y="23334"/>
                    <a:pt x="12275" y="23666"/>
                  </a:cubicBezTo>
                  <a:cubicBezTo>
                    <a:pt x="12279" y="23763"/>
                    <a:pt x="12284" y="23861"/>
                    <a:pt x="12287" y="23957"/>
                  </a:cubicBezTo>
                  <a:cubicBezTo>
                    <a:pt x="12336" y="24218"/>
                    <a:pt x="12396" y="24477"/>
                    <a:pt x="12428" y="24739"/>
                  </a:cubicBezTo>
                  <a:cubicBezTo>
                    <a:pt x="12467" y="25050"/>
                    <a:pt x="12539" y="25153"/>
                    <a:pt x="12865" y="25262"/>
                  </a:cubicBezTo>
                  <a:cubicBezTo>
                    <a:pt x="12520" y="25564"/>
                    <a:pt x="12562" y="25722"/>
                    <a:pt x="13027" y="25939"/>
                  </a:cubicBezTo>
                  <a:cubicBezTo>
                    <a:pt x="13094" y="26170"/>
                    <a:pt x="13156" y="26389"/>
                    <a:pt x="13228" y="26640"/>
                  </a:cubicBezTo>
                  <a:cubicBezTo>
                    <a:pt x="13340" y="26586"/>
                    <a:pt x="13442" y="26535"/>
                    <a:pt x="13547" y="26484"/>
                  </a:cubicBezTo>
                  <a:cubicBezTo>
                    <a:pt x="13334" y="26122"/>
                    <a:pt x="13076" y="25830"/>
                    <a:pt x="13097" y="25414"/>
                  </a:cubicBezTo>
                  <a:cubicBezTo>
                    <a:pt x="13099" y="25341"/>
                    <a:pt x="12991" y="25264"/>
                    <a:pt x="12935" y="25190"/>
                  </a:cubicBezTo>
                  <a:close/>
                  <a:moveTo>
                    <a:pt x="13102" y="24315"/>
                  </a:moveTo>
                  <a:cubicBezTo>
                    <a:pt x="13254" y="24653"/>
                    <a:pt x="13389" y="24949"/>
                    <a:pt x="13525" y="25253"/>
                  </a:cubicBezTo>
                  <a:cubicBezTo>
                    <a:pt x="13834" y="25076"/>
                    <a:pt x="13543" y="24898"/>
                    <a:pt x="13573" y="24746"/>
                  </a:cubicBezTo>
                  <a:cubicBezTo>
                    <a:pt x="13651" y="24688"/>
                    <a:pt x="13713" y="24642"/>
                    <a:pt x="13791" y="24584"/>
                  </a:cubicBezTo>
                  <a:cubicBezTo>
                    <a:pt x="13553" y="24491"/>
                    <a:pt x="13358" y="24415"/>
                    <a:pt x="13102" y="24315"/>
                  </a:cubicBezTo>
                  <a:close/>
                  <a:moveTo>
                    <a:pt x="13590" y="25908"/>
                  </a:moveTo>
                  <a:cubicBezTo>
                    <a:pt x="14118" y="25600"/>
                    <a:pt x="14118" y="25600"/>
                    <a:pt x="13991" y="25169"/>
                  </a:cubicBezTo>
                  <a:cubicBezTo>
                    <a:pt x="13937" y="25303"/>
                    <a:pt x="13896" y="25467"/>
                    <a:pt x="13864" y="25466"/>
                  </a:cubicBezTo>
                  <a:cubicBezTo>
                    <a:pt x="13486" y="25451"/>
                    <a:pt x="13682" y="25717"/>
                    <a:pt x="13590" y="25908"/>
                  </a:cubicBezTo>
                  <a:close/>
                  <a:moveTo>
                    <a:pt x="21406" y="35292"/>
                  </a:moveTo>
                  <a:cubicBezTo>
                    <a:pt x="21344" y="35233"/>
                    <a:pt x="21281" y="35173"/>
                    <a:pt x="21219" y="35114"/>
                  </a:cubicBezTo>
                  <a:cubicBezTo>
                    <a:pt x="21188" y="35150"/>
                    <a:pt x="21154" y="35183"/>
                    <a:pt x="21123" y="35218"/>
                  </a:cubicBezTo>
                  <a:cubicBezTo>
                    <a:pt x="21185" y="35271"/>
                    <a:pt x="21245" y="35329"/>
                    <a:pt x="21313" y="35374"/>
                  </a:cubicBezTo>
                  <a:cubicBezTo>
                    <a:pt x="21320" y="35380"/>
                    <a:pt x="21373" y="35322"/>
                    <a:pt x="21406" y="35292"/>
                  </a:cubicBezTo>
                  <a:close/>
                  <a:moveTo>
                    <a:pt x="22413" y="36765"/>
                  </a:moveTo>
                  <a:cubicBezTo>
                    <a:pt x="22575" y="36757"/>
                    <a:pt x="22669" y="36760"/>
                    <a:pt x="22760" y="36744"/>
                  </a:cubicBezTo>
                  <a:cubicBezTo>
                    <a:pt x="22775" y="36741"/>
                    <a:pt x="22779" y="36663"/>
                    <a:pt x="22794" y="36582"/>
                  </a:cubicBezTo>
                  <a:cubicBezTo>
                    <a:pt x="22699" y="36588"/>
                    <a:pt x="22623" y="36582"/>
                    <a:pt x="22554" y="36599"/>
                  </a:cubicBezTo>
                  <a:cubicBezTo>
                    <a:pt x="22519" y="36609"/>
                    <a:pt x="22498" y="36662"/>
                    <a:pt x="22413" y="36765"/>
                  </a:cubicBezTo>
                  <a:close/>
                  <a:moveTo>
                    <a:pt x="21571" y="34243"/>
                  </a:moveTo>
                  <a:cubicBezTo>
                    <a:pt x="21524" y="33998"/>
                    <a:pt x="21486" y="33796"/>
                    <a:pt x="21437" y="33542"/>
                  </a:cubicBezTo>
                  <a:cubicBezTo>
                    <a:pt x="21158" y="33789"/>
                    <a:pt x="21391" y="34165"/>
                    <a:pt x="21055" y="34338"/>
                  </a:cubicBezTo>
                  <a:lnTo>
                    <a:pt x="21138" y="34421"/>
                  </a:lnTo>
                  <a:cubicBezTo>
                    <a:pt x="21279" y="34362"/>
                    <a:pt x="21423" y="34303"/>
                    <a:pt x="21571" y="34243"/>
                  </a:cubicBezTo>
                  <a:close/>
                  <a:moveTo>
                    <a:pt x="22149" y="34172"/>
                  </a:moveTo>
                  <a:cubicBezTo>
                    <a:pt x="21543" y="34317"/>
                    <a:pt x="21543" y="34317"/>
                    <a:pt x="21743" y="34685"/>
                  </a:cubicBezTo>
                  <a:cubicBezTo>
                    <a:pt x="21861" y="34537"/>
                    <a:pt x="21970" y="34399"/>
                    <a:pt x="22149" y="34172"/>
                  </a:cubicBezTo>
                  <a:close/>
                  <a:moveTo>
                    <a:pt x="20757" y="21012"/>
                  </a:moveTo>
                  <a:cubicBezTo>
                    <a:pt x="20681" y="20928"/>
                    <a:pt x="20606" y="20844"/>
                    <a:pt x="20538" y="20768"/>
                  </a:cubicBezTo>
                  <a:cubicBezTo>
                    <a:pt x="20490" y="20793"/>
                    <a:pt x="20477" y="20798"/>
                    <a:pt x="20465" y="20805"/>
                  </a:cubicBezTo>
                  <a:cubicBezTo>
                    <a:pt x="20473" y="20818"/>
                    <a:pt x="20482" y="20833"/>
                    <a:pt x="20490" y="20845"/>
                  </a:cubicBezTo>
                  <a:cubicBezTo>
                    <a:pt x="20529" y="20913"/>
                    <a:pt x="20565" y="20984"/>
                    <a:pt x="20611" y="21045"/>
                  </a:cubicBezTo>
                  <a:cubicBezTo>
                    <a:pt x="20636" y="21081"/>
                    <a:pt x="20679" y="21103"/>
                    <a:pt x="20713" y="21131"/>
                  </a:cubicBezTo>
                  <a:cubicBezTo>
                    <a:pt x="20726" y="21091"/>
                    <a:pt x="20742" y="21051"/>
                    <a:pt x="20757" y="21012"/>
                  </a:cubicBezTo>
                  <a:close/>
                  <a:moveTo>
                    <a:pt x="20529" y="19369"/>
                  </a:moveTo>
                  <a:cubicBezTo>
                    <a:pt x="20413" y="19361"/>
                    <a:pt x="20297" y="19355"/>
                    <a:pt x="20180" y="19349"/>
                  </a:cubicBezTo>
                  <a:cubicBezTo>
                    <a:pt x="20179" y="19378"/>
                    <a:pt x="20178" y="19410"/>
                    <a:pt x="20176" y="19440"/>
                  </a:cubicBezTo>
                  <a:cubicBezTo>
                    <a:pt x="20294" y="19445"/>
                    <a:pt x="20409" y="19450"/>
                    <a:pt x="20525" y="19455"/>
                  </a:cubicBezTo>
                  <a:cubicBezTo>
                    <a:pt x="20527" y="19426"/>
                    <a:pt x="20528" y="19397"/>
                    <a:pt x="20529" y="19369"/>
                  </a:cubicBezTo>
                  <a:close/>
                  <a:moveTo>
                    <a:pt x="18310" y="7067"/>
                  </a:moveTo>
                  <a:cubicBezTo>
                    <a:pt x="17934" y="7423"/>
                    <a:pt x="18011" y="8018"/>
                    <a:pt x="17593" y="8148"/>
                  </a:cubicBezTo>
                  <a:cubicBezTo>
                    <a:pt x="17542" y="8409"/>
                    <a:pt x="17442" y="8614"/>
                    <a:pt x="17477" y="8793"/>
                  </a:cubicBezTo>
                  <a:cubicBezTo>
                    <a:pt x="17549" y="9144"/>
                    <a:pt x="17427" y="9372"/>
                    <a:pt x="17050" y="9587"/>
                  </a:cubicBezTo>
                  <a:cubicBezTo>
                    <a:pt x="17428" y="9625"/>
                    <a:pt x="17345" y="9835"/>
                    <a:pt x="17328" y="9998"/>
                  </a:cubicBezTo>
                  <a:cubicBezTo>
                    <a:pt x="17262" y="10614"/>
                    <a:pt x="17180" y="11231"/>
                    <a:pt x="17106" y="11826"/>
                  </a:cubicBezTo>
                  <a:cubicBezTo>
                    <a:pt x="16976" y="11902"/>
                    <a:pt x="16846" y="11978"/>
                    <a:pt x="16717" y="12054"/>
                  </a:cubicBezTo>
                  <a:cubicBezTo>
                    <a:pt x="16914" y="12373"/>
                    <a:pt x="16944" y="12466"/>
                    <a:pt x="16806" y="12792"/>
                  </a:cubicBezTo>
                  <a:cubicBezTo>
                    <a:pt x="16728" y="12979"/>
                    <a:pt x="16767" y="13088"/>
                    <a:pt x="16898" y="13196"/>
                  </a:cubicBezTo>
                  <a:cubicBezTo>
                    <a:pt x="16949" y="13130"/>
                    <a:pt x="17001" y="13061"/>
                    <a:pt x="17119" y="12905"/>
                  </a:cubicBezTo>
                  <a:cubicBezTo>
                    <a:pt x="17100" y="13149"/>
                    <a:pt x="17089" y="13291"/>
                    <a:pt x="17078" y="13430"/>
                  </a:cubicBezTo>
                  <a:lnTo>
                    <a:pt x="17084" y="13430"/>
                  </a:lnTo>
                  <a:cubicBezTo>
                    <a:pt x="17099" y="13473"/>
                    <a:pt x="17139" y="13531"/>
                    <a:pt x="17124" y="13562"/>
                  </a:cubicBezTo>
                  <a:cubicBezTo>
                    <a:pt x="17048" y="13716"/>
                    <a:pt x="16962" y="13865"/>
                    <a:pt x="16872" y="14013"/>
                  </a:cubicBezTo>
                  <a:cubicBezTo>
                    <a:pt x="16717" y="14265"/>
                    <a:pt x="17146" y="14238"/>
                    <a:pt x="17076" y="14454"/>
                  </a:cubicBezTo>
                  <a:cubicBezTo>
                    <a:pt x="17029" y="14599"/>
                    <a:pt x="17008" y="14751"/>
                    <a:pt x="16966" y="14897"/>
                  </a:cubicBezTo>
                  <a:cubicBezTo>
                    <a:pt x="16908" y="15086"/>
                    <a:pt x="16748" y="15296"/>
                    <a:pt x="17105" y="15370"/>
                  </a:cubicBezTo>
                  <a:cubicBezTo>
                    <a:pt x="17144" y="15378"/>
                    <a:pt x="17201" y="15520"/>
                    <a:pt x="17178" y="15561"/>
                  </a:cubicBezTo>
                  <a:cubicBezTo>
                    <a:pt x="17033" y="15831"/>
                    <a:pt x="17193" y="16011"/>
                    <a:pt x="17336" y="16202"/>
                  </a:cubicBezTo>
                  <a:cubicBezTo>
                    <a:pt x="17351" y="16223"/>
                    <a:pt x="17339" y="16264"/>
                    <a:pt x="17339" y="16296"/>
                  </a:cubicBezTo>
                  <a:cubicBezTo>
                    <a:pt x="17252" y="16324"/>
                    <a:pt x="17165" y="16352"/>
                    <a:pt x="17043" y="16392"/>
                  </a:cubicBezTo>
                  <a:cubicBezTo>
                    <a:pt x="17215" y="16703"/>
                    <a:pt x="17256" y="17031"/>
                    <a:pt x="17235" y="17345"/>
                  </a:cubicBezTo>
                  <a:cubicBezTo>
                    <a:pt x="17214" y="17700"/>
                    <a:pt x="17304" y="17994"/>
                    <a:pt x="17490" y="18264"/>
                  </a:cubicBezTo>
                  <a:cubicBezTo>
                    <a:pt x="17600" y="18265"/>
                    <a:pt x="17704" y="18265"/>
                    <a:pt x="17816" y="18266"/>
                  </a:cubicBezTo>
                  <a:cubicBezTo>
                    <a:pt x="17849" y="18429"/>
                    <a:pt x="17875" y="18564"/>
                    <a:pt x="17909" y="18733"/>
                  </a:cubicBezTo>
                  <a:cubicBezTo>
                    <a:pt x="17769" y="18738"/>
                    <a:pt x="17667" y="18740"/>
                    <a:pt x="17565" y="18745"/>
                  </a:cubicBezTo>
                  <a:cubicBezTo>
                    <a:pt x="17419" y="19072"/>
                    <a:pt x="17646" y="19351"/>
                    <a:pt x="17662" y="19643"/>
                  </a:cubicBezTo>
                  <a:cubicBezTo>
                    <a:pt x="17680" y="19992"/>
                    <a:pt x="17756" y="20280"/>
                    <a:pt x="17934" y="20534"/>
                  </a:cubicBezTo>
                  <a:cubicBezTo>
                    <a:pt x="18055" y="20502"/>
                    <a:pt x="18152" y="20478"/>
                    <a:pt x="18246" y="20453"/>
                  </a:cubicBezTo>
                  <a:cubicBezTo>
                    <a:pt x="18311" y="20657"/>
                    <a:pt x="18368" y="20820"/>
                    <a:pt x="18412" y="20987"/>
                  </a:cubicBezTo>
                  <a:cubicBezTo>
                    <a:pt x="18419" y="21017"/>
                    <a:pt x="18365" y="21063"/>
                    <a:pt x="18320" y="21131"/>
                  </a:cubicBezTo>
                  <a:cubicBezTo>
                    <a:pt x="18256" y="21054"/>
                    <a:pt x="18201" y="20992"/>
                    <a:pt x="18149" y="20930"/>
                  </a:cubicBezTo>
                  <a:cubicBezTo>
                    <a:pt x="17938" y="21121"/>
                    <a:pt x="17913" y="21369"/>
                    <a:pt x="18039" y="22059"/>
                  </a:cubicBezTo>
                  <a:cubicBezTo>
                    <a:pt x="18200" y="22006"/>
                    <a:pt x="18361" y="21954"/>
                    <a:pt x="18519" y="21902"/>
                  </a:cubicBezTo>
                  <a:cubicBezTo>
                    <a:pt x="18530" y="21930"/>
                    <a:pt x="18539" y="21958"/>
                    <a:pt x="18549" y="21985"/>
                  </a:cubicBezTo>
                  <a:cubicBezTo>
                    <a:pt x="18412" y="22088"/>
                    <a:pt x="18274" y="22192"/>
                    <a:pt x="18131" y="22300"/>
                  </a:cubicBezTo>
                  <a:cubicBezTo>
                    <a:pt x="18201" y="22573"/>
                    <a:pt x="18268" y="22828"/>
                    <a:pt x="18332" y="23068"/>
                  </a:cubicBezTo>
                  <a:cubicBezTo>
                    <a:pt x="19003" y="23099"/>
                    <a:pt x="19003" y="23099"/>
                    <a:pt x="18931" y="23886"/>
                  </a:cubicBezTo>
                  <a:cubicBezTo>
                    <a:pt x="18769" y="23777"/>
                    <a:pt x="18623" y="23678"/>
                    <a:pt x="18457" y="23566"/>
                  </a:cubicBezTo>
                  <a:cubicBezTo>
                    <a:pt x="18487" y="23857"/>
                    <a:pt x="18487" y="23857"/>
                    <a:pt x="18721" y="24066"/>
                  </a:cubicBezTo>
                  <a:cubicBezTo>
                    <a:pt x="18687" y="24132"/>
                    <a:pt x="18609" y="24214"/>
                    <a:pt x="18623" y="24266"/>
                  </a:cubicBezTo>
                  <a:cubicBezTo>
                    <a:pt x="18690" y="24486"/>
                    <a:pt x="18769" y="24706"/>
                    <a:pt x="18873" y="24910"/>
                  </a:cubicBezTo>
                  <a:cubicBezTo>
                    <a:pt x="19012" y="25178"/>
                    <a:pt x="18987" y="25251"/>
                    <a:pt x="18689" y="25315"/>
                  </a:cubicBezTo>
                  <a:cubicBezTo>
                    <a:pt x="18616" y="25331"/>
                    <a:pt x="18545" y="25356"/>
                    <a:pt x="18505" y="25367"/>
                  </a:cubicBezTo>
                  <a:cubicBezTo>
                    <a:pt x="18519" y="25476"/>
                    <a:pt x="18531" y="25545"/>
                    <a:pt x="18541" y="25616"/>
                  </a:cubicBezTo>
                  <a:cubicBezTo>
                    <a:pt x="18554" y="25705"/>
                    <a:pt x="18567" y="25792"/>
                    <a:pt x="18588" y="25941"/>
                  </a:cubicBezTo>
                  <a:cubicBezTo>
                    <a:pt x="18676" y="25810"/>
                    <a:pt x="18725" y="25736"/>
                    <a:pt x="18775" y="25662"/>
                  </a:cubicBezTo>
                  <a:cubicBezTo>
                    <a:pt x="19079" y="25779"/>
                    <a:pt x="19360" y="25662"/>
                    <a:pt x="19564" y="25271"/>
                  </a:cubicBezTo>
                  <a:cubicBezTo>
                    <a:pt x="19555" y="25627"/>
                    <a:pt x="19740" y="25913"/>
                    <a:pt x="19477" y="26163"/>
                  </a:cubicBezTo>
                  <a:cubicBezTo>
                    <a:pt x="19471" y="26164"/>
                    <a:pt x="19468" y="26164"/>
                    <a:pt x="19463" y="26165"/>
                  </a:cubicBezTo>
                  <a:cubicBezTo>
                    <a:pt x="19460" y="26165"/>
                    <a:pt x="19459" y="26167"/>
                    <a:pt x="19456" y="26167"/>
                  </a:cubicBezTo>
                  <a:cubicBezTo>
                    <a:pt x="19421" y="26013"/>
                    <a:pt x="19385" y="25857"/>
                    <a:pt x="19336" y="25644"/>
                  </a:cubicBezTo>
                  <a:cubicBezTo>
                    <a:pt x="19172" y="25836"/>
                    <a:pt x="19068" y="25956"/>
                    <a:pt x="18963" y="26077"/>
                  </a:cubicBezTo>
                  <a:cubicBezTo>
                    <a:pt x="19204" y="26237"/>
                    <a:pt x="19208" y="26238"/>
                    <a:pt x="19456" y="26167"/>
                  </a:cubicBezTo>
                  <a:lnTo>
                    <a:pt x="19460" y="26183"/>
                  </a:lnTo>
                  <a:cubicBezTo>
                    <a:pt x="19466" y="26176"/>
                    <a:pt x="19470" y="26169"/>
                    <a:pt x="19477" y="26164"/>
                  </a:cubicBezTo>
                  <a:cubicBezTo>
                    <a:pt x="19550" y="26155"/>
                    <a:pt x="19623" y="26147"/>
                    <a:pt x="19687" y="26138"/>
                  </a:cubicBezTo>
                  <a:cubicBezTo>
                    <a:pt x="19844" y="26403"/>
                    <a:pt x="19898" y="26654"/>
                    <a:pt x="19760" y="26999"/>
                  </a:cubicBezTo>
                  <a:cubicBezTo>
                    <a:pt x="19637" y="26777"/>
                    <a:pt x="19548" y="26616"/>
                    <a:pt x="19414" y="26377"/>
                  </a:cubicBezTo>
                  <a:cubicBezTo>
                    <a:pt x="19361" y="26910"/>
                    <a:pt x="19464" y="27321"/>
                    <a:pt x="19689" y="27705"/>
                  </a:cubicBezTo>
                  <a:cubicBezTo>
                    <a:pt x="19753" y="27336"/>
                    <a:pt x="19753" y="27336"/>
                    <a:pt x="20059" y="27377"/>
                  </a:cubicBezTo>
                  <a:cubicBezTo>
                    <a:pt x="19998" y="27527"/>
                    <a:pt x="19939" y="27669"/>
                    <a:pt x="19869" y="27843"/>
                  </a:cubicBezTo>
                  <a:cubicBezTo>
                    <a:pt x="19965" y="27853"/>
                    <a:pt x="20050" y="27864"/>
                    <a:pt x="20156" y="27876"/>
                  </a:cubicBezTo>
                  <a:cubicBezTo>
                    <a:pt x="20180" y="28091"/>
                    <a:pt x="20205" y="28316"/>
                    <a:pt x="20236" y="28603"/>
                  </a:cubicBezTo>
                  <a:cubicBezTo>
                    <a:pt x="20075" y="28494"/>
                    <a:pt x="19963" y="28420"/>
                    <a:pt x="19758" y="28282"/>
                  </a:cubicBezTo>
                  <a:cubicBezTo>
                    <a:pt x="19925" y="28702"/>
                    <a:pt x="19798" y="28928"/>
                    <a:pt x="19533" y="29095"/>
                  </a:cubicBezTo>
                  <a:lnTo>
                    <a:pt x="19350" y="28923"/>
                  </a:lnTo>
                  <a:cubicBezTo>
                    <a:pt x="19179" y="29100"/>
                    <a:pt x="19370" y="29163"/>
                    <a:pt x="19407" y="29264"/>
                  </a:cubicBezTo>
                  <a:cubicBezTo>
                    <a:pt x="19450" y="29213"/>
                    <a:pt x="19492" y="29163"/>
                    <a:pt x="19537" y="29111"/>
                  </a:cubicBezTo>
                  <a:cubicBezTo>
                    <a:pt x="19636" y="29190"/>
                    <a:pt x="19734" y="29269"/>
                    <a:pt x="19831" y="29348"/>
                  </a:cubicBezTo>
                  <a:cubicBezTo>
                    <a:pt x="19797" y="29356"/>
                    <a:pt x="19762" y="29363"/>
                    <a:pt x="19727" y="29369"/>
                  </a:cubicBezTo>
                  <a:cubicBezTo>
                    <a:pt x="20041" y="29691"/>
                    <a:pt x="20041" y="29691"/>
                    <a:pt x="20206" y="29640"/>
                  </a:cubicBezTo>
                  <a:cubicBezTo>
                    <a:pt x="20096" y="29549"/>
                    <a:pt x="19976" y="29453"/>
                    <a:pt x="19856" y="29356"/>
                  </a:cubicBezTo>
                  <a:cubicBezTo>
                    <a:pt x="19925" y="29295"/>
                    <a:pt x="19996" y="29236"/>
                    <a:pt x="20064" y="29175"/>
                  </a:cubicBezTo>
                  <a:cubicBezTo>
                    <a:pt x="20021" y="29097"/>
                    <a:pt x="19977" y="29019"/>
                    <a:pt x="19933" y="28941"/>
                  </a:cubicBezTo>
                  <a:cubicBezTo>
                    <a:pt x="20042" y="28876"/>
                    <a:pt x="20149" y="28812"/>
                    <a:pt x="20260" y="28747"/>
                  </a:cubicBezTo>
                  <a:cubicBezTo>
                    <a:pt x="20435" y="28841"/>
                    <a:pt x="20500" y="29182"/>
                    <a:pt x="20383" y="29431"/>
                  </a:cubicBezTo>
                  <a:cubicBezTo>
                    <a:pt x="20340" y="29671"/>
                    <a:pt x="20394" y="29857"/>
                    <a:pt x="20679" y="29874"/>
                  </a:cubicBezTo>
                  <a:cubicBezTo>
                    <a:pt x="20657" y="30111"/>
                    <a:pt x="20638" y="30310"/>
                    <a:pt x="20616" y="30545"/>
                  </a:cubicBezTo>
                  <a:cubicBezTo>
                    <a:pt x="20451" y="30396"/>
                    <a:pt x="20329" y="30286"/>
                    <a:pt x="20203" y="30172"/>
                  </a:cubicBezTo>
                  <a:cubicBezTo>
                    <a:pt x="20112" y="30239"/>
                    <a:pt x="20045" y="30290"/>
                    <a:pt x="19974" y="30343"/>
                  </a:cubicBezTo>
                  <a:cubicBezTo>
                    <a:pt x="19689" y="29753"/>
                    <a:pt x="19689" y="29753"/>
                    <a:pt x="19482" y="29645"/>
                  </a:cubicBezTo>
                  <a:cubicBezTo>
                    <a:pt x="19470" y="29673"/>
                    <a:pt x="19445" y="29703"/>
                    <a:pt x="19448" y="29729"/>
                  </a:cubicBezTo>
                  <a:cubicBezTo>
                    <a:pt x="19505" y="30457"/>
                    <a:pt x="19601" y="31177"/>
                    <a:pt x="19791" y="31886"/>
                  </a:cubicBezTo>
                  <a:cubicBezTo>
                    <a:pt x="19867" y="32172"/>
                    <a:pt x="19883" y="32474"/>
                    <a:pt x="19946" y="32765"/>
                  </a:cubicBezTo>
                  <a:cubicBezTo>
                    <a:pt x="20045" y="33228"/>
                    <a:pt x="20170" y="33685"/>
                    <a:pt x="20266" y="34149"/>
                  </a:cubicBezTo>
                  <a:cubicBezTo>
                    <a:pt x="20375" y="34664"/>
                    <a:pt x="20609" y="35119"/>
                    <a:pt x="20897" y="35598"/>
                  </a:cubicBezTo>
                  <a:cubicBezTo>
                    <a:pt x="20946" y="35239"/>
                    <a:pt x="20872" y="34766"/>
                    <a:pt x="20783" y="34478"/>
                  </a:cubicBezTo>
                  <a:cubicBezTo>
                    <a:pt x="20684" y="34151"/>
                    <a:pt x="20621" y="33812"/>
                    <a:pt x="20543" y="33479"/>
                  </a:cubicBezTo>
                  <a:cubicBezTo>
                    <a:pt x="20500" y="33294"/>
                    <a:pt x="20579" y="33166"/>
                    <a:pt x="20742" y="33089"/>
                  </a:cubicBezTo>
                  <a:cubicBezTo>
                    <a:pt x="20840" y="33044"/>
                    <a:pt x="20944" y="33013"/>
                    <a:pt x="21045" y="32974"/>
                  </a:cubicBezTo>
                  <a:cubicBezTo>
                    <a:pt x="21102" y="33061"/>
                    <a:pt x="21161" y="33149"/>
                    <a:pt x="21277" y="33323"/>
                  </a:cubicBezTo>
                  <a:cubicBezTo>
                    <a:pt x="21354" y="33024"/>
                    <a:pt x="21507" y="32770"/>
                    <a:pt x="21438" y="32625"/>
                  </a:cubicBezTo>
                  <a:cubicBezTo>
                    <a:pt x="21299" y="32342"/>
                    <a:pt x="21365" y="32146"/>
                    <a:pt x="21549" y="31924"/>
                  </a:cubicBezTo>
                  <a:cubicBezTo>
                    <a:pt x="21347" y="31758"/>
                    <a:pt x="21180" y="31611"/>
                    <a:pt x="21263" y="31316"/>
                  </a:cubicBezTo>
                  <a:cubicBezTo>
                    <a:pt x="21305" y="31159"/>
                    <a:pt x="21229" y="30961"/>
                    <a:pt x="21179" y="30789"/>
                  </a:cubicBezTo>
                  <a:cubicBezTo>
                    <a:pt x="20985" y="30117"/>
                    <a:pt x="21057" y="29413"/>
                    <a:pt x="20880" y="28731"/>
                  </a:cubicBezTo>
                  <a:cubicBezTo>
                    <a:pt x="20714" y="28093"/>
                    <a:pt x="20730" y="27409"/>
                    <a:pt x="20656" y="26748"/>
                  </a:cubicBezTo>
                  <a:cubicBezTo>
                    <a:pt x="20616" y="26388"/>
                    <a:pt x="20553" y="26030"/>
                    <a:pt x="20498" y="25672"/>
                  </a:cubicBezTo>
                  <a:cubicBezTo>
                    <a:pt x="20409" y="25086"/>
                    <a:pt x="20320" y="24500"/>
                    <a:pt x="20232" y="23914"/>
                  </a:cubicBezTo>
                  <a:cubicBezTo>
                    <a:pt x="20200" y="23699"/>
                    <a:pt x="20173" y="23482"/>
                    <a:pt x="20147" y="23268"/>
                  </a:cubicBezTo>
                  <a:cubicBezTo>
                    <a:pt x="20097" y="22850"/>
                    <a:pt x="19992" y="22428"/>
                    <a:pt x="20017" y="22012"/>
                  </a:cubicBezTo>
                  <a:cubicBezTo>
                    <a:pt x="20052" y="21436"/>
                    <a:pt x="19927" y="20897"/>
                    <a:pt x="19814" y="20348"/>
                  </a:cubicBezTo>
                  <a:cubicBezTo>
                    <a:pt x="19716" y="19871"/>
                    <a:pt x="19675" y="19381"/>
                    <a:pt x="19574" y="18905"/>
                  </a:cubicBezTo>
                  <a:cubicBezTo>
                    <a:pt x="19476" y="18448"/>
                    <a:pt x="19588" y="17960"/>
                    <a:pt x="19344" y="17520"/>
                  </a:cubicBezTo>
                  <a:cubicBezTo>
                    <a:pt x="19293" y="17428"/>
                    <a:pt x="19393" y="17252"/>
                    <a:pt x="19428" y="17097"/>
                  </a:cubicBezTo>
                  <a:cubicBezTo>
                    <a:pt x="19002" y="16626"/>
                    <a:pt x="19283" y="15999"/>
                    <a:pt x="19098" y="15463"/>
                  </a:cubicBezTo>
                  <a:cubicBezTo>
                    <a:pt x="19093" y="15449"/>
                    <a:pt x="19098" y="15427"/>
                    <a:pt x="19107" y="15417"/>
                  </a:cubicBezTo>
                  <a:cubicBezTo>
                    <a:pt x="19338" y="15130"/>
                    <a:pt x="19164" y="14864"/>
                    <a:pt x="19074" y="14588"/>
                  </a:cubicBezTo>
                  <a:cubicBezTo>
                    <a:pt x="18854" y="13912"/>
                    <a:pt x="18641" y="13233"/>
                    <a:pt x="19042" y="12550"/>
                  </a:cubicBezTo>
                  <a:cubicBezTo>
                    <a:pt x="18909" y="12373"/>
                    <a:pt x="18824" y="12226"/>
                    <a:pt x="18844" y="11979"/>
                  </a:cubicBezTo>
                  <a:cubicBezTo>
                    <a:pt x="18871" y="11641"/>
                    <a:pt x="18626" y="11297"/>
                    <a:pt x="18819" y="10937"/>
                  </a:cubicBezTo>
                  <a:cubicBezTo>
                    <a:pt x="18841" y="10898"/>
                    <a:pt x="18786" y="10820"/>
                    <a:pt x="18772" y="10757"/>
                  </a:cubicBezTo>
                  <a:cubicBezTo>
                    <a:pt x="18710" y="10453"/>
                    <a:pt x="18622" y="10164"/>
                    <a:pt x="18621" y="9837"/>
                  </a:cubicBezTo>
                  <a:cubicBezTo>
                    <a:pt x="18621" y="9479"/>
                    <a:pt x="18742" y="9080"/>
                    <a:pt x="18496" y="8739"/>
                  </a:cubicBezTo>
                  <a:cubicBezTo>
                    <a:pt x="18480" y="8716"/>
                    <a:pt x="18486" y="8676"/>
                    <a:pt x="18482" y="8644"/>
                  </a:cubicBezTo>
                  <a:cubicBezTo>
                    <a:pt x="18428" y="8153"/>
                    <a:pt x="18374" y="7655"/>
                    <a:pt x="18310" y="7067"/>
                  </a:cubicBezTo>
                  <a:close/>
                  <a:moveTo>
                    <a:pt x="20381" y="29432"/>
                  </a:moveTo>
                  <a:cubicBezTo>
                    <a:pt x="20359" y="29289"/>
                    <a:pt x="20335" y="29143"/>
                    <a:pt x="20303" y="28936"/>
                  </a:cubicBezTo>
                  <a:cubicBezTo>
                    <a:pt x="20206" y="29046"/>
                    <a:pt x="20146" y="29117"/>
                    <a:pt x="20085" y="29184"/>
                  </a:cubicBezTo>
                  <a:cubicBezTo>
                    <a:pt x="20134" y="29322"/>
                    <a:pt x="20089" y="29577"/>
                    <a:pt x="20381" y="29432"/>
                  </a:cubicBezTo>
                  <a:close/>
                  <a:moveTo>
                    <a:pt x="19158" y="7220"/>
                  </a:moveTo>
                  <a:cubicBezTo>
                    <a:pt x="19177" y="7351"/>
                    <a:pt x="19194" y="7481"/>
                    <a:pt x="19212" y="7613"/>
                  </a:cubicBezTo>
                  <a:cubicBezTo>
                    <a:pt x="19240" y="7608"/>
                    <a:pt x="19267" y="7603"/>
                    <a:pt x="19294" y="7600"/>
                  </a:cubicBezTo>
                  <a:cubicBezTo>
                    <a:pt x="19294" y="7471"/>
                    <a:pt x="19293" y="7342"/>
                    <a:pt x="19293" y="7212"/>
                  </a:cubicBezTo>
                  <a:cubicBezTo>
                    <a:pt x="19248" y="7216"/>
                    <a:pt x="19204" y="7217"/>
                    <a:pt x="19158" y="72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5"/>
            <p:cNvSpPr/>
            <p:nvPr/>
          </p:nvSpPr>
          <p:spPr>
            <a:xfrm>
              <a:off x="941126" y="3567407"/>
              <a:ext cx="677" cy="254"/>
            </a:xfrm>
            <a:custGeom>
              <a:avLst/>
              <a:gdLst/>
              <a:ahLst/>
              <a:cxnLst/>
              <a:rect l="l" t="t" r="r" b="b"/>
              <a:pathLst>
                <a:path w="16" h="6" extrusionOk="0">
                  <a:moveTo>
                    <a:pt x="1" y="0"/>
                  </a:moveTo>
                  <a:cubicBezTo>
                    <a:pt x="2" y="2"/>
                    <a:pt x="3" y="5"/>
                    <a:pt x="3" y="6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5"/>
            <p:cNvSpPr/>
            <p:nvPr/>
          </p:nvSpPr>
          <p:spPr>
            <a:xfrm>
              <a:off x="809335" y="2359917"/>
              <a:ext cx="28431" cy="22042"/>
            </a:xfrm>
            <a:custGeom>
              <a:avLst/>
              <a:gdLst/>
              <a:ahLst/>
              <a:cxnLst/>
              <a:rect l="l" t="t" r="r" b="b"/>
              <a:pathLst>
                <a:path w="672" h="521" extrusionOk="0">
                  <a:moveTo>
                    <a:pt x="421" y="1"/>
                  </a:moveTo>
                  <a:cubicBezTo>
                    <a:pt x="271" y="159"/>
                    <a:pt x="136" y="302"/>
                    <a:pt x="0" y="444"/>
                  </a:cubicBezTo>
                  <a:cubicBezTo>
                    <a:pt x="18" y="470"/>
                    <a:pt x="37" y="495"/>
                    <a:pt x="55" y="521"/>
                  </a:cubicBezTo>
                  <a:cubicBezTo>
                    <a:pt x="198" y="479"/>
                    <a:pt x="360" y="467"/>
                    <a:pt x="480" y="390"/>
                  </a:cubicBezTo>
                  <a:cubicBezTo>
                    <a:pt x="671" y="268"/>
                    <a:pt x="590" y="136"/>
                    <a:pt x="4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5"/>
            <p:cNvSpPr/>
            <p:nvPr/>
          </p:nvSpPr>
          <p:spPr>
            <a:xfrm>
              <a:off x="989147" y="3503013"/>
              <a:ext cx="17896" cy="36934"/>
            </a:xfrm>
            <a:custGeom>
              <a:avLst/>
              <a:gdLst/>
              <a:ahLst/>
              <a:cxnLst/>
              <a:rect l="l" t="t" r="r" b="b"/>
              <a:pathLst>
                <a:path w="423" h="873" extrusionOk="0">
                  <a:moveTo>
                    <a:pt x="293" y="0"/>
                  </a:moveTo>
                  <a:cubicBezTo>
                    <a:pt x="151" y="90"/>
                    <a:pt x="75" y="138"/>
                    <a:pt x="0" y="186"/>
                  </a:cubicBezTo>
                  <a:cubicBezTo>
                    <a:pt x="261" y="300"/>
                    <a:pt x="222" y="473"/>
                    <a:pt x="107" y="662"/>
                  </a:cubicBezTo>
                  <a:cubicBezTo>
                    <a:pt x="181" y="712"/>
                    <a:pt x="258" y="763"/>
                    <a:pt x="422" y="872"/>
                  </a:cubicBezTo>
                  <a:cubicBezTo>
                    <a:pt x="370" y="519"/>
                    <a:pt x="336" y="285"/>
                    <a:pt x="2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5"/>
            <p:cNvSpPr/>
            <p:nvPr/>
          </p:nvSpPr>
          <p:spPr>
            <a:xfrm>
              <a:off x="993124" y="3530852"/>
              <a:ext cx="550" cy="846"/>
            </a:xfrm>
            <a:custGeom>
              <a:avLst/>
              <a:gdLst/>
              <a:ahLst/>
              <a:cxnLst/>
              <a:rect l="l" t="t" r="r" b="b"/>
              <a:pathLst>
                <a:path w="13" h="20" extrusionOk="0">
                  <a:moveTo>
                    <a:pt x="13" y="5"/>
                  </a:moveTo>
                  <a:cubicBezTo>
                    <a:pt x="11" y="4"/>
                    <a:pt x="7" y="2"/>
                    <a:pt x="6" y="1"/>
                  </a:cubicBezTo>
                  <a:lnTo>
                    <a:pt x="0" y="7"/>
                  </a:lnTo>
                  <a:cubicBezTo>
                    <a:pt x="1" y="10"/>
                    <a:pt x="2" y="16"/>
                    <a:pt x="4" y="19"/>
                  </a:cubicBezTo>
                  <a:cubicBezTo>
                    <a:pt x="7" y="14"/>
                    <a:pt x="11" y="9"/>
                    <a:pt x="13" y="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5"/>
            <p:cNvSpPr/>
            <p:nvPr/>
          </p:nvSpPr>
          <p:spPr>
            <a:xfrm>
              <a:off x="1000401" y="3647286"/>
              <a:ext cx="10958" cy="19715"/>
            </a:xfrm>
            <a:custGeom>
              <a:avLst/>
              <a:gdLst/>
              <a:ahLst/>
              <a:cxnLst/>
              <a:rect l="l" t="t" r="r" b="b"/>
              <a:pathLst>
                <a:path w="259" h="466" extrusionOk="0">
                  <a:moveTo>
                    <a:pt x="98" y="465"/>
                  </a:moveTo>
                  <a:cubicBezTo>
                    <a:pt x="161" y="418"/>
                    <a:pt x="183" y="398"/>
                    <a:pt x="211" y="381"/>
                  </a:cubicBezTo>
                  <a:cubicBezTo>
                    <a:pt x="224" y="371"/>
                    <a:pt x="241" y="369"/>
                    <a:pt x="259" y="361"/>
                  </a:cubicBezTo>
                  <a:cubicBezTo>
                    <a:pt x="189" y="230"/>
                    <a:pt x="127" y="115"/>
                    <a:pt x="66" y="0"/>
                  </a:cubicBezTo>
                  <a:cubicBezTo>
                    <a:pt x="44" y="12"/>
                    <a:pt x="22" y="24"/>
                    <a:pt x="0" y="37"/>
                  </a:cubicBezTo>
                  <a:cubicBezTo>
                    <a:pt x="31" y="173"/>
                    <a:pt x="63" y="310"/>
                    <a:pt x="98" y="4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5"/>
            <p:cNvSpPr/>
            <p:nvPr/>
          </p:nvSpPr>
          <p:spPr>
            <a:xfrm>
              <a:off x="603292" y="3351802"/>
              <a:ext cx="7235" cy="10365"/>
            </a:xfrm>
            <a:custGeom>
              <a:avLst/>
              <a:gdLst/>
              <a:ahLst/>
              <a:cxnLst/>
              <a:rect l="l" t="t" r="r" b="b"/>
              <a:pathLst>
                <a:path w="171" h="245" extrusionOk="0">
                  <a:moveTo>
                    <a:pt x="2" y="29"/>
                  </a:moveTo>
                  <a:cubicBezTo>
                    <a:pt x="18" y="101"/>
                    <a:pt x="39" y="172"/>
                    <a:pt x="58" y="244"/>
                  </a:cubicBezTo>
                  <a:cubicBezTo>
                    <a:pt x="96" y="238"/>
                    <a:pt x="134" y="229"/>
                    <a:pt x="170" y="223"/>
                  </a:cubicBezTo>
                  <a:cubicBezTo>
                    <a:pt x="141" y="150"/>
                    <a:pt x="114" y="76"/>
                    <a:pt x="80" y="5"/>
                  </a:cubicBezTo>
                  <a:cubicBezTo>
                    <a:pt x="79" y="0"/>
                    <a:pt x="0" y="26"/>
                    <a:pt x="2" y="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5"/>
            <p:cNvSpPr/>
            <p:nvPr/>
          </p:nvSpPr>
          <p:spPr>
            <a:xfrm>
              <a:off x="886041" y="2686963"/>
              <a:ext cx="5331" cy="12650"/>
            </a:xfrm>
            <a:custGeom>
              <a:avLst/>
              <a:gdLst/>
              <a:ahLst/>
              <a:cxnLst/>
              <a:rect l="l" t="t" r="r" b="b"/>
              <a:pathLst>
                <a:path w="126" h="299" extrusionOk="0">
                  <a:moveTo>
                    <a:pt x="0" y="297"/>
                  </a:moveTo>
                  <a:cubicBezTo>
                    <a:pt x="35" y="298"/>
                    <a:pt x="67" y="298"/>
                    <a:pt x="100" y="299"/>
                  </a:cubicBezTo>
                  <a:cubicBezTo>
                    <a:pt x="109" y="202"/>
                    <a:pt x="118" y="104"/>
                    <a:pt x="125" y="5"/>
                  </a:cubicBezTo>
                  <a:cubicBezTo>
                    <a:pt x="92" y="4"/>
                    <a:pt x="58" y="2"/>
                    <a:pt x="22" y="1"/>
                  </a:cubicBezTo>
                  <a:cubicBezTo>
                    <a:pt x="15" y="100"/>
                    <a:pt x="7" y="199"/>
                    <a:pt x="0" y="2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5"/>
            <p:cNvSpPr/>
            <p:nvPr/>
          </p:nvSpPr>
          <p:spPr>
            <a:xfrm>
              <a:off x="857651" y="2402183"/>
              <a:ext cx="6346" cy="13073"/>
            </a:xfrm>
            <a:custGeom>
              <a:avLst/>
              <a:gdLst/>
              <a:ahLst/>
              <a:cxnLst/>
              <a:rect l="l" t="t" r="r" b="b"/>
              <a:pathLst>
                <a:path w="150" h="309" extrusionOk="0">
                  <a:moveTo>
                    <a:pt x="0" y="304"/>
                  </a:moveTo>
                  <a:lnTo>
                    <a:pt x="149" y="308"/>
                  </a:lnTo>
                  <a:cubicBezTo>
                    <a:pt x="135" y="207"/>
                    <a:pt x="119" y="104"/>
                    <a:pt x="105" y="1"/>
                  </a:cubicBezTo>
                  <a:cubicBezTo>
                    <a:pt x="81" y="4"/>
                    <a:pt x="56" y="6"/>
                    <a:pt x="31" y="7"/>
                  </a:cubicBezTo>
                  <a:cubicBezTo>
                    <a:pt x="20" y="108"/>
                    <a:pt x="10" y="205"/>
                    <a:pt x="0" y="3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5"/>
            <p:cNvSpPr/>
            <p:nvPr/>
          </p:nvSpPr>
          <p:spPr>
            <a:xfrm>
              <a:off x="570122" y="3173555"/>
              <a:ext cx="13961" cy="25427"/>
            </a:xfrm>
            <a:custGeom>
              <a:avLst/>
              <a:gdLst/>
              <a:ahLst/>
              <a:cxnLst/>
              <a:rect l="l" t="t" r="r" b="b"/>
              <a:pathLst>
                <a:path w="330" h="601" extrusionOk="0">
                  <a:moveTo>
                    <a:pt x="304" y="600"/>
                  </a:moveTo>
                  <a:cubicBezTo>
                    <a:pt x="329" y="162"/>
                    <a:pt x="329" y="162"/>
                    <a:pt x="1" y="1"/>
                  </a:cubicBezTo>
                  <a:cubicBezTo>
                    <a:pt x="5" y="97"/>
                    <a:pt x="10" y="195"/>
                    <a:pt x="15" y="293"/>
                  </a:cubicBezTo>
                  <a:cubicBezTo>
                    <a:pt x="54" y="450"/>
                    <a:pt x="96" y="601"/>
                    <a:pt x="304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5"/>
            <p:cNvSpPr/>
            <p:nvPr/>
          </p:nvSpPr>
          <p:spPr>
            <a:xfrm>
              <a:off x="889933" y="3414038"/>
              <a:ext cx="1142" cy="762"/>
            </a:xfrm>
            <a:custGeom>
              <a:avLst/>
              <a:gdLst/>
              <a:ahLst/>
              <a:cxnLst/>
              <a:rect l="l" t="t" r="r" b="b"/>
              <a:pathLst>
                <a:path w="27" h="18" extrusionOk="0">
                  <a:moveTo>
                    <a:pt x="0" y="4"/>
                  </a:moveTo>
                  <a:cubicBezTo>
                    <a:pt x="5" y="9"/>
                    <a:pt x="11" y="13"/>
                    <a:pt x="17" y="17"/>
                  </a:cubicBezTo>
                  <a:cubicBezTo>
                    <a:pt x="19" y="14"/>
                    <a:pt x="23" y="12"/>
                    <a:pt x="26" y="9"/>
                  </a:cubicBezTo>
                  <a:cubicBezTo>
                    <a:pt x="22" y="7"/>
                    <a:pt x="19" y="4"/>
                    <a:pt x="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5"/>
            <p:cNvSpPr/>
            <p:nvPr/>
          </p:nvSpPr>
          <p:spPr>
            <a:xfrm>
              <a:off x="896660" y="3458800"/>
              <a:ext cx="39896" cy="42138"/>
            </a:xfrm>
            <a:custGeom>
              <a:avLst/>
              <a:gdLst/>
              <a:ahLst/>
              <a:cxnLst/>
              <a:rect l="l" t="t" r="r" b="b"/>
              <a:pathLst>
                <a:path w="943" h="996" extrusionOk="0">
                  <a:moveTo>
                    <a:pt x="320" y="542"/>
                  </a:moveTo>
                  <a:cubicBezTo>
                    <a:pt x="313" y="361"/>
                    <a:pt x="308" y="225"/>
                    <a:pt x="299" y="0"/>
                  </a:cubicBezTo>
                  <a:cubicBezTo>
                    <a:pt x="0" y="417"/>
                    <a:pt x="0" y="417"/>
                    <a:pt x="334" y="854"/>
                  </a:cubicBezTo>
                  <a:cubicBezTo>
                    <a:pt x="421" y="798"/>
                    <a:pt x="510" y="741"/>
                    <a:pt x="615" y="673"/>
                  </a:cubicBezTo>
                  <a:cubicBezTo>
                    <a:pt x="697" y="783"/>
                    <a:pt x="771" y="880"/>
                    <a:pt x="858" y="995"/>
                  </a:cubicBezTo>
                  <a:cubicBezTo>
                    <a:pt x="942" y="672"/>
                    <a:pt x="850" y="472"/>
                    <a:pt x="611" y="362"/>
                  </a:cubicBezTo>
                  <a:cubicBezTo>
                    <a:pt x="506" y="428"/>
                    <a:pt x="422" y="479"/>
                    <a:pt x="320" y="5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5"/>
            <p:cNvSpPr/>
            <p:nvPr/>
          </p:nvSpPr>
          <p:spPr>
            <a:xfrm>
              <a:off x="905587" y="3505552"/>
              <a:ext cx="13538" cy="24835"/>
            </a:xfrm>
            <a:custGeom>
              <a:avLst/>
              <a:gdLst/>
              <a:ahLst/>
              <a:cxnLst/>
              <a:rect l="l" t="t" r="r" b="b"/>
              <a:pathLst>
                <a:path w="320" h="587" extrusionOk="0">
                  <a:moveTo>
                    <a:pt x="1" y="1"/>
                  </a:moveTo>
                  <a:cubicBezTo>
                    <a:pt x="31" y="195"/>
                    <a:pt x="57" y="359"/>
                    <a:pt x="92" y="586"/>
                  </a:cubicBezTo>
                  <a:cubicBezTo>
                    <a:pt x="185" y="375"/>
                    <a:pt x="247" y="234"/>
                    <a:pt x="320" y="67"/>
                  </a:cubicBezTo>
                  <a:cubicBezTo>
                    <a:pt x="214" y="44"/>
                    <a:pt x="112" y="23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5"/>
            <p:cNvSpPr/>
            <p:nvPr/>
          </p:nvSpPr>
          <p:spPr>
            <a:xfrm>
              <a:off x="910876" y="3534279"/>
              <a:ext cx="18108" cy="17558"/>
            </a:xfrm>
            <a:custGeom>
              <a:avLst/>
              <a:gdLst/>
              <a:ahLst/>
              <a:cxnLst/>
              <a:rect l="l" t="t" r="r" b="b"/>
              <a:pathLst>
                <a:path w="428" h="415" extrusionOk="0">
                  <a:moveTo>
                    <a:pt x="208" y="415"/>
                  </a:moveTo>
                  <a:cubicBezTo>
                    <a:pt x="284" y="268"/>
                    <a:pt x="355" y="135"/>
                    <a:pt x="427" y="1"/>
                  </a:cubicBezTo>
                  <a:cubicBezTo>
                    <a:pt x="1" y="140"/>
                    <a:pt x="1" y="140"/>
                    <a:pt x="208" y="4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5"/>
            <p:cNvSpPr/>
            <p:nvPr/>
          </p:nvSpPr>
          <p:spPr>
            <a:xfrm>
              <a:off x="941042" y="3567280"/>
              <a:ext cx="762" cy="254"/>
            </a:xfrm>
            <a:custGeom>
              <a:avLst/>
              <a:gdLst/>
              <a:ahLst/>
              <a:cxnLst/>
              <a:rect l="l" t="t" r="r" b="b"/>
              <a:pathLst>
                <a:path w="18" h="6" extrusionOk="0">
                  <a:moveTo>
                    <a:pt x="1" y="3"/>
                  </a:moveTo>
                  <a:cubicBezTo>
                    <a:pt x="3" y="3"/>
                    <a:pt x="17" y="5"/>
                    <a:pt x="17" y="5"/>
                  </a:cubicBezTo>
                  <a:cubicBezTo>
                    <a:pt x="12" y="3"/>
                    <a:pt x="6" y="1"/>
                    <a:pt x="1" y="0"/>
                  </a:cubicBezTo>
                  <a:cubicBezTo>
                    <a:pt x="2" y="1"/>
                    <a:pt x="1" y="2"/>
                    <a:pt x="1" y="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5"/>
            <p:cNvSpPr/>
            <p:nvPr/>
          </p:nvSpPr>
          <p:spPr>
            <a:xfrm>
              <a:off x="929407" y="3551118"/>
              <a:ext cx="13792" cy="16246"/>
            </a:xfrm>
            <a:custGeom>
              <a:avLst/>
              <a:gdLst/>
              <a:ahLst/>
              <a:cxnLst/>
              <a:rect l="l" t="t" r="r" b="b"/>
              <a:pathLst>
                <a:path w="326" h="384" extrusionOk="0">
                  <a:moveTo>
                    <a:pt x="240" y="1"/>
                  </a:moveTo>
                  <a:cubicBezTo>
                    <a:pt x="166" y="92"/>
                    <a:pt x="91" y="183"/>
                    <a:pt x="1" y="295"/>
                  </a:cubicBezTo>
                  <a:cubicBezTo>
                    <a:pt x="132" y="336"/>
                    <a:pt x="206" y="361"/>
                    <a:pt x="277" y="383"/>
                  </a:cubicBezTo>
                  <a:cubicBezTo>
                    <a:pt x="290" y="270"/>
                    <a:pt x="309" y="157"/>
                    <a:pt x="326" y="44"/>
                  </a:cubicBezTo>
                  <a:cubicBezTo>
                    <a:pt x="298" y="28"/>
                    <a:pt x="268" y="13"/>
                    <a:pt x="2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5"/>
            <p:cNvSpPr/>
            <p:nvPr/>
          </p:nvSpPr>
          <p:spPr>
            <a:xfrm>
              <a:off x="933046" y="3536733"/>
              <a:ext cx="9646" cy="12269"/>
            </a:xfrm>
            <a:custGeom>
              <a:avLst/>
              <a:gdLst/>
              <a:ahLst/>
              <a:cxnLst/>
              <a:rect l="l" t="t" r="r" b="b"/>
              <a:pathLst>
                <a:path w="228" h="290" extrusionOk="0">
                  <a:moveTo>
                    <a:pt x="0" y="245"/>
                  </a:moveTo>
                  <a:cubicBezTo>
                    <a:pt x="29" y="260"/>
                    <a:pt x="59" y="275"/>
                    <a:pt x="88" y="290"/>
                  </a:cubicBezTo>
                  <a:cubicBezTo>
                    <a:pt x="134" y="215"/>
                    <a:pt x="181" y="141"/>
                    <a:pt x="227" y="67"/>
                  </a:cubicBezTo>
                  <a:lnTo>
                    <a:pt x="105" y="0"/>
                  </a:lnTo>
                  <a:cubicBezTo>
                    <a:pt x="71" y="81"/>
                    <a:pt x="35" y="164"/>
                    <a:pt x="0" y="2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5"/>
            <p:cNvSpPr/>
            <p:nvPr/>
          </p:nvSpPr>
          <p:spPr>
            <a:xfrm>
              <a:off x="856721" y="3196106"/>
              <a:ext cx="6008" cy="10577"/>
            </a:xfrm>
            <a:custGeom>
              <a:avLst/>
              <a:gdLst/>
              <a:ahLst/>
              <a:cxnLst/>
              <a:rect l="l" t="t" r="r" b="b"/>
              <a:pathLst>
                <a:path w="142" h="250" extrusionOk="0">
                  <a:moveTo>
                    <a:pt x="58" y="249"/>
                  </a:moveTo>
                  <a:cubicBezTo>
                    <a:pt x="85" y="240"/>
                    <a:pt x="114" y="230"/>
                    <a:pt x="141" y="221"/>
                  </a:cubicBezTo>
                  <a:cubicBezTo>
                    <a:pt x="115" y="148"/>
                    <a:pt x="88" y="74"/>
                    <a:pt x="61" y="0"/>
                  </a:cubicBezTo>
                  <a:cubicBezTo>
                    <a:pt x="41" y="6"/>
                    <a:pt x="20" y="13"/>
                    <a:pt x="0" y="18"/>
                  </a:cubicBezTo>
                  <a:cubicBezTo>
                    <a:pt x="18" y="95"/>
                    <a:pt x="38" y="172"/>
                    <a:pt x="58" y="2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3" name="Google Shape;1223;p45"/>
          <p:cNvGrpSpPr/>
          <p:nvPr/>
        </p:nvGrpSpPr>
        <p:grpSpPr>
          <a:xfrm rot="-596450">
            <a:off x="7424560" y="-419696"/>
            <a:ext cx="1998876" cy="1956255"/>
            <a:chOff x="2662751" y="-844629"/>
            <a:chExt cx="1117087" cy="1093268"/>
          </a:xfrm>
        </p:grpSpPr>
        <p:sp>
          <p:nvSpPr>
            <p:cNvPr id="1224" name="Google Shape;1224;p45"/>
            <p:cNvSpPr/>
            <p:nvPr/>
          </p:nvSpPr>
          <p:spPr>
            <a:xfrm>
              <a:off x="2662751" y="-844629"/>
              <a:ext cx="1117087" cy="1093268"/>
            </a:xfrm>
            <a:custGeom>
              <a:avLst/>
              <a:gdLst/>
              <a:ahLst/>
              <a:cxnLst/>
              <a:rect l="l" t="t" r="r" b="b"/>
              <a:pathLst>
                <a:path w="26404" h="25841" extrusionOk="0">
                  <a:moveTo>
                    <a:pt x="25287" y="15840"/>
                  </a:moveTo>
                  <a:cubicBezTo>
                    <a:pt x="25237" y="15847"/>
                    <a:pt x="25154" y="15948"/>
                    <a:pt x="25164" y="15974"/>
                  </a:cubicBezTo>
                  <a:cubicBezTo>
                    <a:pt x="25280" y="16271"/>
                    <a:pt x="24978" y="16408"/>
                    <a:pt x="24914" y="16636"/>
                  </a:cubicBezTo>
                  <a:cubicBezTo>
                    <a:pt x="24876" y="16776"/>
                    <a:pt x="24728" y="16888"/>
                    <a:pt x="24607" y="17042"/>
                  </a:cubicBezTo>
                  <a:cubicBezTo>
                    <a:pt x="24616" y="17054"/>
                    <a:pt x="24660" y="17112"/>
                    <a:pt x="24707" y="17173"/>
                  </a:cubicBezTo>
                  <a:cubicBezTo>
                    <a:pt x="24691" y="17194"/>
                    <a:pt x="24670" y="17237"/>
                    <a:pt x="24662" y="17236"/>
                  </a:cubicBezTo>
                  <a:cubicBezTo>
                    <a:pt x="24483" y="17189"/>
                    <a:pt x="24365" y="17271"/>
                    <a:pt x="24344" y="17435"/>
                  </a:cubicBezTo>
                  <a:cubicBezTo>
                    <a:pt x="24294" y="17831"/>
                    <a:pt x="24003" y="18148"/>
                    <a:pt x="24026" y="18582"/>
                  </a:cubicBezTo>
                  <a:cubicBezTo>
                    <a:pt x="24035" y="18772"/>
                    <a:pt x="23824" y="19020"/>
                    <a:pt x="23646" y="19157"/>
                  </a:cubicBezTo>
                  <a:cubicBezTo>
                    <a:pt x="23475" y="19289"/>
                    <a:pt x="23394" y="19463"/>
                    <a:pt x="23262" y="19607"/>
                  </a:cubicBezTo>
                  <a:cubicBezTo>
                    <a:pt x="23096" y="19790"/>
                    <a:pt x="23049" y="20070"/>
                    <a:pt x="22763" y="20163"/>
                  </a:cubicBezTo>
                  <a:cubicBezTo>
                    <a:pt x="22684" y="20187"/>
                    <a:pt x="22683" y="20399"/>
                    <a:pt x="22602" y="20484"/>
                  </a:cubicBezTo>
                  <a:cubicBezTo>
                    <a:pt x="22409" y="20686"/>
                    <a:pt x="22373" y="21019"/>
                    <a:pt x="22029" y="21067"/>
                  </a:cubicBezTo>
                  <a:cubicBezTo>
                    <a:pt x="22112" y="21331"/>
                    <a:pt x="22378" y="21462"/>
                    <a:pt x="22229" y="21753"/>
                  </a:cubicBezTo>
                  <a:cubicBezTo>
                    <a:pt x="22110" y="21982"/>
                    <a:pt x="21949" y="22081"/>
                    <a:pt x="21735" y="22108"/>
                  </a:cubicBezTo>
                  <a:cubicBezTo>
                    <a:pt x="21521" y="22461"/>
                    <a:pt x="21560" y="23003"/>
                    <a:pt x="20935" y="22989"/>
                  </a:cubicBezTo>
                  <a:cubicBezTo>
                    <a:pt x="20947" y="23567"/>
                    <a:pt x="20411" y="23347"/>
                    <a:pt x="20112" y="23503"/>
                  </a:cubicBezTo>
                  <a:cubicBezTo>
                    <a:pt x="20250" y="23408"/>
                    <a:pt x="20388" y="23312"/>
                    <a:pt x="20527" y="23217"/>
                  </a:cubicBezTo>
                  <a:lnTo>
                    <a:pt x="20528" y="23216"/>
                  </a:lnTo>
                  <a:cubicBezTo>
                    <a:pt x="20528" y="23217"/>
                    <a:pt x="20529" y="23217"/>
                    <a:pt x="20529" y="23217"/>
                  </a:cubicBezTo>
                  <a:lnTo>
                    <a:pt x="20529" y="23213"/>
                  </a:lnTo>
                  <a:cubicBezTo>
                    <a:pt x="20626" y="23119"/>
                    <a:pt x="20731" y="23031"/>
                    <a:pt x="20815" y="22927"/>
                  </a:cubicBezTo>
                  <a:cubicBezTo>
                    <a:pt x="20859" y="22874"/>
                    <a:pt x="20862" y="22788"/>
                    <a:pt x="20906" y="22646"/>
                  </a:cubicBezTo>
                  <a:cubicBezTo>
                    <a:pt x="20602" y="22797"/>
                    <a:pt x="20475" y="22952"/>
                    <a:pt x="20529" y="23213"/>
                  </a:cubicBezTo>
                  <a:lnTo>
                    <a:pt x="20528" y="23216"/>
                  </a:lnTo>
                  <a:cubicBezTo>
                    <a:pt x="20408" y="23087"/>
                    <a:pt x="20293" y="23097"/>
                    <a:pt x="20157" y="23206"/>
                  </a:cubicBezTo>
                  <a:cubicBezTo>
                    <a:pt x="19839" y="23464"/>
                    <a:pt x="19512" y="23710"/>
                    <a:pt x="19188" y="23962"/>
                  </a:cubicBezTo>
                  <a:cubicBezTo>
                    <a:pt x="19413" y="24141"/>
                    <a:pt x="19412" y="24140"/>
                    <a:pt x="19254" y="24255"/>
                  </a:cubicBezTo>
                  <a:cubicBezTo>
                    <a:pt x="19188" y="24304"/>
                    <a:pt x="19127" y="24360"/>
                    <a:pt x="19063" y="24415"/>
                  </a:cubicBezTo>
                  <a:cubicBezTo>
                    <a:pt x="18992" y="24364"/>
                    <a:pt x="18921" y="24313"/>
                    <a:pt x="18850" y="24261"/>
                  </a:cubicBezTo>
                  <a:cubicBezTo>
                    <a:pt x="18944" y="24167"/>
                    <a:pt x="19039" y="24074"/>
                    <a:pt x="19132" y="23981"/>
                  </a:cubicBezTo>
                  <a:cubicBezTo>
                    <a:pt x="18872" y="23925"/>
                    <a:pt x="18791" y="23708"/>
                    <a:pt x="18707" y="23475"/>
                  </a:cubicBezTo>
                  <a:cubicBezTo>
                    <a:pt x="18632" y="23784"/>
                    <a:pt x="18646" y="24118"/>
                    <a:pt x="18235" y="24238"/>
                  </a:cubicBezTo>
                  <a:cubicBezTo>
                    <a:pt x="18148" y="24194"/>
                    <a:pt x="18026" y="24135"/>
                    <a:pt x="17881" y="24064"/>
                  </a:cubicBezTo>
                  <a:cubicBezTo>
                    <a:pt x="17833" y="24224"/>
                    <a:pt x="17794" y="24354"/>
                    <a:pt x="17745" y="24519"/>
                  </a:cubicBezTo>
                  <a:cubicBezTo>
                    <a:pt x="17371" y="24317"/>
                    <a:pt x="17125" y="24625"/>
                    <a:pt x="16825" y="24727"/>
                  </a:cubicBezTo>
                  <a:cubicBezTo>
                    <a:pt x="16672" y="24777"/>
                    <a:pt x="16585" y="25022"/>
                    <a:pt x="16364" y="24880"/>
                  </a:cubicBezTo>
                  <a:cubicBezTo>
                    <a:pt x="16345" y="24868"/>
                    <a:pt x="16276" y="24913"/>
                    <a:pt x="16246" y="24946"/>
                  </a:cubicBezTo>
                  <a:cubicBezTo>
                    <a:pt x="15840" y="25390"/>
                    <a:pt x="15769" y="25415"/>
                    <a:pt x="15188" y="25283"/>
                  </a:cubicBezTo>
                  <a:cubicBezTo>
                    <a:pt x="15027" y="25531"/>
                    <a:pt x="14753" y="25512"/>
                    <a:pt x="14487" y="25543"/>
                  </a:cubicBezTo>
                  <a:cubicBezTo>
                    <a:pt x="14225" y="25575"/>
                    <a:pt x="13947" y="25592"/>
                    <a:pt x="13711" y="25697"/>
                  </a:cubicBezTo>
                  <a:cubicBezTo>
                    <a:pt x="13458" y="25809"/>
                    <a:pt x="13219" y="25840"/>
                    <a:pt x="12967" y="25813"/>
                  </a:cubicBezTo>
                  <a:cubicBezTo>
                    <a:pt x="12729" y="25377"/>
                    <a:pt x="12723" y="25371"/>
                    <a:pt x="12333" y="25562"/>
                  </a:cubicBezTo>
                  <a:lnTo>
                    <a:pt x="12334" y="25561"/>
                  </a:lnTo>
                  <a:cubicBezTo>
                    <a:pt x="12322" y="25561"/>
                    <a:pt x="12311" y="25559"/>
                    <a:pt x="12300" y="25559"/>
                  </a:cubicBezTo>
                  <a:cubicBezTo>
                    <a:pt x="12197" y="25515"/>
                    <a:pt x="12096" y="25470"/>
                    <a:pt x="11995" y="25426"/>
                  </a:cubicBezTo>
                  <a:cubicBezTo>
                    <a:pt x="11985" y="25465"/>
                    <a:pt x="11976" y="25506"/>
                    <a:pt x="11966" y="25546"/>
                  </a:cubicBezTo>
                  <a:cubicBezTo>
                    <a:pt x="12077" y="25551"/>
                    <a:pt x="12188" y="25556"/>
                    <a:pt x="12300" y="25559"/>
                  </a:cubicBezTo>
                  <a:cubicBezTo>
                    <a:pt x="12307" y="25562"/>
                    <a:pt x="12313" y="25566"/>
                    <a:pt x="12320" y="25568"/>
                  </a:cubicBezTo>
                  <a:cubicBezTo>
                    <a:pt x="12325" y="25566"/>
                    <a:pt x="12329" y="25564"/>
                    <a:pt x="12334" y="25562"/>
                  </a:cubicBezTo>
                  <a:cubicBezTo>
                    <a:pt x="12261" y="25691"/>
                    <a:pt x="12176" y="25781"/>
                    <a:pt x="12005" y="25791"/>
                  </a:cubicBezTo>
                  <a:cubicBezTo>
                    <a:pt x="11747" y="25807"/>
                    <a:pt x="11576" y="25536"/>
                    <a:pt x="11255" y="25658"/>
                  </a:cubicBezTo>
                  <a:cubicBezTo>
                    <a:pt x="11023" y="25749"/>
                    <a:pt x="10697" y="25611"/>
                    <a:pt x="10415" y="25559"/>
                  </a:cubicBezTo>
                  <a:cubicBezTo>
                    <a:pt x="10132" y="25507"/>
                    <a:pt x="9851" y="25443"/>
                    <a:pt x="9573" y="25365"/>
                  </a:cubicBezTo>
                  <a:cubicBezTo>
                    <a:pt x="9473" y="25337"/>
                    <a:pt x="9353" y="25277"/>
                    <a:pt x="9300" y="25194"/>
                  </a:cubicBezTo>
                  <a:cubicBezTo>
                    <a:pt x="9151" y="24968"/>
                    <a:pt x="8890" y="24869"/>
                    <a:pt x="8686" y="24838"/>
                  </a:cubicBezTo>
                  <a:cubicBezTo>
                    <a:pt x="8337" y="24785"/>
                    <a:pt x="8088" y="24447"/>
                    <a:pt x="7708" y="24529"/>
                  </a:cubicBezTo>
                  <a:cubicBezTo>
                    <a:pt x="7685" y="24535"/>
                    <a:pt x="7649" y="24465"/>
                    <a:pt x="7614" y="24437"/>
                  </a:cubicBezTo>
                  <a:cubicBezTo>
                    <a:pt x="7487" y="24333"/>
                    <a:pt x="7366" y="24162"/>
                    <a:pt x="7226" y="24144"/>
                  </a:cubicBezTo>
                  <a:cubicBezTo>
                    <a:pt x="6983" y="24114"/>
                    <a:pt x="6846" y="23968"/>
                    <a:pt x="6720" y="23813"/>
                  </a:cubicBezTo>
                  <a:cubicBezTo>
                    <a:pt x="6489" y="23531"/>
                    <a:pt x="6261" y="23271"/>
                    <a:pt x="5876" y="23206"/>
                  </a:cubicBezTo>
                  <a:cubicBezTo>
                    <a:pt x="5462" y="23136"/>
                    <a:pt x="5384" y="22729"/>
                    <a:pt x="5176" y="22462"/>
                  </a:cubicBezTo>
                  <a:cubicBezTo>
                    <a:pt x="4926" y="22143"/>
                    <a:pt x="4777" y="21703"/>
                    <a:pt x="4465" y="21485"/>
                  </a:cubicBezTo>
                  <a:cubicBezTo>
                    <a:pt x="4195" y="21297"/>
                    <a:pt x="4147" y="20999"/>
                    <a:pt x="3877" y="20843"/>
                  </a:cubicBezTo>
                  <a:cubicBezTo>
                    <a:pt x="4184" y="20459"/>
                    <a:pt x="3986" y="20167"/>
                    <a:pt x="3764" y="19818"/>
                  </a:cubicBezTo>
                  <a:cubicBezTo>
                    <a:pt x="3688" y="19941"/>
                    <a:pt x="3639" y="20020"/>
                    <a:pt x="3556" y="20154"/>
                  </a:cubicBezTo>
                  <a:cubicBezTo>
                    <a:pt x="3522" y="20051"/>
                    <a:pt x="3483" y="19998"/>
                    <a:pt x="3496" y="19963"/>
                  </a:cubicBezTo>
                  <a:cubicBezTo>
                    <a:pt x="3591" y="19695"/>
                    <a:pt x="3516" y="19534"/>
                    <a:pt x="3259" y="19387"/>
                  </a:cubicBezTo>
                  <a:cubicBezTo>
                    <a:pt x="3170" y="19336"/>
                    <a:pt x="3179" y="19082"/>
                    <a:pt x="3178" y="18920"/>
                  </a:cubicBezTo>
                  <a:cubicBezTo>
                    <a:pt x="3177" y="18723"/>
                    <a:pt x="3328" y="18528"/>
                    <a:pt x="3188" y="18327"/>
                  </a:cubicBezTo>
                  <a:cubicBezTo>
                    <a:pt x="3190" y="18328"/>
                    <a:pt x="3191" y="18330"/>
                    <a:pt x="3194" y="18330"/>
                  </a:cubicBezTo>
                  <a:cubicBezTo>
                    <a:pt x="3191" y="18325"/>
                    <a:pt x="3188" y="18317"/>
                    <a:pt x="3185" y="18312"/>
                  </a:cubicBezTo>
                  <a:cubicBezTo>
                    <a:pt x="3214" y="18258"/>
                    <a:pt x="3273" y="18186"/>
                    <a:pt x="3258" y="18155"/>
                  </a:cubicBezTo>
                  <a:cubicBezTo>
                    <a:pt x="3038" y="17738"/>
                    <a:pt x="2805" y="17327"/>
                    <a:pt x="2571" y="16916"/>
                  </a:cubicBezTo>
                  <a:cubicBezTo>
                    <a:pt x="2558" y="16893"/>
                    <a:pt x="2495" y="16898"/>
                    <a:pt x="2424" y="16884"/>
                  </a:cubicBezTo>
                  <a:cubicBezTo>
                    <a:pt x="2523" y="17076"/>
                    <a:pt x="2604" y="17243"/>
                    <a:pt x="2691" y="17405"/>
                  </a:cubicBezTo>
                  <a:cubicBezTo>
                    <a:pt x="2854" y="17708"/>
                    <a:pt x="3021" y="18009"/>
                    <a:pt x="3185" y="18312"/>
                  </a:cubicBezTo>
                  <a:cubicBezTo>
                    <a:pt x="3184" y="18314"/>
                    <a:pt x="3183" y="18316"/>
                    <a:pt x="3183" y="18317"/>
                  </a:cubicBezTo>
                  <a:cubicBezTo>
                    <a:pt x="3185" y="18321"/>
                    <a:pt x="3185" y="18325"/>
                    <a:pt x="3188" y="18327"/>
                  </a:cubicBezTo>
                  <a:cubicBezTo>
                    <a:pt x="2839" y="18203"/>
                    <a:pt x="2637" y="17966"/>
                    <a:pt x="2647" y="17581"/>
                  </a:cubicBezTo>
                  <a:cubicBezTo>
                    <a:pt x="2465" y="17502"/>
                    <a:pt x="2304" y="17432"/>
                    <a:pt x="2118" y="17352"/>
                  </a:cubicBezTo>
                  <a:cubicBezTo>
                    <a:pt x="2173" y="17260"/>
                    <a:pt x="2216" y="17185"/>
                    <a:pt x="2279" y="17080"/>
                  </a:cubicBezTo>
                  <a:cubicBezTo>
                    <a:pt x="1740" y="16851"/>
                    <a:pt x="1673" y="16272"/>
                    <a:pt x="1408" y="15840"/>
                  </a:cubicBezTo>
                  <a:cubicBezTo>
                    <a:pt x="1313" y="15684"/>
                    <a:pt x="1225" y="15520"/>
                    <a:pt x="1100" y="15386"/>
                  </a:cubicBezTo>
                  <a:cubicBezTo>
                    <a:pt x="968" y="15247"/>
                    <a:pt x="817" y="15124"/>
                    <a:pt x="657" y="14978"/>
                  </a:cubicBezTo>
                  <a:cubicBezTo>
                    <a:pt x="726" y="14878"/>
                    <a:pt x="793" y="14778"/>
                    <a:pt x="881" y="14652"/>
                  </a:cubicBezTo>
                  <a:cubicBezTo>
                    <a:pt x="298" y="14178"/>
                    <a:pt x="305" y="13528"/>
                    <a:pt x="339" y="12868"/>
                  </a:cubicBezTo>
                  <a:cubicBezTo>
                    <a:pt x="343" y="12806"/>
                    <a:pt x="404" y="12721"/>
                    <a:pt x="381" y="12686"/>
                  </a:cubicBezTo>
                  <a:cubicBezTo>
                    <a:pt x="0" y="12130"/>
                    <a:pt x="392" y="11610"/>
                    <a:pt x="456" y="11080"/>
                  </a:cubicBezTo>
                  <a:cubicBezTo>
                    <a:pt x="495" y="10760"/>
                    <a:pt x="465" y="10409"/>
                    <a:pt x="762" y="10159"/>
                  </a:cubicBezTo>
                  <a:cubicBezTo>
                    <a:pt x="881" y="10059"/>
                    <a:pt x="1058" y="9836"/>
                    <a:pt x="1026" y="9781"/>
                  </a:cubicBezTo>
                  <a:cubicBezTo>
                    <a:pt x="887" y="9553"/>
                    <a:pt x="1201" y="9563"/>
                    <a:pt x="1183" y="9387"/>
                  </a:cubicBezTo>
                  <a:cubicBezTo>
                    <a:pt x="1157" y="9145"/>
                    <a:pt x="1524" y="9026"/>
                    <a:pt x="1463" y="8739"/>
                  </a:cubicBezTo>
                  <a:cubicBezTo>
                    <a:pt x="1825" y="8793"/>
                    <a:pt x="1696" y="8486"/>
                    <a:pt x="1784" y="8293"/>
                  </a:cubicBezTo>
                  <a:cubicBezTo>
                    <a:pt x="2116" y="8192"/>
                    <a:pt x="2341" y="7955"/>
                    <a:pt x="2392" y="7572"/>
                  </a:cubicBezTo>
                  <a:cubicBezTo>
                    <a:pt x="2398" y="7527"/>
                    <a:pt x="2432" y="7448"/>
                    <a:pt x="2450" y="7448"/>
                  </a:cubicBezTo>
                  <a:cubicBezTo>
                    <a:pt x="2773" y="7463"/>
                    <a:pt x="2828" y="7090"/>
                    <a:pt x="3089" y="7009"/>
                  </a:cubicBezTo>
                  <a:cubicBezTo>
                    <a:pt x="3188" y="6978"/>
                    <a:pt x="3288" y="6898"/>
                    <a:pt x="3352" y="6812"/>
                  </a:cubicBezTo>
                  <a:cubicBezTo>
                    <a:pt x="3877" y="6114"/>
                    <a:pt x="4596" y="5694"/>
                    <a:pt x="5389" y="5382"/>
                  </a:cubicBezTo>
                  <a:cubicBezTo>
                    <a:pt x="5933" y="5167"/>
                    <a:pt x="6420" y="4843"/>
                    <a:pt x="6942" y="4592"/>
                  </a:cubicBezTo>
                  <a:cubicBezTo>
                    <a:pt x="7268" y="4436"/>
                    <a:pt x="7634" y="4368"/>
                    <a:pt x="7972" y="4235"/>
                  </a:cubicBezTo>
                  <a:cubicBezTo>
                    <a:pt x="8288" y="4111"/>
                    <a:pt x="8671" y="4105"/>
                    <a:pt x="8869" y="3760"/>
                  </a:cubicBezTo>
                  <a:cubicBezTo>
                    <a:pt x="9554" y="3421"/>
                    <a:pt x="10073" y="2775"/>
                    <a:pt x="10865" y="2651"/>
                  </a:cubicBezTo>
                  <a:cubicBezTo>
                    <a:pt x="11154" y="2605"/>
                    <a:pt x="11268" y="2360"/>
                    <a:pt x="11500" y="2249"/>
                  </a:cubicBezTo>
                  <a:cubicBezTo>
                    <a:pt x="12077" y="1972"/>
                    <a:pt x="12483" y="1779"/>
                    <a:pt x="12855" y="1667"/>
                  </a:cubicBezTo>
                  <a:cubicBezTo>
                    <a:pt x="13264" y="1545"/>
                    <a:pt x="13745" y="1584"/>
                    <a:pt x="14077" y="1389"/>
                  </a:cubicBezTo>
                  <a:cubicBezTo>
                    <a:pt x="14656" y="1049"/>
                    <a:pt x="15293" y="1031"/>
                    <a:pt x="15896" y="917"/>
                  </a:cubicBezTo>
                  <a:cubicBezTo>
                    <a:pt x="16443" y="816"/>
                    <a:pt x="16947" y="655"/>
                    <a:pt x="17462" y="469"/>
                  </a:cubicBezTo>
                  <a:cubicBezTo>
                    <a:pt x="17683" y="390"/>
                    <a:pt x="17960" y="467"/>
                    <a:pt x="18241" y="472"/>
                  </a:cubicBezTo>
                  <a:cubicBezTo>
                    <a:pt x="18640" y="0"/>
                    <a:pt x="19229" y="273"/>
                    <a:pt x="19669" y="171"/>
                  </a:cubicBezTo>
                  <a:cubicBezTo>
                    <a:pt x="19810" y="321"/>
                    <a:pt x="19906" y="422"/>
                    <a:pt x="19999" y="523"/>
                  </a:cubicBezTo>
                  <a:lnTo>
                    <a:pt x="19997" y="521"/>
                  </a:lnTo>
                  <a:lnTo>
                    <a:pt x="20002" y="516"/>
                  </a:lnTo>
                  <a:cubicBezTo>
                    <a:pt x="20005" y="521"/>
                    <a:pt x="20007" y="526"/>
                    <a:pt x="20008" y="532"/>
                  </a:cubicBezTo>
                  <a:lnTo>
                    <a:pt x="20000" y="524"/>
                  </a:lnTo>
                  <a:cubicBezTo>
                    <a:pt x="20012" y="612"/>
                    <a:pt x="20024" y="700"/>
                    <a:pt x="20037" y="792"/>
                  </a:cubicBezTo>
                  <a:cubicBezTo>
                    <a:pt x="20540" y="630"/>
                    <a:pt x="20910" y="922"/>
                    <a:pt x="21292" y="1107"/>
                  </a:cubicBezTo>
                  <a:cubicBezTo>
                    <a:pt x="21558" y="1235"/>
                    <a:pt x="21799" y="1343"/>
                    <a:pt x="22188" y="1224"/>
                  </a:cubicBezTo>
                  <a:cubicBezTo>
                    <a:pt x="22023" y="1105"/>
                    <a:pt x="21872" y="940"/>
                    <a:pt x="21819" y="967"/>
                  </a:cubicBezTo>
                  <a:cubicBezTo>
                    <a:pt x="21558" y="1098"/>
                    <a:pt x="21428" y="813"/>
                    <a:pt x="21182" y="855"/>
                  </a:cubicBezTo>
                  <a:cubicBezTo>
                    <a:pt x="21195" y="711"/>
                    <a:pt x="21206" y="605"/>
                    <a:pt x="21218" y="488"/>
                  </a:cubicBezTo>
                  <a:cubicBezTo>
                    <a:pt x="21828" y="437"/>
                    <a:pt x="22123" y="933"/>
                    <a:pt x="22570" y="1198"/>
                  </a:cubicBezTo>
                  <a:cubicBezTo>
                    <a:pt x="22412" y="1457"/>
                    <a:pt x="22021" y="1630"/>
                    <a:pt x="22308" y="2044"/>
                  </a:cubicBezTo>
                  <a:cubicBezTo>
                    <a:pt x="22435" y="2001"/>
                    <a:pt x="22565" y="1957"/>
                    <a:pt x="22709" y="1907"/>
                  </a:cubicBezTo>
                  <a:cubicBezTo>
                    <a:pt x="23019" y="2004"/>
                    <a:pt x="23153" y="2254"/>
                    <a:pt x="23190" y="2686"/>
                  </a:cubicBezTo>
                  <a:cubicBezTo>
                    <a:pt x="23338" y="2402"/>
                    <a:pt x="23437" y="2213"/>
                    <a:pt x="23535" y="2029"/>
                  </a:cubicBezTo>
                  <a:cubicBezTo>
                    <a:pt x="23669" y="2124"/>
                    <a:pt x="23817" y="2204"/>
                    <a:pt x="23925" y="2323"/>
                  </a:cubicBezTo>
                  <a:cubicBezTo>
                    <a:pt x="23986" y="2388"/>
                    <a:pt x="24018" y="2543"/>
                    <a:pt x="23982" y="2620"/>
                  </a:cubicBezTo>
                  <a:cubicBezTo>
                    <a:pt x="23785" y="3047"/>
                    <a:pt x="23986" y="3342"/>
                    <a:pt x="24298" y="3659"/>
                  </a:cubicBezTo>
                  <a:cubicBezTo>
                    <a:pt x="24370" y="3504"/>
                    <a:pt x="24430" y="3375"/>
                    <a:pt x="24490" y="3246"/>
                  </a:cubicBezTo>
                  <a:cubicBezTo>
                    <a:pt x="24527" y="3235"/>
                    <a:pt x="24563" y="3225"/>
                    <a:pt x="24598" y="3217"/>
                  </a:cubicBezTo>
                  <a:cubicBezTo>
                    <a:pt x="24621" y="3381"/>
                    <a:pt x="24643" y="3547"/>
                    <a:pt x="24664" y="3713"/>
                  </a:cubicBezTo>
                  <a:cubicBezTo>
                    <a:pt x="24710" y="3693"/>
                    <a:pt x="24755" y="3672"/>
                    <a:pt x="24803" y="3652"/>
                  </a:cubicBezTo>
                  <a:cubicBezTo>
                    <a:pt x="24743" y="3831"/>
                    <a:pt x="24309" y="3887"/>
                    <a:pt x="24634" y="4208"/>
                  </a:cubicBezTo>
                  <a:cubicBezTo>
                    <a:pt x="24798" y="4162"/>
                    <a:pt x="24978" y="4113"/>
                    <a:pt x="25100" y="4079"/>
                  </a:cubicBezTo>
                  <a:cubicBezTo>
                    <a:pt x="25268" y="4420"/>
                    <a:pt x="25450" y="4725"/>
                    <a:pt x="25577" y="5054"/>
                  </a:cubicBezTo>
                  <a:cubicBezTo>
                    <a:pt x="25748" y="5491"/>
                    <a:pt x="25887" y="5943"/>
                    <a:pt x="26009" y="6397"/>
                  </a:cubicBezTo>
                  <a:cubicBezTo>
                    <a:pt x="26031" y="6479"/>
                    <a:pt x="25910" y="6599"/>
                    <a:pt x="25856" y="6702"/>
                  </a:cubicBezTo>
                  <a:lnTo>
                    <a:pt x="25854" y="6702"/>
                  </a:lnTo>
                  <a:cubicBezTo>
                    <a:pt x="25966" y="7142"/>
                    <a:pt x="25963" y="7614"/>
                    <a:pt x="26233" y="8013"/>
                  </a:cubicBezTo>
                  <a:cubicBezTo>
                    <a:pt x="26297" y="8109"/>
                    <a:pt x="26346" y="8297"/>
                    <a:pt x="26295" y="8374"/>
                  </a:cubicBezTo>
                  <a:cubicBezTo>
                    <a:pt x="26014" y="8801"/>
                    <a:pt x="26312" y="9246"/>
                    <a:pt x="26223" y="9668"/>
                  </a:cubicBezTo>
                  <a:cubicBezTo>
                    <a:pt x="26113" y="10178"/>
                    <a:pt x="26403" y="10703"/>
                    <a:pt x="26144" y="11208"/>
                  </a:cubicBezTo>
                  <a:cubicBezTo>
                    <a:pt x="26102" y="11289"/>
                    <a:pt x="26182" y="11438"/>
                    <a:pt x="26217" y="11552"/>
                  </a:cubicBezTo>
                  <a:cubicBezTo>
                    <a:pt x="26294" y="11814"/>
                    <a:pt x="26362" y="12073"/>
                    <a:pt x="26104" y="12335"/>
                  </a:cubicBezTo>
                  <a:cubicBezTo>
                    <a:pt x="26208" y="12336"/>
                    <a:pt x="26266" y="12336"/>
                    <a:pt x="26328" y="12336"/>
                  </a:cubicBezTo>
                  <a:cubicBezTo>
                    <a:pt x="26348" y="12493"/>
                    <a:pt x="26274" y="12516"/>
                    <a:pt x="26133" y="12519"/>
                  </a:cubicBezTo>
                  <a:cubicBezTo>
                    <a:pt x="26021" y="12523"/>
                    <a:pt x="25831" y="12576"/>
                    <a:pt x="25814" y="12644"/>
                  </a:cubicBezTo>
                  <a:cubicBezTo>
                    <a:pt x="25738" y="12938"/>
                    <a:pt x="25358" y="13137"/>
                    <a:pt x="25581" y="13547"/>
                  </a:cubicBezTo>
                  <a:cubicBezTo>
                    <a:pt x="25613" y="13568"/>
                    <a:pt x="25686" y="13626"/>
                    <a:pt x="25770" y="13664"/>
                  </a:cubicBezTo>
                  <a:cubicBezTo>
                    <a:pt x="25851" y="13702"/>
                    <a:pt x="25940" y="13719"/>
                    <a:pt x="26104" y="13768"/>
                  </a:cubicBezTo>
                  <a:cubicBezTo>
                    <a:pt x="25937" y="13898"/>
                    <a:pt x="25821" y="13986"/>
                    <a:pt x="25675" y="14098"/>
                  </a:cubicBezTo>
                  <a:cubicBezTo>
                    <a:pt x="25716" y="14147"/>
                    <a:pt x="25762" y="14199"/>
                    <a:pt x="25838" y="14287"/>
                  </a:cubicBezTo>
                  <a:cubicBezTo>
                    <a:pt x="25653" y="14438"/>
                    <a:pt x="25463" y="14589"/>
                    <a:pt x="25279" y="14743"/>
                  </a:cubicBezTo>
                  <a:cubicBezTo>
                    <a:pt x="25203" y="14805"/>
                    <a:pt x="25090" y="14862"/>
                    <a:pt x="25069" y="14942"/>
                  </a:cubicBezTo>
                  <a:cubicBezTo>
                    <a:pt x="25035" y="15069"/>
                    <a:pt x="25012" y="15268"/>
                    <a:pt x="25081" y="15334"/>
                  </a:cubicBezTo>
                  <a:cubicBezTo>
                    <a:pt x="25161" y="15410"/>
                    <a:pt x="25347" y="15379"/>
                    <a:pt x="25533" y="15399"/>
                  </a:cubicBezTo>
                  <a:cubicBezTo>
                    <a:pt x="25571" y="15573"/>
                    <a:pt x="25632" y="15783"/>
                    <a:pt x="25287" y="15840"/>
                  </a:cubicBezTo>
                  <a:close/>
                  <a:moveTo>
                    <a:pt x="2188" y="15684"/>
                  </a:moveTo>
                  <a:cubicBezTo>
                    <a:pt x="2161" y="15545"/>
                    <a:pt x="2173" y="15428"/>
                    <a:pt x="2125" y="15392"/>
                  </a:cubicBezTo>
                  <a:cubicBezTo>
                    <a:pt x="1991" y="15290"/>
                    <a:pt x="1877" y="15376"/>
                    <a:pt x="1720" y="15497"/>
                  </a:cubicBezTo>
                  <a:cubicBezTo>
                    <a:pt x="1892" y="15565"/>
                    <a:pt x="2011" y="15613"/>
                    <a:pt x="2188" y="15684"/>
                  </a:cubicBezTo>
                  <a:close/>
                  <a:moveTo>
                    <a:pt x="11653" y="3108"/>
                  </a:moveTo>
                  <a:cubicBezTo>
                    <a:pt x="11924" y="3013"/>
                    <a:pt x="11924" y="3013"/>
                    <a:pt x="11760" y="2755"/>
                  </a:cubicBezTo>
                  <a:cubicBezTo>
                    <a:pt x="11721" y="2883"/>
                    <a:pt x="11690" y="2990"/>
                    <a:pt x="11653" y="3108"/>
                  </a:cubicBezTo>
                  <a:close/>
                  <a:moveTo>
                    <a:pt x="10632" y="7491"/>
                  </a:moveTo>
                  <a:cubicBezTo>
                    <a:pt x="10617" y="7474"/>
                    <a:pt x="10601" y="7457"/>
                    <a:pt x="10586" y="7439"/>
                  </a:cubicBezTo>
                  <a:cubicBezTo>
                    <a:pt x="10531" y="7490"/>
                    <a:pt x="10476" y="7540"/>
                    <a:pt x="10420" y="7590"/>
                  </a:cubicBezTo>
                  <a:cubicBezTo>
                    <a:pt x="10434" y="7605"/>
                    <a:pt x="10448" y="7623"/>
                    <a:pt x="10464" y="7638"/>
                  </a:cubicBezTo>
                  <a:cubicBezTo>
                    <a:pt x="10519" y="7589"/>
                    <a:pt x="10575" y="7540"/>
                    <a:pt x="10632" y="7491"/>
                  </a:cubicBezTo>
                  <a:close/>
                  <a:moveTo>
                    <a:pt x="13573" y="2509"/>
                  </a:moveTo>
                  <a:cubicBezTo>
                    <a:pt x="13449" y="2233"/>
                    <a:pt x="13449" y="2233"/>
                    <a:pt x="13110" y="2199"/>
                  </a:cubicBezTo>
                  <a:cubicBezTo>
                    <a:pt x="13099" y="2042"/>
                    <a:pt x="13145" y="1786"/>
                    <a:pt x="12883" y="1841"/>
                  </a:cubicBezTo>
                  <a:cubicBezTo>
                    <a:pt x="12625" y="1894"/>
                    <a:pt x="12675" y="2108"/>
                    <a:pt x="12795" y="2274"/>
                  </a:cubicBezTo>
                  <a:cubicBezTo>
                    <a:pt x="12453" y="2553"/>
                    <a:pt x="12453" y="2553"/>
                    <a:pt x="12573" y="2957"/>
                  </a:cubicBezTo>
                  <a:cubicBezTo>
                    <a:pt x="12974" y="2952"/>
                    <a:pt x="13281" y="2750"/>
                    <a:pt x="13573" y="2509"/>
                  </a:cubicBezTo>
                  <a:close/>
                  <a:moveTo>
                    <a:pt x="9269" y="22342"/>
                  </a:moveTo>
                  <a:cubicBezTo>
                    <a:pt x="9111" y="22197"/>
                    <a:pt x="8952" y="22050"/>
                    <a:pt x="8791" y="21904"/>
                  </a:cubicBezTo>
                  <a:cubicBezTo>
                    <a:pt x="8770" y="21924"/>
                    <a:pt x="8750" y="21941"/>
                    <a:pt x="8729" y="21961"/>
                  </a:cubicBezTo>
                  <a:cubicBezTo>
                    <a:pt x="8871" y="22124"/>
                    <a:pt x="9014" y="22286"/>
                    <a:pt x="9156" y="22450"/>
                  </a:cubicBezTo>
                  <a:cubicBezTo>
                    <a:pt x="9194" y="22414"/>
                    <a:pt x="9232" y="22378"/>
                    <a:pt x="9269" y="22342"/>
                  </a:cubicBezTo>
                  <a:close/>
                  <a:moveTo>
                    <a:pt x="9609" y="21920"/>
                  </a:moveTo>
                  <a:cubicBezTo>
                    <a:pt x="9619" y="21708"/>
                    <a:pt x="9627" y="21503"/>
                    <a:pt x="9634" y="21298"/>
                  </a:cubicBezTo>
                  <a:cubicBezTo>
                    <a:pt x="9601" y="21298"/>
                    <a:pt x="9565" y="21298"/>
                    <a:pt x="9531" y="21299"/>
                  </a:cubicBezTo>
                  <a:cubicBezTo>
                    <a:pt x="9343" y="21760"/>
                    <a:pt x="9343" y="21760"/>
                    <a:pt x="9609" y="21920"/>
                  </a:cubicBezTo>
                  <a:close/>
                  <a:moveTo>
                    <a:pt x="10098" y="22732"/>
                  </a:moveTo>
                  <a:cubicBezTo>
                    <a:pt x="10064" y="22689"/>
                    <a:pt x="10044" y="22640"/>
                    <a:pt x="10012" y="22633"/>
                  </a:cubicBezTo>
                  <a:cubicBezTo>
                    <a:pt x="9982" y="22625"/>
                    <a:pt x="9940" y="22658"/>
                    <a:pt x="9904" y="22674"/>
                  </a:cubicBezTo>
                  <a:cubicBezTo>
                    <a:pt x="9927" y="22719"/>
                    <a:pt x="9951" y="22764"/>
                    <a:pt x="9974" y="22809"/>
                  </a:cubicBezTo>
                  <a:cubicBezTo>
                    <a:pt x="10009" y="22785"/>
                    <a:pt x="10046" y="22763"/>
                    <a:pt x="10098" y="22732"/>
                  </a:cubicBezTo>
                  <a:close/>
                  <a:moveTo>
                    <a:pt x="19142" y="2288"/>
                  </a:moveTo>
                  <a:cubicBezTo>
                    <a:pt x="19155" y="2354"/>
                    <a:pt x="19192" y="2426"/>
                    <a:pt x="19242" y="2472"/>
                  </a:cubicBezTo>
                  <a:cubicBezTo>
                    <a:pt x="19261" y="2488"/>
                    <a:pt x="19385" y="2436"/>
                    <a:pt x="19386" y="2411"/>
                  </a:cubicBezTo>
                  <a:cubicBezTo>
                    <a:pt x="19391" y="2347"/>
                    <a:pt x="19353" y="2280"/>
                    <a:pt x="19323" y="2181"/>
                  </a:cubicBezTo>
                  <a:cubicBezTo>
                    <a:pt x="19236" y="2230"/>
                    <a:pt x="19138" y="2268"/>
                    <a:pt x="19142" y="2288"/>
                  </a:cubicBezTo>
                  <a:close/>
                  <a:moveTo>
                    <a:pt x="11863" y="23531"/>
                  </a:moveTo>
                  <a:cubicBezTo>
                    <a:pt x="12098" y="23500"/>
                    <a:pt x="12334" y="23471"/>
                    <a:pt x="12572" y="23440"/>
                  </a:cubicBezTo>
                  <a:cubicBezTo>
                    <a:pt x="12617" y="23526"/>
                    <a:pt x="12669" y="23629"/>
                    <a:pt x="12738" y="23765"/>
                  </a:cubicBezTo>
                  <a:cubicBezTo>
                    <a:pt x="12857" y="23640"/>
                    <a:pt x="12940" y="23552"/>
                    <a:pt x="13027" y="23461"/>
                  </a:cubicBezTo>
                  <a:cubicBezTo>
                    <a:pt x="12839" y="23148"/>
                    <a:pt x="12526" y="23317"/>
                    <a:pt x="12297" y="23227"/>
                  </a:cubicBezTo>
                  <a:cubicBezTo>
                    <a:pt x="12029" y="23122"/>
                    <a:pt x="12042" y="23461"/>
                    <a:pt x="11833" y="23416"/>
                  </a:cubicBezTo>
                  <a:cubicBezTo>
                    <a:pt x="11843" y="23453"/>
                    <a:pt x="11853" y="23493"/>
                    <a:pt x="11863" y="23531"/>
                  </a:cubicBezTo>
                  <a:close/>
                  <a:moveTo>
                    <a:pt x="13162" y="24322"/>
                  </a:moveTo>
                  <a:cubicBezTo>
                    <a:pt x="12627" y="23718"/>
                    <a:pt x="12302" y="23650"/>
                    <a:pt x="11739" y="23998"/>
                  </a:cubicBezTo>
                  <a:cubicBezTo>
                    <a:pt x="11994" y="24060"/>
                    <a:pt x="12173" y="24180"/>
                    <a:pt x="12462" y="24093"/>
                  </a:cubicBezTo>
                  <a:cubicBezTo>
                    <a:pt x="12654" y="24036"/>
                    <a:pt x="12926" y="24238"/>
                    <a:pt x="13162" y="24322"/>
                  </a:cubicBezTo>
                  <a:close/>
                  <a:moveTo>
                    <a:pt x="13996" y="22779"/>
                  </a:moveTo>
                  <a:cubicBezTo>
                    <a:pt x="13928" y="22734"/>
                    <a:pt x="13851" y="22644"/>
                    <a:pt x="13793" y="22654"/>
                  </a:cubicBezTo>
                  <a:cubicBezTo>
                    <a:pt x="13680" y="22675"/>
                    <a:pt x="13501" y="22639"/>
                    <a:pt x="13468" y="22899"/>
                  </a:cubicBezTo>
                  <a:cubicBezTo>
                    <a:pt x="13646" y="22905"/>
                    <a:pt x="13798" y="22909"/>
                    <a:pt x="13952" y="22914"/>
                  </a:cubicBezTo>
                  <a:cubicBezTo>
                    <a:pt x="13968" y="22870"/>
                    <a:pt x="13982" y="22825"/>
                    <a:pt x="13996" y="22779"/>
                  </a:cubicBezTo>
                  <a:close/>
                  <a:moveTo>
                    <a:pt x="15022" y="25145"/>
                  </a:moveTo>
                  <a:cubicBezTo>
                    <a:pt x="14842" y="24979"/>
                    <a:pt x="14734" y="25055"/>
                    <a:pt x="14608" y="25196"/>
                  </a:cubicBezTo>
                  <a:cubicBezTo>
                    <a:pt x="14758" y="25336"/>
                    <a:pt x="14869" y="25303"/>
                    <a:pt x="15022" y="25145"/>
                  </a:cubicBezTo>
                  <a:close/>
                  <a:moveTo>
                    <a:pt x="15500" y="25035"/>
                  </a:moveTo>
                  <a:cubicBezTo>
                    <a:pt x="15480" y="24993"/>
                    <a:pt x="15438" y="24952"/>
                    <a:pt x="15395" y="24937"/>
                  </a:cubicBezTo>
                  <a:cubicBezTo>
                    <a:pt x="15375" y="24930"/>
                    <a:pt x="15334" y="24979"/>
                    <a:pt x="15302" y="25000"/>
                  </a:cubicBezTo>
                  <a:cubicBezTo>
                    <a:pt x="15329" y="25030"/>
                    <a:pt x="15356" y="25058"/>
                    <a:pt x="15424" y="25128"/>
                  </a:cubicBezTo>
                  <a:cubicBezTo>
                    <a:pt x="15451" y="25097"/>
                    <a:pt x="15509" y="25051"/>
                    <a:pt x="15500" y="25035"/>
                  </a:cubicBezTo>
                  <a:close/>
                  <a:moveTo>
                    <a:pt x="23493" y="3504"/>
                  </a:moveTo>
                  <a:cubicBezTo>
                    <a:pt x="23517" y="3469"/>
                    <a:pt x="23542" y="3435"/>
                    <a:pt x="23565" y="3400"/>
                  </a:cubicBezTo>
                  <a:cubicBezTo>
                    <a:pt x="23493" y="3348"/>
                    <a:pt x="23420" y="3296"/>
                    <a:pt x="23266" y="3185"/>
                  </a:cubicBezTo>
                  <a:cubicBezTo>
                    <a:pt x="23314" y="3353"/>
                    <a:pt x="23314" y="3410"/>
                    <a:pt x="23342" y="3437"/>
                  </a:cubicBezTo>
                  <a:cubicBezTo>
                    <a:pt x="23381" y="3472"/>
                    <a:pt x="23443" y="3482"/>
                    <a:pt x="23493" y="3504"/>
                  </a:cubicBezTo>
                  <a:close/>
                  <a:moveTo>
                    <a:pt x="17832" y="23244"/>
                  </a:moveTo>
                  <a:cubicBezTo>
                    <a:pt x="17830" y="23221"/>
                    <a:pt x="17830" y="23198"/>
                    <a:pt x="17829" y="23175"/>
                  </a:cubicBezTo>
                  <a:cubicBezTo>
                    <a:pt x="17724" y="23181"/>
                    <a:pt x="17620" y="23188"/>
                    <a:pt x="17514" y="23196"/>
                  </a:cubicBezTo>
                  <a:cubicBezTo>
                    <a:pt x="17515" y="23218"/>
                    <a:pt x="17516" y="23240"/>
                    <a:pt x="17516" y="23260"/>
                  </a:cubicBezTo>
                  <a:cubicBezTo>
                    <a:pt x="17622" y="23255"/>
                    <a:pt x="17728" y="23249"/>
                    <a:pt x="17832" y="23244"/>
                  </a:cubicBezTo>
                  <a:close/>
                  <a:moveTo>
                    <a:pt x="25365" y="5576"/>
                  </a:moveTo>
                  <a:cubicBezTo>
                    <a:pt x="25382" y="5295"/>
                    <a:pt x="25403" y="5031"/>
                    <a:pt x="25047" y="4943"/>
                  </a:cubicBezTo>
                  <a:cubicBezTo>
                    <a:pt x="25085" y="5416"/>
                    <a:pt x="25120" y="5493"/>
                    <a:pt x="25365" y="5576"/>
                  </a:cubicBezTo>
                  <a:close/>
                  <a:moveTo>
                    <a:pt x="25363" y="6324"/>
                  </a:moveTo>
                  <a:cubicBezTo>
                    <a:pt x="25219" y="6441"/>
                    <a:pt x="25107" y="6531"/>
                    <a:pt x="24939" y="6668"/>
                  </a:cubicBezTo>
                  <a:cubicBezTo>
                    <a:pt x="25306" y="6651"/>
                    <a:pt x="25306" y="6651"/>
                    <a:pt x="25363" y="6324"/>
                  </a:cubicBezTo>
                  <a:close/>
                  <a:moveTo>
                    <a:pt x="21653" y="21643"/>
                  </a:moveTo>
                  <a:cubicBezTo>
                    <a:pt x="21550" y="21726"/>
                    <a:pt x="21466" y="21790"/>
                    <a:pt x="21347" y="21885"/>
                  </a:cubicBezTo>
                  <a:cubicBezTo>
                    <a:pt x="21696" y="21942"/>
                    <a:pt x="21696" y="21942"/>
                    <a:pt x="21653" y="216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5"/>
            <p:cNvSpPr/>
            <p:nvPr/>
          </p:nvSpPr>
          <p:spPr>
            <a:xfrm>
              <a:off x="3622904" y="-788612"/>
              <a:ext cx="34904" cy="29277"/>
            </a:xfrm>
            <a:custGeom>
              <a:avLst/>
              <a:gdLst/>
              <a:ahLst/>
              <a:cxnLst/>
              <a:rect l="l" t="t" r="r" b="b"/>
              <a:pathLst>
                <a:path w="825" h="692" extrusionOk="0">
                  <a:moveTo>
                    <a:pt x="337" y="111"/>
                  </a:moveTo>
                  <a:cubicBezTo>
                    <a:pt x="290" y="37"/>
                    <a:pt x="126" y="38"/>
                    <a:pt x="1" y="0"/>
                  </a:cubicBezTo>
                  <a:cubicBezTo>
                    <a:pt x="104" y="220"/>
                    <a:pt x="141" y="444"/>
                    <a:pt x="275" y="544"/>
                  </a:cubicBezTo>
                  <a:cubicBezTo>
                    <a:pt x="413" y="652"/>
                    <a:pt x="635" y="650"/>
                    <a:pt x="825" y="691"/>
                  </a:cubicBezTo>
                  <a:cubicBezTo>
                    <a:pt x="807" y="383"/>
                    <a:pt x="476" y="327"/>
                    <a:pt x="337" y="1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5"/>
            <p:cNvSpPr/>
            <p:nvPr/>
          </p:nvSpPr>
          <p:spPr>
            <a:xfrm>
              <a:off x="3657767" y="-759377"/>
              <a:ext cx="888" cy="888"/>
            </a:xfrm>
            <a:custGeom>
              <a:avLst/>
              <a:gdLst/>
              <a:ahLst/>
              <a:cxnLst/>
              <a:rect l="l" t="t" r="r" b="b"/>
              <a:pathLst>
                <a:path w="21" h="21" extrusionOk="0">
                  <a:moveTo>
                    <a:pt x="1" y="0"/>
                  </a:moveTo>
                  <a:cubicBezTo>
                    <a:pt x="1" y="6"/>
                    <a:pt x="4" y="10"/>
                    <a:pt x="4" y="15"/>
                  </a:cubicBezTo>
                  <a:lnTo>
                    <a:pt x="5" y="15"/>
                  </a:lnTo>
                  <a:cubicBezTo>
                    <a:pt x="8" y="16"/>
                    <a:pt x="10" y="19"/>
                    <a:pt x="13" y="20"/>
                  </a:cubicBez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5"/>
            <p:cNvSpPr/>
            <p:nvPr/>
          </p:nvSpPr>
          <p:spPr>
            <a:xfrm>
              <a:off x="3505836" y="-836463"/>
              <a:ext cx="34227" cy="14004"/>
            </a:xfrm>
            <a:custGeom>
              <a:avLst/>
              <a:gdLst/>
              <a:ahLst/>
              <a:cxnLst/>
              <a:rect l="l" t="t" r="r" b="b"/>
              <a:pathLst>
                <a:path w="809" h="331" extrusionOk="0">
                  <a:moveTo>
                    <a:pt x="198" y="221"/>
                  </a:moveTo>
                  <a:cubicBezTo>
                    <a:pt x="391" y="222"/>
                    <a:pt x="584" y="246"/>
                    <a:pt x="809" y="264"/>
                  </a:cubicBezTo>
                  <a:cubicBezTo>
                    <a:pt x="767" y="149"/>
                    <a:pt x="739" y="69"/>
                    <a:pt x="714" y="1"/>
                  </a:cubicBezTo>
                  <a:cubicBezTo>
                    <a:pt x="459" y="33"/>
                    <a:pt x="237" y="60"/>
                    <a:pt x="0" y="92"/>
                  </a:cubicBezTo>
                  <a:cubicBezTo>
                    <a:pt x="31" y="190"/>
                    <a:pt x="50" y="259"/>
                    <a:pt x="71" y="330"/>
                  </a:cubicBezTo>
                  <a:cubicBezTo>
                    <a:pt x="112" y="288"/>
                    <a:pt x="156" y="220"/>
                    <a:pt x="198" y="2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5"/>
            <p:cNvSpPr/>
            <p:nvPr/>
          </p:nvSpPr>
          <p:spPr>
            <a:xfrm>
              <a:off x="3459085" y="181400"/>
              <a:ext cx="1269" cy="888"/>
            </a:xfrm>
            <a:custGeom>
              <a:avLst/>
              <a:gdLst/>
              <a:ahLst/>
              <a:cxnLst/>
              <a:rect l="l" t="t" r="r" b="b"/>
              <a:pathLst>
                <a:path w="30" h="21" extrusionOk="0">
                  <a:moveTo>
                    <a:pt x="1" y="20"/>
                  </a:moveTo>
                  <a:lnTo>
                    <a:pt x="24" y="17"/>
                  </a:lnTo>
                  <a:lnTo>
                    <a:pt x="24" y="17"/>
                  </a:lnTo>
                  <a:lnTo>
                    <a:pt x="29" y="12"/>
                  </a:lnTo>
                  <a:cubicBezTo>
                    <a:pt x="24" y="8"/>
                    <a:pt x="19" y="4"/>
                    <a:pt x="16" y="0"/>
                  </a:cubicBezTo>
                  <a:cubicBezTo>
                    <a:pt x="10" y="8"/>
                    <a:pt x="5" y="14"/>
                    <a:pt x="1" y="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5"/>
            <p:cNvSpPr/>
            <p:nvPr/>
          </p:nvSpPr>
          <p:spPr>
            <a:xfrm>
              <a:off x="3439369" y="182246"/>
              <a:ext cx="19715" cy="20308"/>
            </a:xfrm>
            <a:custGeom>
              <a:avLst/>
              <a:gdLst/>
              <a:ahLst/>
              <a:cxnLst/>
              <a:rect l="l" t="t" r="r" b="b"/>
              <a:pathLst>
                <a:path w="466" h="480" extrusionOk="0">
                  <a:moveTo>
                    <a:pt x="98" y="479"/>
                  </a:moveTo>
                  <a:cubicBezTo>
                    <a:pt x="239" y="296"/>
                    <a:pt x="353" y="148"/>
                    <a:pt x="466" y="0"/>
                  </a:cubicBezTo>
                  <a:cubicBezTo>
                    <a:pt x="10" y="63"/>
                    <a:pt x="0" y="80"/>
                    <a:pt x="98" y="4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5"/>
            <p:cNvSpPr/>
            <p:nvPr/>
          </p:nvSpPr>
          <p:spPr>
            <a:xfrm>
              <a:off x="3408949" y="197435"/>
              <a:ext cx="11000" cy="14892"/>
            </a:xfrm>
            <a:custGeom>
              <a:avLst/>
              <a:gdLst/>
              <a:ahLst/>
              <a:cxnLst/>
              <a:rect l="l" t="t" r="r" b="b"/>
              <a:pathLst>
                <a:path w="260" h="352" extrusionOk="0">
                  <a:moveTo>
                    <a:pt x="260" y="352"/>
                  </a:moveTo>
                  <a:cubicBezTo>
                    <a:pt x="216" y="195"/>
                    <a:pt x="188" y="98"/>
                    <a:pt x="161" y="1"/>
                  </a:cubicBezTo>
                  <a:cubicBezTo>
                    <a:pt x="14" y="156"/>
                    <a:pt x="0" y="270"/>
                    <a:pt x="260" y="3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5"/>
            <p:cNvSpPr/>
            <p:nvPr/>
          </p:nvSpPr>
          <p:spPr>
            <a:xfrm>
              <a:off x="3499828" y="158553"/>
              <a:ext cx="10661" cy="10281"/>
            </a:xfrm>
            <a:custGeom>
              <a:avLst/>
              <a:gdLst/>
              <a:ahLst/>
              <a:cxnLst/>
              <a:rect l="l" t="t" r="r" b="b"/>
              <a:pathLst>
                <a:path w="252" h="243" extrusionOk="0">
                  <a:moveTo>
                    <a:pt x="1" y="60"/>
                  </a:moveTo>
                  <a:cubicBezTo>
                    <a:pt x="54" y="121"/>
                    <a:pt x="107" y="182"/>
                    <a:pt x="160" y="242"/>
                  </a:cubicBezTo>
                  <a:cubicBezTo>
                    <a:pt x="190" y="215"/>
                    <a:pt x="221" y="188"/>
                    <a:pt x="252" y="162"/>
                  </a:cubicBezTo>
                  <a:cubicBezTo>
                    <a:pt x="191" y="109"/>
                    <a:pt x="134" y="54"/>
                    <a:pt x="71" y="6"/>
                  </a:cubicBezTo>
                  <a:cubicBezTo>
                    <a:pt x="64" y="1"/>
                    <a:pt x="24" y="41"/>
                    <a:pt x="1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5"/>
            <p:cNvSpPr/>
            <p:nvPr/>
          </p:nvSpPr>
          <p:spPr>
            <a:xfrm>
              <a:off x="3756473" y="-564968"/>
              <a:ext cx="17008" cy="16458"/>
            </a:xfrm>
            <a:custGeom>
              <a:avLst/>
              <a:gdLst/>
              <a:ahLst/>
              <a:cxnLst/>
              <a:rect l="l" t="t" r="r" b="b"/>
              <a:pathLst>
                <a:path w="402" h="389" extrusionOk="0">
                  <a:moveTo>
                    <a:pt x="350" y="389"/>
                  </a:moveTo>
                  <a:cubicBezTo>
                    <a:pt x="402" y="0"/>
                    <a:pt x="130" y="159"/>
                    <a:pt x="2" y="97"/>
                  </a:cubicBezTo>
                  <a:lnTo>
                    <a:pt x="1" y="97"/>
                  </a:lnTo>
                  <a:cubicBezTo>
                    <a:pt x="109" y="188"/>
                    <a:pt x="218" y="278"/>
                    <a:pt x="350" y="3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5"/>
            <p:cNvSpPr/>
            <p:nvPr/>
          </p:nvSpPr>
          <p:spPr>
            <a:xfrm>
              <a:off x="3389953" y="197815"/>
              <a:ext cx="17008" cy="9265"/>
            </a:xfrm>
            <a:custGeom>
              <a:avLst/>
              <a:gdLst/>
              <a:ahLst/>
              <a:cxnLst/>
              <a:rect l="l" t="t" r="r" b="b"/>
              <a:pathLst>
                <a:path w="402" h="219" extrusionOk="0">
                  <a:moveTo>
                    <a:pt x="42" y="219"/>
                  </a:moveTo>
                  <a:cubicBezTo>
                    <a:pt x="131" y="200"/>
                    <a:pt x="222" y="186"/>
                    <a:pt x="309" y="161"/>
                  </a:cubicBezTo>
                  <a:cubicBezTo>
                    <a:pt x="328" y="155"/>
                    <a:pt x="339" y="113"/>
                    <a:pt x="401" y="1"/>
                  </a:cubicBezTo>
                  <a:cubicBezTo>
                    <a:pt x="224" y="47"/>
                    <a:pt x="113" y="75"/>
                    <a:pt x="0" y="104"/>
                  </a:cubicBezTo>
                  <a:cubicBezTo>
                    <a:pt x="15" y="143"/>
                    <a:pt x="29" y="181"/>
                    <a:pt x="42" y="2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4" name="Google Shape;1234;p45"/>
          <p:cNvSpPr/>
          <p:nvPr/>
        </p:nvSpPr>
        <p:spPr>
          <a:xfrm>
            <a:off x="7783490" y="1057781"/>
            <a:ext cx="1506658" cy="957495"/>
          </a:xfrm>
          <a:custGeom>
            <a:avLst/>
            <a:gdLst/>
            <a:ahLst/>
            <a:cxnLst/>
            <a:rect l="l" t="t" r="r" b="b"/>
            <a:pathLst>
              <a:path w="22349" h="14203" extrusionOk="0">
                <a:moveTo>
                  <a:pt x="12220" y="1830"/>
                </a:moveTo>
                <a:lnTo>
                  <a:pt x="12220" y="1830"/>
                </a:lnTo>
                <a:cubicBezTo>
                  <a:pt x="12271" y="2048"/>
                  <a:pt x="12244" y="2126"/>
                  <a:pt x="12157" y="2126"/>
                </a:cubicBezTo>
                <a:cubicBezTo>
                  <a:pt x="12109" y="2126"/>
                  <a:pt x="12042" y="2102"/>
                  <a:pt x="11960" y="2065"/>
                </a:cubicBezTo>
                <a:cubicBezTo>
                  <a:pt x="12052" y="1982"/>
                  <a:pt x="12113" y="1925"/>
                  <a:pt x="12220" y="1830"/>
                </a:cubicBezTo>
                <a:close/>
                <a:moveTo>
                  <a:pt x="12384" y="2447"/>
                </a:moveTo>
                <a:cubicBezTo>
                  <a:pt x="12456" y="2447"/>
                  <a:pt x="12540" y="2486"/>
                  <a:pt x="12646" y="2556"/>
                </a:cubicBezTo>
                <a:cubicBezTo>
                  <a:pt x="12446" y="2599"/>
                  <a:pt x="12325" y="2627"/>
                  <a:pt x="12134" y="2669"/>
                </a:cubicBezTo>
                <a:cubicBezTo>
                  <a:pt x="12213" y="2515"/>
                  <a:pt x="12288" y="2447"/>
                  <a:pt x="12384" y="2447"/>
                </a:cubicBezTo>
                <a:close/>
                <a:moveTo>
                  <a:pt x="7703" y="3222"/>
                </a:moveTo>
                <a:lnTo>
                  <a:pt x="7703" y="3222"/>
                </a:lnTo>
                <a:cubicBezTo>
                  <a:pt x="8052" y="3255"/>
                  <a:pt x="7639" y="3648"/>
                  <a:pt x="7936" y="3731"/>
                </a:cubicBezTo>
                <a:cubicBezTo>
                  <a:pt x="7985" y="3612"/>
                  <a:pt x="8032" y="3495"/>
                  <a:pt x="8078" y="3379"/>
                </a:cubicBezTo>
                <a:cubicBezTo>
                  <a:pt x="8102" y="3383"/>
                  <a:pt x="8127" y="3388"/>
                  <a:pt x="8152" y="3394"/>
                </a:cubicBezTo>
                <a:cubicBezTo>
                  <a:pt x="8151" y="3542"/>
                  <a:pt x="8151" y="3692"/>
                  <a:pt x="8149" y="3916"/>
                </a:cubicBezTo>
                <a:cubicBezTo>
                  <a:pt x="7752" y="3828"/>
                  <a:pt x="7376" y="3769"/>
                  <a:pt x="7038" y="3560"/>
                </a:cubicBezTo>
                <a:lnTo>
                  <a:pt x="7029" y="3564"/>
                </a:lnTo>
                <a:cubicBezTo>
                  <a:pt x="7028" y="3567"/>
                  <a:pt x="7026" y="3568"/>
                  <a:pt x="7023" y="3570"/>
                </a:cubicBezTo>
                <a:cubicBezTo>
                  <a:pt x="7024" y="3564"/>
                  <a:pt x="7024" y="3559"/>
                  <a:pt x="7026" y="3554"/>
                </a:cubicBezTo>
                <a:cubicBezTo>
                  <a:pt x="7029" y="3556"/>
                  <a:pt x="7033" y="3557"/>
                  <a:pt x="7038" y="3560"/>
                </a:cubicBezTo>
                <a:cubicBezTo>
                  <a:pt x="7255" y="3448"/>
                  <a:pt x="7474" y="3337"/>
                  <a:pt x="7703" y="3222"/>
                </a:cubicBezTo>
                <a:close/>
                <a:moveTo>
                  <a:pt x="7023" y="3570"/>
                </a:moveTo>
                <a:lnTo>
                  <a:pt x="7023" y="3570"/>
                </a:lnTo>
                <a:cubicBezTo>
                  <a:pt x="6994" y="3732"/>
                  <a:pt x="6964" y="3894"/>
                  <a:pt x="6938" y="4036"/>
                </a:cubicBezTo>
                <a:cubicBezTo>
                  <a:pt x="7100" y="4130"/>
                  <a:pt x="7241" y="4211"/>
                  <a:pt x="7381" y="4294"/>
                </a:cubicBezTo>
                <a:cubicBezTo>
                  <a:pt x="7068" y="4259"/>
                  <a:pt x="6751" y="4227"/>
                  <a:pt x="6417" y="4193"/>
                </a:cubicBezTo>
                <a:cubicBezTo>
                  <a:pt x="6403" y="4108"/>
                  <a:pt x="6388" y="4016"/>
                  <a:pt x="6386" y="3994"/>
                </a:cubicBezTo>
                <a:cubicBezTo>
                  <a:pt x="6617" y="3842"/>
                  <a:pt x="6821" y="3706"/>
                  <a:pt x="7023" y="3570"/>
                </a:cubicBezTo>
                <a:close/>
                <a:moveTo>
                  <a:pt x="5301" y="4500"/>
                </a:moveTo>
                <a:cubicBezTo>
                  <a:pt x="5335" y="4525"/>
                  <a:pt x="5370" y="4551"/>
                  <a:pt x="5406" y="4577"/>
                </a:cubicBezTo>
                <a:cubicBezTo>
                  <a:pt x="5335" y="4670"/>
                  <a:pt x="5265" y="4764"/>
                  <a:pt x="5194" y="4856"/>
                </a:cubicBezTo>
                <a:cubicBezTo>
                  <a:pt x="5163" y="4834"/>
                  <a:pt x="5134" y="4811"/>
                  <a:pt x="5103" y="4789"/>
                </a:cubicBezTo>
                <a:cubicBezTo>
                  <a:pt x="5168" y="4692"/>
                  <a:pt x="5235" y="4596"/>
                  <a:pt x="5301" y="4500"/>
                </a:cubicBezTo>
                <a:close/>
                <a:moveTo>
                  <a:pt x="6960" y="4707"/>
                </a:moveTo>
                <a:lnTo>
                  <a:pt x="6960" y="4707"/>
                </a:lnTo>
                <a:cubicBezTo>
                  <a:pt x="6694" y="4844"/>
                  <a:pt x="6505" y="4940"/>
                  <a:pt x="6318" y="5036"/>
                </a:cubicBezTo>
                <a:cubicBezTo>
                  <a:pt x="6500" y="4770"/>
                  <a:pt x="6500" y="4770"/>
                  <a:pt x="6960" y="4707"/>
                </a:cubicBezTo>
                <a:close/>
                <a:moveTo>
                  <a:pt x="3021" y="5833"/>
                </a:moveTo>
                <a:cubicBezTo>
                  <a:pt x="3022" y="5833"/>
                  <a:pt x="3022" y="5834"/>
                  <a:pt x="3022" y="5834"/>
                </a:cubicBezTo>
                <a:lnTo>
                  <a:pt x="3022" y="5833"/>
                </a:lnTo>
                <a:close/>
                <a:moveTo>
                  <a:pt x="18604" y="7531"/>
                </a:moveTo>
                <a:cubicBezTo>
                  <a:pt x="18618" y="7782"/>
                  <a:pt x="18618" y="7782"/>
                  <a:pt x="18424" y="7962"/>
                </a:cubicBezTo>
                <a:cubicBezTo>
                  <a:pt x="18284" y="7892"/>
                  <a:pt x="18135" y="7818"/>
                  <a:pt x="17927" y="7713"/>
                </a:cubicBezTo>
                <a:cubicBezTo>
                  <a:pt x="18173" y="7647"/>
                  <a:pt x="18369" y="7594"/>
                  <a:pt x="18604" y="7531"/>
                </a:cubicBezTo>
                <a:close/>
                <a:moveTo>
                  <a:pt x="17868" y="7983"/>
                </a:moveTo>
                <a:lnTo>
                  <a:pt x="17868" y="7983"/>
                </a:lnTo>
                <a:cubicBezTo>
                  <a:pt x="17799" y="8147"/>
                  <a:pt x="17782" y="8189"/>
                  <a:pt x="17707" y="8189"/>
                </a:cubicBezTo>
                <a:cubicBezTo>
                  <a:pt x="17682" y="8189"/>
                  <a:pt x="17649" y="8184"/>
                  <a:pt x="17606" y="8177"/>
                </a:cubicBezTo>
                <a:cubicBezTo>
                  <a:pt x="17685" y="8120"/>
                  <a:pt x="17758" y="8066"/>
                  <a:pt x="17868" y="7983"/>
                </a:cubicBezTo>
                <a:close/>
                <a:moveTo>
                  <a:pt x="1223" y="8053"/>
                </a:moveTo>
                <a:cubicBezTo>
                  <a:pt x="1290" y="8094"/>
                  <a:pt x="1359" y="8135"/>
                  <a:pt x="1427" y="8177"/>
                </a:cubicBezTo>
                <a:cubicBezTo>
                  <a:pt x="1409" y="8209"/>
                  <a:pt x="1390" y="8241"/>
                  <a:pt x="1373" y="8272"/>
                </a:cubicBezTo>
                <a:cubicBezTo>
                  <a:pt x="1303" y="8235"/>
                  <a:pt x="1234" y="8201"/>
                  <a:pt x="1170" y="8157"/>
                </a:cubicBezTo>
                <a:cubicBezTo>
                  <a:pt x="1166" y="8155"/>
                  <a:pt x="1204" y="8090"/>
                  <a:pt x="1223" y="8053"/>
                </a:cubicBezTo>
                <a:close/>
                <a:moveTo>
                  <a:pt x="19372" y="8229"/>
                </a:moveTo>
                <a:cubicBezTo>
                  <a:pt x="19403" y="8260"/>
                  <a:pt x="19432" y="8291"/>
                  <a:pt x="19463" y="8322"/>
                </a:cubicBezTo>
                <a:cubicBezTo>
                  <a:pt x="19393" y="8395"/>
                  <a:pt x="19321" y="8469"/>
                  <a:pt x="19250" y="8545"/>
                </a:cubicBezTo>
                <a:cubicBezTo>
                  <a:pt x="19218" y="8505"/>
                  <a:pt x="19185" y="8468"/>
                  <a:pt x="19153" y="8428"/>
                </a:cubicBezTo>
                <a:lnTo>
                  <a:pt x="19372" y="8229"/>
                </a:lnTo>
                <a:close/>
                <a:moveTo>
                  <a:pt x="17484" y="8107"/>
                </a:moveTo>
                <a:lnTo>
                  <a:pt x="17484" y="8107"/>
                </a:lnTo>
                <a:cubicBezTo>
                  <a:pt x="17201" y="8444"/>
                  <a:pt x="16965" y="8654"/>
                  <a:pt x="16659" y="8654"/>
                </a:cubicBezTo>
                <a:cubicBezTo>
                  <a:pt x="16609" y="8654"/>
                  <a:pt x="16556" y="8648"/>
                  <a:pt x="16501" y="8637"/>
                </a:cubicBezTo>
                <a:cubicBezTo>
                  <a:pt x="16685" y="8491"/>
                  <a:pt x="16850" y="8338"/>
                  <a:pt x="17039" y="8218"/>
                </a:cubicBezTo>
                <a:cubicBezTo>
                  <a:pt x="17137" y="8155"/>
                  <a:pt x="17274" y="8156"/>
                  <a:pt x="17484" y="8107"/>
                </a:cubicBezTo>
                <a:close/>
                <a:moveTo>
                  <a:pt x="15551" y="9644"/>
                </a:moveTo>
                <a:cubicBezTo>
                  <a:pt x="15565" y="9691"/>
                  <a:pt x="15577" y="9739"/>
                  <a:pt x="15592" y="9787"/>
                </a:cubicBezTo>
                <a:cubicBezTo>
                  <a:pt x="15441" y="9828"/>
                  <a:pt x="15290" y="9868"/>
                  <a:pt x="15140" y="9910"/>
                </a:cubicBezTo>
                <a:cubicBezTo>
                  <a:pt x="15128" y="9875"/>
                  <a:pt x="15118" y="9842"/>
                  <a:pt x="15107" y="9808"/>
                </a:cubicBezTo>
                <a:cubicBezTo>
                  <a:pt x="15256" y="9754"/>
                  <a:pt x="15403" y="9698"/>
                  <a:pt x="15551" y="9644"/>
                </a:cubicBezTo>
                <a:close/>
                <a:moveTo>
                  <a:pt x="14837" y="9869"/>
                </a:moveTo>
                <a:cubicBezTo>
                  <a:pt x="14843" y="9897"/>
                  <a:pt x="14848" y="9926"/>
                  <a:pt x="14860" y="9985"/>
                </a:cubicBezTo>
                <a:cubicBezTo>
                  <a:pt x="14801" y="9993"/>
                  <a:pt x="14744" y="10004"/>
                  <a:pt x="14690" y="10005"/>
                </a:cubicBezTo>
                <a:cubicBezTo>
                  <a:pt x="14684" y="10005"/>
                  <a:pt x="14668" y="9934"/>
                  <a:pt x="14673" y="9932"/>
                </a:cubicBezTo>
                <a:cubicBezTo>
                  <a:pt x="14726" y="9907"/>
                  <a:pt x="14782" y="9889"/>
                  <a:pt x="14837" y="9869"/>
                </a:cubicBezTo>
                <a:close/>
                <a:moveTo>
                  <a:pt x="12471" y="9844"/>
                </a:moveTo>
                <a:cubicBezTo>
                  <a:pt x="12471" y="9844"/>
                  <a:pt x="12471" y="9844"/>
                  <a:pt x="12471" y="9844"/>
                </a:cubicBezTo>
                <a:cubicBezTo>
                  <a:pt x="12555" y="9866"/>
                  <a:pt x="12635" y="9899"/>
                  <a:pt x="12717" y="9929"/>
                </a:cubicBezTo>
                <a:cubicBezTo>
                  <a:pt x="12700" y="9970"/>
                  <a:pt x="12683" y="10012"/>
                  <a:pt x="12665" y="10056"/>
                </a:cubicBezTo>
                <a:cubicBezTo>
                  <a:pt x="12586" y="10025"/>
                  <a:pt x="12506" y="9996"/>
                  <a:pt x="12429" y="9959"/>
                </a:cubicBezTo>
                <a:cubicBezTo>
                  <a:pt x="12424" y="9958"/>
                  <a:pt x="12467" y="9844"/>
                  <a:pt x="12471" y="9844"/>
                </a:cubicBezTo>
                <a:close/>
                <a:moveTo>
                  <a:pt x="13820" y="10196"/>
                </a:moveTo>
                <a:cubicBezTo>
                  <a:pt x="13837" y="10246"/>
                  <a:pt x="13857" y="10296"/>
                  <a:pt x="13877" y="10347"/>
                </a:cubicBezTo>
                <a:cubicBezTo>
                  <a:pt x="13676" y="10396"/>
                  <a:pt x="13477" y="10447"/>
                  <a:pt x="13278" y="10496"/>
                </a:cubicBezTo>
                <a:cubicBezTo>
                  <a:pt x="13268" y="10472"/>
                  <a:pt x="13260" y="10447"/>
                  <a:pt x="13252" y="10422"/>
                </a:cubicBezTo>
                <a:cubicBezTo>
                  <a:pt x="13440" y="10347"/>
                  <a:pt x="13631" y="10271"/>
                  <a:pt x="13820" y="10196"/>
                </a:cubicBezTo>
                <a:close/>
                <a:moveTo>
                  <a:pt x="12903" y="10559"/>
                </a:moveTo>
                <a:cubicBezTo>
                  <a:pt x="12934" y="10559"/>
                  <a:pt x="12967" y="10560"/>
                  <a:pt x="13001" y="10563"/>
                </a:cubicBezTo>
                <a:cubicBezTo>
                  <a:pt x="12556" y="10844"/>
                  <a:pt x="11626" y="11184"/>
                  <a:pt x="11238" y="11207"/>
                </a:cubicBezTo>
                <a:cubicBezTo>
                  <a:pt x="11490" y="10917"/>
                  <a:pt x="11839" y="10948"/>
                  <a:pt x="12110" y="10814"/>
                </a:cubicBezTo>
                <a:cubicBezTo>
                  <a:pt x="12340" y="10700"/>
                  <a:pt x="12579" y="10559"/>
                  <a:pt x="12903" y="10559"/>
                </a:cubicBezTo>
                <a:close/>
                <a:moveTo>
                  <a:pt x="10633" y="11327"/>
                </a:moveTo>
                <a:cubicBezTo>
                  <a:pt x="10703" y="11327"/>
                  <a:pt x="10777" y="11341"/>
                  <a:pt x="10856" y="11374"/>
                </a:cubicBezTo>
                <a:cubicBezTo>
                  <a:pt x="10601" y="11459"/>
                  <a:pt x="10346" y="11547"/>
                  <a:pt x="10090" y="11631"/>
                </a:cubicBezTo>
                <a:cubicBezTo>
                  <a:pt x="10090" y="11631"/>
                  <a:pt x="10090" y="11631"/>
                  <a:pt x="10090" y="11631"/>
                </a:cubicBezTo>
                <a:cubicBezTo>
                  <a:pt x="10084" y="11631"/>
                  <a:pt x="10068" y="11608"/>
                  <a:pt x="10007" y="11536"/>
                </a:cubicBezTo>
                <a:cubicBezTo>
                  <a:pt x="10230" y="11455"/>
                  <a:pt x="10417" y="11327"/>
                  <a:pt x="10633" y="11327"/>
                </a:cubicBezTo>
                <a:close/>
                <a:moveTo>
                  <a:pt x="9574" y="11636"/>
                </a:moveTo>
                <a:cubicBezTo>
                  <a:pt x="9584" y="11676"/>
                  <a:pt x="9596" y="11713"/>
                  <a:pt x="9606" y="11752"/>
                </a:cubicBezTo>
                <a:cubicBezTo>
                  <a:pt x="9463" y="11796"/>
                  <a:pt x="9319" y="11838"/>
                  <a:pt x="9177" y="11882"/>
                </a:cubicBezTo>
                <a:cubicBezTo>
                  <a:pt x="9166" y="11843"/>
                  <a:pt x="9154" y="11803"/>
                  <a:pt x="9143" y="11764"/>
                </a:cubicBezTo>
                <a:cubicBezTo>
                  <a:pt x="9287" y="11721"/>
                  <a:pt x="9430" y="11679"/>
                  <a:pt x="9574" y="11636"/>
                </a:cubicBezTo>
                <a:close/>
                <a:moveTo>
                  <a:pt x="8511" y="11995"/>
                </a:moveTo>
                <a:lnTo>
                  <a:pt x="8511" y="11995"/>
                </a:lnTo>
                <a:cubicBezTo>
                  <a:pt x="8091" y="12250"/>
                  <a:pt x="7638" y="12393"/>
                  <a:pt x="7143" y="12400"/>
                </a:cubicBezTo>
                <a:cubicBezTo>
                  <a:pt x="7134" y="12406"/>
                  <a:pt x="7125" y="12410"/>
                  <a:pt x="7116" y="12417"/>
                </a:cubicBezTo>
                <a:cubicBezTo>
                  <a:pt x="7110" y="12418"/>
                  <a:pt x="7104" y="12419"/>
                  <a:pt x="7099" y="12421"/>
                </a:cubicBezTo>
                <a:cubicBezTo>
                  <a:pt x="7101" y="12413"/>
                  <a:pt x="7105" y="12407"/>
                  <a:pt x="7108" y="12401"/>
                </a:cubicBezTo>
                <a:cubicBezTo>
                  <a:pt x="7120" y="12401"/>
                  <a:pt x="7131" y="12400"/>
                  <a:pt x="7143" y="12400"/>
                </a:cubicBezTo>
                <a:cubicBezTo>
                  <a:pt x="7557" y="12131"/>
                  <a:pt x="8025" y="12035"/>
                  <a:pt x="8511" y="11995"/>
                </a:cubicBezTo>
                <a:close/>
                <a:moveTo>
                  <a:pt x="4199" y="12538"/>
                </a:moveTo>
                <a:cubicBezTo>
                  <a:pt x="4220" y="12575"/>
                  <a:pt x="4243" y="12614"/>
                  <a:pt x="4264" y="12651"/>
                </a:cubicBezTo>
                <a:cubicBezTo>
                  <a:pt x="4187" y="12683"/>
                  <a:pt x="4111" y="12718"/>
                  <a:pt x="4033" y="12749"/>
                </a:cubicBezTo>
                <a:cubicBezTo>
                  <a:pt x="4032" y="12749"/>
                  <a:pt x="3996" y="12681"/>
                  <a:pt x="4001" y="12677"/>
                </a:cubicBezTo>
                <a:cubicBezTo>
                  <a:pt x="4064" y="12627"/>
                  <a:pt x="4132" y="12583"/>
                  <a:pt x="4199" y="12538"/>
                </a:cubicBezTo>
                <a:close/>
                <a:moveTo>
                  <a:pt x="4665" y="13235"/>
                </a:moveTo>
                <a:cubicBezTo>
                  <a:pt x="4694" y="13235"/>
                  <a:pt x="4723" y="13238"/>
                  <a:pt x="4754" y="13244"/>
                </a:cubicBezTo>
                <a:cubicBezTo>
                  <a:pt x="4766" y="13287"/>
                  <a:pt x="4778" y="13328"/>
                  <a:pt x="4791" y="13371"/>
                </a:cubicBezTo>
                <a:cubicBezTo>
                  <a:pt x="4579" y="13437"/>
                  <a:pt x="4368" y="13501"/>
                  <a:pt x="4156" y="13565"/>
                </a:cubicBezTo>
                <a:cubicBezTo>
                  <a:pt x="4146" y="13534"/>
                  <a:pt x="4136" y="13502"/>
                  <a:pt x="4125" y="13471"/>
                </a:cubicBezTo>
                <a:cubicBezTo>
                  <a:pt x="4301" y="13383"/>
                  <a:pt x="4457" y="13235"/>
                  <a:pt x="4665" y="13235"/>
                </a:cubicBezTo>
                <a:close/>
                <a:moveTo>
                  <a:pt x="3281" y="13622"/>
                </a:moveTo>
                <a:cubicBezTo>
                  <a:pt x="3330" y="13622"/>
                  <a:pt x="3380" y="13627"/>
                  <a:pt x="3430" y="13636"/>
                </a:cubicBezTo>
                <a:cubicBezTo>
                  <a:pt x="3431" y="13685"/>
                  <a:pt x="3432" y="13734"/>
                  <a:pt x="3434" y="13782"/>
                </a:cubicBezTo>
                <a:cubicBezTo>
                  <a:pt x="3182" y="13793"/>
                  <a:pt x="2932" y="13804"/>
                  <a:pt x="2682" y="13813"/>
                </a:cubicBezTo>
                <a:cubicBezTo>
                  <a:pt x="2878" y="13697"/>
                  <a:pt x="3076" y="13622"/>
                  <a:pt x="3281" y="13622"/>
                </a:cubicBezTo>
                <a:close/>
                <a:moveTo>
                  <a:pt x="18399" y="0"/>
                </a:moveTo>
                <a:cubicBezTo>
                  <a:pt x="17919" y="0"/>
                  <a:pt x="17443" y="126"/>
                  <a:pt x="16983" y="270"/>
                </a:cubicBezTo>
                <a:cubicBezTo>
                  <a:pt x="16446" y="439"/>
                  <a:pt x="15916" y="591"/>
                  <a:pt x="15361" y="671"/>
                </a:cubicBezTo>
                <a:cubicBezTo>
                  <a:pt x="14837" y="747"/>
                  <a:pt x="14319" y="845"/>
                  <a:pt x="13804" y="963"/>
                </a:cubicBezTo>
                <a:cubicBezTo>
                  <a:pt x="13242" y="1092"/>
                  <a:pt x="12689" y="1252"/>
                  <a:pt x="12133" y="1406"/>
                </a:cubicBezTo>
                <a:cubicBezTo>
                  <a:pt x="11514" y="1576"/>
                  <a:pt x="10897" y="1748"/>
                  <a:pt x="10282" y="1935"/>
                </a:cubicBezTo>
                <a:cubicBezTo>
                  <a:pt x="10220" y="1955"/>
                  <a:pt x="10183" y="2057"/>
                  <a:pt x="10135" y="2127"/>
                </a:cubicBezTo>
                <a:lnTo>
                  <a:pt x="10573" y="2220"/>
                </a:lnTo>
                <a:cubicBezTo>
                  <a:pt x="10648" y="2420"/>
                  <a:pt x="10516" y="2461"/>
                  <a:pt x="10368" y="2500"/>
                </a:cubicBezTo>
                <a:cubicBezTo>
                  <a:pt x="10149" y="2556"/>
                  <a:pt x="9901" y="2573"/>
                  <a:pt x="9815" y="2843"/>
                </a:cubicBezTo>
                <a:cubicBezTo>
                  <a:pt x="9916" y="2939"/>
                  <a:pt x="10016" y="3034"/>
                  <a:pt x="10096" y="3109"/>
                </a:cubicBezTo>
                <a:cubicBezTo>
                  <a:pt x="10110" y="3111"/>
                  <a:pt x="10124" y="3112"/>
                  <a:pt x="10138" y="3112"/>
                </a:cubicBezTo>
                <a:cubicBezTo>
                  <a:pt x="10268" y="3112"/>
                  <a:pt x="10383" y="3031"/>
                  <a:pt x="10505" y="3031"/>
                </a:cubicBezTo>
                <a:cubicBezTo>
                  <a:pt x="10560" y="3031"/>
                  <a:pt x="10617" y="3048"/>
                  <a:pt x="10677" y="3096"/>
                </a:cubicBezTo>
                <a:cubicBezTo>
                  <a:pt x="10427" y="3399"/>
                  <a:pt x="9856" y="3156"/>
                  <a:pt x="9751" y="3681"/>
                </a:cubicBezTo>
                <a:cubicBezTo>
                  <a:pt x="9839" y="3747"/>
                  <a:pt x="9919" y="3780"/>
                  <a:pt x="10004" y="3780"/>
                </a:cubicBezTo>
                <a:cubicBezTo>
                  <a:pt x="10074" y="3780"/>
                  <a:pt x="10148" y="3757"/>
                  <a:pt x="10231" y="3712"/>
                </a:cubicBezTo>
                <a:cubicBezTo>
                  <a:pt x="10425" y="3611"/>
                  <a:pt x="10649" y="3502"/>
                  <a:pt x="10856" y="3502"/>
                </a:cubicBezTo>
                <a:cubicBezTo>
                  <a:pt x="10865" y="3502"/>
                  <a:pt x="10874" y="3503"/>
                  <a:pt x="10883" y="3503"/>
                </a:cubicBezTo>
                <a:cubicBezTo>
                  <a:pt x="10895" y="3504"/>
                  <a:pt x="10907" y="3504"/>
                  <a:pt x="10918" y="3504"/>
                </a:cubicBezTo>
                <a:cubicBezTo>
                  <a:pt x="11149" y="3504"/>
                  <a:pt x="11313" y="3397"/>
                  <a:pt x="11507" y="3322"/>
                </a:cubicBezTo>
                <a:cubicBezTo>
                  <a:pt x="11929" y="3156"/>
                  <a:pt x="12357" y="2993"/>
                  <a:pt x="12795" y="2882"/>
                </a:cubicBezTo>
                <a:cubicBezTo>
                  <a:pt x="13080" y="2810"/>
                  <a:pt x="13396" y="2866"/>
                  <a:pt x="13683" y="2801"/>
                </a:cubicBezTo>
                <a:cubicBezTo>
                  <a:pt x="14042" y="2717"/>
                  <a:pt x="14386" y="2613"/>
                  <a:pt x="14763" y="2576"/>
                </a:cubicBezTo>
                <a:cubicBezTo>
                  <a:pt x="15090" y="2543"/>
                  <a:pt x="15431" y="2444"/>
                  <a:pt x="15774" y="2392"/>
                </a:cubicBezTo>
                <a:cubicBezTo>
                  <a:pt x="16356" y="2304"/>
                  <a:pt x="16926" y="2129"/>
                  <a:pt x="17508" y="2064"/>
                </a:cubicBezTo>
                <a:cubicBezTo>
                  <a:pt x="17799" y="2031"/>
                  <a:pt x="18089" y="2009"/>
                  <a:pt x="18373" y="2009"/>
                </a:cubicBezTo>
                <a:cubicBezTo>
                  <a:pt x="19162" y="2009"/>
                  <a:pt x="19915" y="2181"/>
                  <a:pt x="20579" y="2779"/>
                </a:cubicBezTo>
                <a:cubicBezTo>
                  <a:pt x="21037" y="3191"/>
                  <a:pt x="21190" y="3736"/>
                  <a:pt x="21230" y="4274"/>
                </a:cubicBezTo>
                <a:cubicBezTo>
                  <a:pt x="21253" y="4592"/>
                  <a:pt x="21003" y="4962"/>
                  <a:pt x="20800" y="5258"/>
                </a:cubicBezTo>
                <a:cubicBezTo>
                  <a:pt x="20568" y="5598"/>
                  <a:pt x="20273" y="5900"/>
                  <a:pt x="19972" y="6186"/>
                </a:cubicBezTo>
                <a:cubicBezTo>
                  <a:pt x="19630" y="6510"/>
                  <a:pt x="19296" y="6917"/>
                  <a:pt x="18879" y="7061"/>
                </a:cubicBezTo>
                <a:cubicBezTo>
                  <a:pt x="18495" y="7193"/>
                  <a:pt x="18172" y="7437"/>
                  <a:pt x="17768" y="7546"/>
                </a:cubicBezTo>
                <a:cubicBezTo>
                  <a:pt x="17210" y="7694"/>
                  <a:pt x="16700" y="8025"/>
                  <a:pt x="16166" y="8270"/>
                </a:cubicBezTo>
                <a:cubicBezTo>
                  <a:pt x="15883" y="8400"/>
                  <a:pt x="15601" y="8540"/>
                  <a:pt x="15304" y="8630"/>
                </a:cubicBezTo>
                <a:cubicBezTo>
                  <a:pt x="14654" y="8829"/>
                  <a:pt x="13990" y="8985"/>
                  <a:pt x="13341" y="9187"/>
                </a:cubicBezTo>
                <a:cubicBezTo>
                  <a:pt x="12689" y="9391"/>
                  <a:pt x="12048" y="9637"/>
                  <a:pt x="11397" y="9853"/>
                </a:cubicBezTo>
                <a:cubicBezTo>
                  <a:pt x="10668" y="10094"/>
                  <a:pt x="9934" y="10323"/>
                  <a:pt x="9201" y="10556"/>
                </a:cubicBezTo>
                <a:cubicBezTo>
                  <a:pt x="8895" y="10652"/>
                  <a:pt x="8578" y="10718"/>
                  <a:pt x="8281" y="10837"/>
                </a:cubicBezTo>
                <a:cubicBezTo>
                  <a:pt x="8002" y="10948"/>
                  <a:pt x="7611" y="10823"/>
                  <a:pt x="7458" y="11213"/>
                </a:cubicBezTo>
                <a:cubicBezTo>
                  <a:pt x="7458" y="11214"/>
                  <a:pt x="7458" y="11214"/>
                  <a:pt x="7457" y="11214"/>
                </a:cubicBezTo>
                <a:cubicBezTo>
                  <a:pt x="7445" y="11214"/>
                  <a:pt x="7386" y="11193"/>
                  <a:pt x="7351" y="11193"/>
                </a:cubicBezTo>
                <a:cubicBezTo>
                  <a:pt x="7351" y="11193"/>
                  <a:pt x="7350" y="11193"/>
                  <a:pt x="7349" y="11193"/>
                </a:cubicBezTo>
                <a:cubicBezTo>
                  <a:pt x="7256" y="11198"/>
                  <a:pt x="7161" y="11195"/>
                  <a:pt x="7072" y="11220"/>
                </a:cubicBezTo>
                <a:cubicBezTo>
                  <a:pt x="6704" y="11325"/>
                  <a:pt x="6344" y="11459"/>
                  <a:pt x="5973" y="11547"/>
                </a:cubicBezTo>
                <a:cubicBezTo>
                  <a:pt x="5632" y="11625"/>
                  <a:pt x="5436" y="11982"/>
                  <a:pt x="5054" y="11982"/>
                </a:cubicBezTo>
                <a:cubicBezTo>
                  <a:pt x="5046" y="11982"/>
                  <a:pt x="5038" y="11981"/>
                  <a:pt x="5031" y="11981"/>
                </a:cubicBezTo>
                <a:lnTo>
                  <a:pt x="5031" y="11981"/>
                </a:lnTo>
                <a:cubicBezTo>
                  <a:pt x="5081" y="12055"/>
                  <a:pt x="5131" y="12121"/>
                  <a:pt x="5174" y="12121"/>
                </a:cubicBezTo>
                <a:cubicBezTo>
                  <a:pt x="5175" y="12121"/>
                  <a:pt x="5176" y="12121"/>
                  <a:pt x="5178" y="12121"/>
                </a:cubicBezTo>
                <a:cubicBezTo>
                  <a:pt x="5431" y="12100"/>
                  <a:pt x="5710" y="12117"/>
                  <a:pt x="5927" y="12011"/>
                </a:cubicBezTo>
                <a:cubicBezTo>
                  <a:pt x="6008" y="11972"/>
                  <a:pt x="6080" y="11957"/>
                  <a:pt x="6146" y="11957"/>
                </a:cubicBezTo>
                <a:cubicBezTo>
                  <a:pt x="6258" y="11957"/>
                  <a:pt x="6357" y="12000"/>
                  <a:pt x="6466" y="12043"/>
                </a:cubicBezTo>
                <a:cubicBezTo>
                  <a:pt x="6488" y="12052"/>
                  <a:pt x="6497" y="12091"/>
                  <a:pt x="6526" y="12136"/>
                </a:cubicBezTo>
                <a:cubicBezTo>
                  <a:pt x="6454" y="12215"/>
                  <a:pt x="6382" y="12292"/>
                  <a:pt x="6333" y="12345"/>
                </a:cubicBezTo>
                <a:cubicBezTo>
                  <a:pt x="6186" y="12299"/>
                  <a:pt x="6073" y="12266"/>
                  <a:pt x="5964" y="12233"/>
                </a:cubicBezTo>
                <a:cubicBezTo>
                  <a:pt x="5907" y="12419"/>
                  <a:pt x="5860" y="12575"/>
                  <a:pt x="5813" y="12731"/>
                </a:cubicBezTo>
                <a:cubicBezTo>
                  <a:pt x="5820" y="12730"/>
                  <a:pt x="5827" y="12730"/>
                  <a:pt x="5833" y="12729"/>
                </a:cubicBezTo>
                <a:lnTo>
                  <a:pt x="5833" y="12729"/>
                </a:lnTo>
                <a:cubicBezTo>
                  <a:pt x="5827" y="12733"/>
                  <a:pt x="5818" y="12736"/>
                  <a:pt x="5812" y="12740"/>
                </a:cubicBezTo>
                <a:lnTo>
                  <a:pt x="5812" y="12741"/>
                </a:lnTo>
                <a:cubicBezTo>
                  <a:pt x="6082" y="12671"/>
                  <a:pt x="6350" y="12596"/>
                  <a:pt x="6621" y="12528"/>
                </a:cubicBezTo>
                <a:cubicBezTo>
                  <a:pt x="6778" y="12489"/>
                  <a:pt x="6939" y="12455"/>
                  <a:pt x="7099" y="12421"/>
                </a:cubicBezTo>
                <a:lnTo>
                  <a:pt x="7099" y="12421"/>
                </a:lnTo>
                <a:cubicBezTo>
                  <a:pt x="6992" y="12661"/>
                  <a:pt x="6754" y="12685"/>
                  <a:pt x="6538" y="12752"/>
                </a:cubicBezTo>
                <a:cubicBezTo>
                  <a:pt x="6344" y="12815"/>
                  <a:pt x="6122" y="12855"/>
                  <a:pt x="5970" y="12976"/>
                </a:cubicBezTo>
                <a:cubicBezTo>
                  <a:pt x="5798" y="13112"/>
                  <a:pt x="5619" y="13165"/>
                  <a:pt x="5422" y="13165"/>
                </a:cubicBezTo>
                <a:cubicBezTo>
                  <a:pt x="5313" y="13165"/>
                  <a:pt x="5198" y="13149"/>
                  <a:pt x="5077" y="13122"/>
                </a:cubicBezTo>
                <a:cubicBezTo>
                  <a:pt x="5205" y="13051"/>
                  <a:pt x="5330" y="12976"/>
                  <a:pt x="5460" y="12909"/>
                </a:cubicBezTo>
                <a:cubicBezTo>
                  <a:pt x="5577" y="12849"/>
                  <a:pt x="5695" y="12796"/>
                  <a:pt x="5812" y="12740"/>
                </a:cubicBezTo>
                <a:cubicBezTo>
                  <a:pt x="5813" y="12737"/>
                  <a:pt x="5813" y="12735"/>
                  <a:pt x="5814" y="12731"/>
                </a:cubicBezTo>
                <a:lnTo>
                  <a:pt x="5814" y="12731"/>
                </a:lnTo>
                <a:cubicBezTo>
                  <a:pt x="5713" y="12745"/>
                  <a:pt x="5611" y="12756"/>
                  <a:pt x="5504" y="12771"/>
                </a:cubicBezTo>
                <a:cubicBezTo>
                  <a:pt x="5474" y="12730"/>
                  <a:pt x="5436" y="12697"/>
                  <a:pt x="5422" y="12655"/>
                </a:cubicBezTo>
                <a:cubicBezTo>
                  <a:pt x="5385" y="12546"/>
                  <a:pt x="5334" y="12442"/>
                  <a:pt x="5230" y="12442"/>
                </a:cubicBezTo>
                <a:cubicBezTo>
                  <a:pt x="5208" y="12442"/>
                  <a:pt x="5183" y="12447"/>
                  <a:pt x="5155" y="12457"/>
                </a:cubicBezTo>
                <a:cubicBezTo>
                  <a:pt x="5071" y="12487"/>
                  <a:pt x="5012" y="12594"/>
                  <a:pt x="4955" y="12676"/>
                </a:cubicBezTo>
                <a:cubicBezTo>
                  <a:pt x="4897" y="12757"/>
                  <a:pt x="4856" y="12851"/>
                  <a:pt x="4801" y="12954"/>
                </a:cubicBezTo>
                <a:cubicBezTo>
                  <a:pt x="4620" y="12810"/>
                  <a:pt x="4481" y="12699"/>
                  <a:pt x="4338" y="12584"/>
                </a:cubicBezTo>
                <a:cubicBezTo>
                  <a:pt x="4406" y="12502"/>
                  <a:pt x="4455" y="12443"/>
                  <a:pt x="4506" y="12382"/>
                </a:cubicBezTo>
                <a:cubicBezTo>
                  <a:pt x="4401" y="12300"/>
                  <a:pt x="4295" y="12273"/>
                  <a:pt x="4185" y="12273"/>
                </a:cubicBezTo>
                <a:cubicBezTo>
                  <a:pt x="4084" y="12273"/>
                  <a:pt x="3979" y="12296"/>
                  <a:pt x="3870" y="12318"/>
                </a:cubicBezTo>
                <a:cubicBezTo>
                  <a:pt x="3529" y="12385"/>
                  <a:pt x="3177" y="12402"/>
                  <a:pt x="2829" y="12437"/>
                </a:cubicBezTo>
                <a:cubicBezTo>
                  <a:pt x="2822" y="12437"/>
                  <a:pt x="2814" y="12437"/>
                  <a:pt x="2806" y="12437"/>
                </a:cubicBezTo>
                <a:cubicBezTo>
                  <a:pt x="2751" y="12437"/>
                  <a:pt x="2689" y="12425"/>
                  <a:pt x="2637" y="12425"/>
                </a:cubicBezTo>
                <a:cubicBezTo>
                  <a:pt x="2605" y="12425"/>
                  <a:pt x="2576" y="12430"/>
                  <a:pt x="2555" y="12445"/>
                </a:cubicBezTo>
                <a:cubicBezTo>
                  <a:pt x="2442" y="12527"/>
                  <a:pt x="2335" y="12558"/>
                  <a:pt x="2234" y="12558"/>
                </a:cubicBezTo>
                <a:cubicBezTo>
                  <a:pt x="2014" y="12558"/>
                  <a:pt x="1820" y="12410"/>
                  <a:pt x="1630" y="12303"/>
                </a:cubicBezTo>
                <a:cubicBezTo>
                  <a:pt x="1492" y="12225"/>
                  <a:pt x="1357" y="12048"/>
                  <a:pt x="1327" y="11895"/>
                </a:cubicBezTo>
                <a:cubicBezTo>
                  <a:pt x="1233" y="11424"/>
                  <a:pt x="1295" y="10947"/>
                  <a:pt x="1379" y="10478"/>
                </a:cubicBezTo>
                <a:cubicBezTo>
                  <a:pt x="1406" y="10327"/>
                  <a:pt x="1498" y="10186"/>
                  <a:pt x="1568" y="10045"/>
                </a:cubicBezTo>
                <a:cubicBezTo>
                  <a:pt x="1649" y="9889"/>
                  <a:pt x="1737" y="9739"/>
                  <a:pt x="1824" y="9588"/>
                </a:cubicBezTo>
                <a:cubicBezTo>
                  <a:pt x="2098" y="9119"/>
                  <a:pt x="2334" y="8620"/>
                  <a:pt x="2660" y="8189"/>
                </a:cubicBezTo>
                <a:cubicBezTo>
                  <a:pt x="2932" y="7829"/>
                  <a:pt x="3356" y="7583"/>
                  <a:pt x="3628" y="7223"/>
                </a:cubicBezTo>
                <a:cubicBezTo>
                  <a:pt x="3886" y="6879"/>
                  <a:pt x="4241" y="6745"/>
                  <a:pt x="4594" y="6670"/>
                </a:cubicBezTo>
                <a:cubicBezTo>
                  <a:pt x="4759" y="6635"/>
                  <a:pt x="4851" y="6514"/>
                  <a:pt x="4845" y="6484"/>
                </a:cubicBezTo>
                <a:cubicBezTo>
                  <a:pt x="4809" y="6245"/>
                  <a:pt x="4977" y="6234"/>
                  <a:pt x="5126" y="6195"/>
                </a:cubicBezTo>
                <a:cubicBezTo>
                  <a:pt x="5263" y="6159"/>
                  <a:pt x="5508" y="6155"/>
                  <a:pt x="5526" y="6089"/>
                </a:cubicBezTo>
                <a:cubicBezTo>
                  <a:pt x="5609" y="5774"/>
                  <a:pt x="5912" y="5795"/>
                  <a:pt x="6095" y="5743"/>
                </a:cubicBezTo>
                <a:cubicBezTo>
                  <a:pt x="6334" y="5674"/>
                  <a:pt x="6467" y="5542"/>
                  <a:pt x="6585" y="5372"/>
                </a:cubicBezTo>
                <a:cubicBezTo>
                  <a:pt x="6710" y="5398"/>
                  <a:pt x="6814" y="5420"/>
                  <a:pt x="6929" y="5445"/>
                </a:cubicBezTo>
                <a:cubicBezTo>
                  <a:pt x="6935" y="5327"/>
                  <a:pt x="6943" y="5240"/>
                  <a:pt x="6944" y="5216"/>
                </a:cubicBezTo>
                <a:cubicBezTo>
                  <a:pt x="7222" y="5078"/>
                  <a:pt x="7445" y="4896"/>
                  <a:pt x="7686" y="4868"/>
                </a:cubicBezTo>
                <a:cubicBezTo>
                  <a:pt x="8002" y="4830"/>
                  <a:pt x="8226" y="4661"/>
                  <a:pt x="8480" y="4519"/>
                </a:cubicBezTo>
                <a:cubicBezTo>
                  <a:pt x="8638" y="4430"/>
                  <a:pt x="8789" y="4323"/>
                  <a:pt x="8957" y="4263"/>
                </a:cubicBezTo>
                <a:cubicBezTo>
                  <a:pt x="9215" y="4170"/>
                  <a:pt x="9340" y="4010"/>
                  <a:pt x="9332" y="3775"/>
                </a:cubicBezTo>
                <a:cubicBezTo>
                  <a:pt x="9175" y="3718"/>
                  <a:pt x="9047" y="3671"/>
                  <a:pt x="8920" y="3624"/>
                </a:cubicBezTo>
                <a:lnTo>
                  <a:pt x="8920" y="3624"/>
                </a:lnTo>
                <a:cubicBezTo>
                  <a:pt x="8922" y="3628"/>
                  <a:pt x="8922" y="3634"/>
                  <a:pt x="8923" y="3638"/>
                </a:cubicBezTo>
                <a:lnTo>
                  <a:pt x="8915" y="3643"/>
                </a:lnTo>
                <a:cubicBezTo>
                  <a:pt x="8933" y="3795"/>
                  <a:pt x="8862" y="3893"/>
                  <a:pt x="8715" y="3948"/>
                </a:cubicBezTo>
                <a:cubicBezTo>
                  <a:pt x="8396" y="4071"/>
                  <a:pt x="8076" y="4196"/>
                  <a:pt x="7762" y="4326"/>
                </a:cubicBezTo>
                <a:cubicBezTo>
                  <a:pt x="7696" y="4353"/>
                  <a:pt x="7644" y="4412"/>
                  <a:pt x="7586" y="4456"/>
                </a:cubicBezTo>
                <a:lnTo>
                  <a:pt x="7586" y="4457"/>
                </a:lnTo>
                <a:lnTo>
                  <a:pt x="7585" y="4457"/>
                </a:lnTo>
                <a:cubicBezTo>
                  <a:pt x="7427" y="4516"/>
                  <a:pt x="7268" y="4575"/>
                  <a:pt x="7110" y="4633"/>
                </a:cubicBezTo>
                <a:cubicBezTo>
                  <a:pt x="7095" y="4608"/>
                  <a:pt x="7078" y="4582"/>
                  <a:pt x="7060" y="4557"/>
                </a:cubicBezTo>
                <a:cubicBezTo>
                  <a:pt x="7173" y="4473"/>
                  <a:pt x="7284" y="4389"/>
                  <a:pt x="7398" y="4304"/>
                </a:cubicBezTo>
                <a:lnTo>
                  <a:pt x="7396" y="4301"/>
                </a:lnTo>
                <a:cubicBezTo>
                  <a:pt x="7391" y="4299"/>
                  <a:pt x="7386" y="4296"/>
                  <a:pt x="7381" y="4294"/>
                </a:cubicBezTo>
                <a:lnTo>
                  <a:pt x="7381" y="4294"/>
                </a:lnTo>
                <a:cubicBezTo>
                  <a:pt x="7391" y="4295"/>
                  <a:pt x="7399" y="4295"/>
                  <a:pt x="7408" y="4296"/>
                </a:cubicBezTo>
                <a:cubicBezTo>
                  <a:pt x="7404" y="4299"/>
                  <a:pt x="7402" y="4301"/>
                  <a:pt x="7398" y="4304"/>
                </a:cubicBezTo>
                <a:cubicBezTo>
                  <a:pt x="7461" y="4354"/>
                  <a:pt x="7523" y="4405"/>
                  <a:pt x="7586" y="4457"/>
                </a:cubicBezTo>
                <a:cubicBezTo>
                  <a:pt x="7570" y="4297"/>
                  <a:pt x="7625" y="4203"/>
                  <a:pt x="7790" y="4139"/>
                </a:cubicBezTo>
                <a:cubicBezTo>
                  <a:pt x="8172" y="3989"/>
                  <a:pt x="8542" y="3812"/>
                  <a:pt x="8915" y="3645"/>
                </a:cubicBezTo>
                <a:cubicBezTo>
                  <a:pt x="8915" y="3638"/>
                  <a:pt x="8915" y="3632"/>
                  <a:pt x="8914" y="3624"/>
                </a:cubicBezTo>
                <a:lnTo>
                  <a:pt x="8914" y="3624"/>
                </a:lnTo>
                <a:cubicBezTo>
                  <a:pt x="8917" y="3625"/>
                  <a:pt x="8918" y="3625"/>
                  <a:pt x="8920" y="3627"/>
                </a:cubicBezTo>
                <a:cubicBezTo>
                  <a:pt x="8908" y="3567"/>
                  <a:pt x="8903" y="3483"/>
                  <a:pt x="8876" y="3474"/>
                </a:cubicBezTo>
                <a:cubicBezTo>
                  <a:pt x="8655" y="3406"/>
                  <a:pt x="8430" y="3356"/>
                  <a:pt x="8266" y="3315"/>
                </a:cubicBezTo>
                <a:cubicBezTo>
                  <a:pt x="8236" y="3112"/>
                  <a:pt x="8215" y="2976"/>
                  <a:pt x="8186" y="2788"/>
                </a:cubicBezTo>
                <a:cubicBezTo>
                  <a:pt x="7986" y="3018"/>
                  <a:pt x="7934" y="3039"/>
                  <a:pt x="7594" y="3076"/>
                </a:cubicBezTo>
                <a:cubicBezTo>
                  <a:pt x="7548" y="3081"/>
                  <a:pt x="7501" y="3102"/>
                  <a:pt x="7458" y="3122"/>
                </a:cubicBezTo>
                <a:cubicBezTo>
                  <a:pt x="7152" y="3262"/>
                  <a:pt x="6831" y="3375"/>
                  <a:pt x="6531" y="3514"/>
                </a:cubicBezTo>
                <a:cubicBezTo>
                  <a:pt x="5679" y="3906"/>
                  <a:pt x="4856" y="4357"/>
                  <a:pt x="4031" y="4802"/>
                </a:cubicBezTo>
                <a:cubicBezTo>
                  <a:pt x="3765" y="4946"/>
                  <a:pt x="3530" y="5145"/>
                  <a:pt x="3277" y="5312"/>
                </a:cubicBezTo>
                <a:cubicBezTo>
                  <a:pt x="3085" y="5437"/>
                  <a:pt x="3010" y="5613"/>
                  <a:pt x="3022" y="5833"/>
                </a:cubicBezTo>
                <a:cubicBezTo>
                  <a:pt x="3046" y="5818"/>
                  <a:pt x="3069" y="5800"/>
                  <a:pt x="3094" y="5791"/>
                </a:cubicBezTo>
                <a:cubicBezTo>
                  <a:pt x="3094" y="5791"/>
                  <a:pt x="3095" y="5791"/>
                  <a:pt x="3095" y="5791"/>
                </a:cubicBezTo>
                <a:cubicBezTo>
                  <a:pt x="3104" y="5791"/>
                  <a:pt x="3130" y="5807"/>
                  <a:pt x="3129" y="5812"/>
                </a:cubicBezTo>
                <a:cubicBezTo>
                  <a:pt x="3100" y="6014"/>
                  <a:pt x="3070" y="6216"/>
                  <a:pt x="3032" y="6466"/>
                </a:cubicBezTo>
                <a:cubicBezTo>
                  <a:pt x="2822" y="6402"/>
                  <a:pt x="2617" y="6341"/>
                  <a:pt x="2411" y="6279"/>
                </a:cubicBezTo>
                <a:cubicBezTo>
                  <a:pt x="2169" y="6459"/>
                  <a:pt x="1780" y="6494"/>
                  <a:pt x="1751" y="6915"/>
                </a:cubicBezTo>
                <a:cubicBezTo>
                  <a:pt x="1811" y="7021"/>
                  <a:pt x="1876" y="7134"/>
                  <a:pt x="1958" y="7276"/>
                </a:cubicBezTo>
                <a:cubicBezTo>
                  <a:pt x="1863" y="7262"/>
                  <a:pt x="1779" y="7255"/>
                  <a:pt x="1703" y="7255"/>
                </a:cubicBezTo>
                <a:cubicBezTo>
                  <a:pt x="1373" y="7255"/>
                  <a:pt x="1202" y="7395"/>
                  <a:pt x="995" y="7755"/>
                </a:cubicBezTo>
                <a:cubicBezTo>
                  <a:pt x="926" y="7879"/>
                  <a:pt x="823" y="7987"/>
                  <a:pt x="761" y="8115"/>
                </a:cubicBezTo>
                <a:cubicBezTo>
                  <a:pt x="564" y="8512"/>
                  <a:pt x="344" y="8904"/>
                  <a:pt x="201" y="9322"/>
                </a:cubicBezTo>
                <a:cubicBezTo>
                  <a:pt x="50" y="9764"/>
                  <a:pt x="166" y="10257"/>
                  <a:pt x="11" y="10708"/>
                </a:cubicBezTo>
                <a:cubicBezTo>
                  <a:pt x="0" y="10736"/>
                  <a:pt x="57" y="10782"/>
                  <a:pt x="69" y="10824"/>
                </a:cubicBezTo>
                <a:cubicBezTo>
                  <a:pt x="108" y="10941"/>
                  <a:pt x="165" y="11058"/>
                  <a:pt x="170" y="11177"/>
                </a:cubicBezTo>
                <a:cubicBezTo>
                  <a:pt x="194" y="11783"/>
                  <a:pt x="371" y="12353"/>
                  <a:pt x="594" y="12907"/>
                </a:cubicBezTo>
                <a:cubicBezTo>
                  <a:pt x="636" y="13013"/>
                  <a:pt x="755" y="13088"/>
                  <a:pt x="840" y="13173"/>
                </a:cubicBezTo>
                <a:cubicBezTo>
                  <a:pt x="884" y="13216"/>
                  <a:pt x="967" y="13244"/>
                  <a:pt x="976" y="13289"/>
                </a:cubicBezTo>
                <a:cubicBezTo>
                  <a:pt x="1089" y="13843"/>
                  <a:pt x="1578" y="13961"/>
                  <a:pt x="1988" y="14164"/>
                </a:cubicBezTo>
                <a:cubicBezTo>
                  <a:pt x="2035" y="14187"/>
                  <a:pt x="2111" y="14203"/>
                  <a:pt x="2172" y="14203"/>
                </a:cubicBezTo>
                <a:cubicBezTo>
                  <a:pt x="2213" y="14203"/>
                  <a:pt x="2247" y="14195"/>
                  <a:pt x="2260" y="14179"/>
                </a:cubicBezTo>
                <a:cubicBezTo>
                  <a:pt x="2314" y="14111"/>
                  <a:pt x="2363" y="14088"/>
                  <a:pt x="2411" y="14088"/>
                </a:cubicBezTo>
                <a:cubicBezTo>
                  <a:pt x="2488" y="14088"/>
                  <a:pt x="2560" y="14146"/>
                  <a:pt x="2640" y="14171"/>
                </a:cubicBezTo>
                <a:cubicBezTo>
                  <a:pt x="2677" y="14183"/>
                  <a:pt x="2718" y="14188"/>
                  <a:pt x="2759" y="14188"/>
                </a:cubicBezTo>
                <a:cubicBezTo>
                  <a:pt x="2798" y="14188"/>
                  <a:pt x="2837" y="14184"/>
                  <a:pt x="2875" y="14179"/>
                </a:cubicBezTo>
                <a:cubicBezTo>
                  <a:pt x="3066" y="14154"/>
                  <a:pt x="3282" y="14063"/>
                  <a:pt x="3461" y="14063"/>
                </a:cubicBezTo>
                <a:cubicBezTo>
                  <a:pt x="3512" y="14063"/>
                  <a:pt x="3560" y="14071"/>
                  <a:pt x="3603" y="14089"/>
                </a:cubicBezTo>
                <a:cubicBezTo>
                  <a:pt x="3684" y="14123"/>
                  <a:pt x="3755" y="14137"/>
                  <a:pt x="3821" y="14137"/>
                </a:cubicBezTo>
                <a:cubicBezTo>
                  <a:pt x="4059" y="14137"/>
                  <a:pt x="4219" y="13952"/>
                  <a:pt x="4428" y="13846"/>
                </a:cubicBezTo>
                <a:cubicBezTo>
                  <a:pt x="4520" y="13958"/>
                  <a:pt x="4593" y="13999"/>
                  <a:pt x="4657" y="13999"/>
                </a:cubicBezTo>
                <a:cubicBezTo>
                  <a:pt x="4820" y="13999"/>
                  <a:pt x="4917" y="13729"/>
                  <a:pt x="5089" y="13684"/>
                </a:cubicBezTo>
                <a:cubicBezTo>
                  <a:pt x="5154" y="13723"/>
                  <a:pt x="5234" y="13768"/>
                  <a:pt x="5289" y="13801"/>
                </a:cubicBezTo>
                <a:cubicBezTo>
                  <a:pt x="5540" y="13777"/>
                  <a:pt x="5627" y="13404"/>
                  <a:pt x="5854" y="13404"/>
                </a:cubicBezTo>
                <a:cubicBezTo>
                  <a:pt x="5914" y="13404"/>
                  <a:pt x="5983" y="13430"/>
                  <a:pt x="6068" y="13495"/>
                </a:cubicBezTo>
                <a:cubicBezTo>
                  <a:pt x="6135" y="13379"/>
                  <a:pt x="6173" y="13221"/>
                  <a:pt x="6242" y="13208"/>
                </a:cubicBezTo>
                <a:cubicBezTo>
                  <a:pt x="6741" y="13100"/>
                  <a:pt x="7175" y="12733"/>
                  <a:pt x="7700" y="12733"/>
                </a:cubicBezTo>
                <a:cubicBezTo>
                  <a:pt x="7779" y="12733"/>
                  <a:pt x="7860" y="12741"/>
                  <a:pt x="7943" y="12760"/>
                </a:cubicBezTo>
                <a:cubicBezTo>
                  <a:pt x="7988" y="12668"/>
                  <a:pt x="8032" y="12578"/>
                  <a:pt x="8078" y="12483"/>
                </a:cubicBezTo>
                <a:cubicBezTo>
                  <a:pt x="8193" y="12562"/>
                  <a:pt x="8276" y="12617"/>
                  <a:pt x="8297" y="12631"/>
                </a:cubicBezTo>
                <a:cubicBezTo>
                  <a:pt x="8506" y="12527"/>
                  <a:pt x="8650" y="12459"/>
                  <a:pt x="8789" y="12385"/>
                </a:cubicBezTo>
                <a:cubicBezTo>
                  <a:pt x="9022" y="12261"/>
                  <a:pt x="9292" y="12323"/>
                  <a:pt x="9541" y="12182"/>
                </a:cubicBezTo>
                <a:cubicBezTo>
                  <a:pt x="9703" y="12090"/>
                  <a:pt x="9925" y="12064"/>
                  <a:pt x="10151" y="12064"/>
                </a:cubicBezTo>
                <a:cubicBezTo>
                  <a:pt x="10200" y="12064"/>
                  <a:pt x="10250" y="12066"/>
                  <a:pt x="10300" y="12068"/>
                </a:cubicBezTo>
                <a:cubicBezTo>
                  <a:pt x="10304" y="12068"/>
                  <a:pt x="10309" y="12068"/>
                  <a:pt x="10314" y="12068"/>
                </a:cubicBezTo>
                <a:cubicBezTo>
                  <a:pt x="10533" y="12068"/>
                  <a:pt x="10761" y="11826"/>
                  <a:pt x="10991" y="11705"/>
                </a:cubicBezTo>
                <a:cubicBezTo>
                  <a:pt x="11071" y="11663"/>
                  <a:pt x="11178" y="11673"/>
                  <a:pt x="11263" y="11636"/>
                </a:cubicBezTo>
                <a:cubicBezTo>
                  <a:pt x="11505" y="11533"/>
                  <a:pt x="11742" y="11421"/>
                  <a:pt x="12017" y="11294"/>
                </a:cubicBezTo>
                <a:cubicBezTo>
                  <a:pt x="12127" y="11304"/>
                  <a:pt x="12298" y="11322"/>
                  <a:pt x="12469" y="11338"/>
                </a:cubicBezTo>
                <a:cubicBezTo>
                  <a:pt x="12500" y="11053"/>
                  <a:pt x="12810" y="11186"/>
                  <a:pt x="12948" y="11022"/>
                </a:cubicBezTo>
                <a:cubicBezTo>
                  <a:pt x="13019" y="10937"/>
                  <a:pt x="13205" y="10865"/>
                  <a:pt x="13328" y="10865"/>
                </a:cubicBezTo>
                <a:cubicBezTo>
                  <a:pt x="13363" y="10865"/>
                  <a:pt x="13393" y="10871"/>
                  <a:pt x="13413" y="10884"/>
                </a:cubicBezTo>
                <a:cubicBezTo>
                  <a:pt x="13481" y="10929"/>
                  <a:pt x="13544" y="10945"/>
                  <a:pt x="13601" y="10945"/>
                </a:cubicBezTo>
                <a:cubicBezTo>
                  <a:pt x="13701" y="10945"/>
                  <a:pt x="13784" y="10894"/>
                  <a:pt x="13851" y="10853"/>
                </a:cubicBezTo>
                <a:cubicBezTo>
                  <a:pt x="14297" y="10577"/>
                  <a:pt x="14785" y="10444"/>
                  <a:pt x="15291" y="10356"/>
                </a:cubicBezTo>
                <a:cubicBezTo>
                  <a:pt x="15437" y="10330"/>
                  <a:pt x="15558" y="10291"/>
                  <a:pt x="15677" y="10178"/>
                </a:cubicBezTo>
                <a:cubicBezTo>
                  <a:pt x="15794" y="10069"/>
                  <a:pt x="15982" y="10035"/>
                  <a:pt x="16139" y="9973"/>
                </a:cubicBezTo>
                <a:cubicBezTo>
                  <a:pt x="16272" y="9921"/>
                  <a:pt x="16409" y="9882"/>
                  <a:pt x="16540" y="9830"/>
                </a:cubicBezTo>
                <a:cubicBezTo>
                  <a:pt x="16788" y="9732"/>
                  <a:pt x="17000" y="9507"/>
                  <a:pt x="17280" y="9507"/>
                </a:cubicBezTo>
                <a:cubicBezTo>
                  <a:pt x="17348" y="9507"/>
                  <a:pt x="17420" y="9520"/>
                  <a:pt x="17498" y="9551"/>
                </a:cubicBezTo>
                <a:cubicBezTo>
                  <a:pt x="17500" y="9552"/>
                  <a:pt x="17503" y="9553"/>
                  <a:pt x="17507" y="9553"/>
                </a:cubicBezTo>
                <a:cubicBezTo>
                  <a:pt x="17542" y="9553"/>
                  <a:pt x="17602" y="9496"/>
                  <a:pt x="17648" y="9467"/>
                </a:cubicBezTo>
                <a:cubicBezTo>
                  <a:pt x="17900" y="9311"/>
                  <a:pt x="18144" y="9136"/>
                  <a:pt x="18409" y="9004"/>
                </a:cubicBezTo>
                <a:cubicBezTo>
                  <a:pt x="18555" y="8931"/>
                  <a:pt x="18747" y="8951"/>
                  <a:pt x="18899" y="8887"/>
                </a:cubicBezTo>
                <a:cubicBezTo>
                  <a:pt x="19026" y="8834"/>
                  <a:pt x="19117" y="8696"/>
                  <a:pt x="19242" y="8634"/>
                </a:cubicBezTo>
                <a:cubicBezTo>
                  <a:pt x="19886" y="8321"/>
                  <a:pt x="20462" y="7906"/>
                  <a:pt x="21003" y="7441"/>
                </a:cubicBezTo>
                <a:cubicBezTo>
                  <a:pt x="21213" y="7260"/>
                  <a:pt x="21488" y="7117"/>
                  <a:pt x="21464" y="6764"/>
                </a:cubicBezTo>
                <a:cubicBezTo>
                  <a:pt x="21462" y="6718"/>
                  <a:pt x="21574" y="6669"/>
                  <a:pt x="21628" y="6617"/>
                </a:cubicBezTo>
                <a:cubicBezTo>
                  <a:pt x="22071" y="6181"/>
                  <a:pt x="22271" y="5636"/>
                  <a:pt x="22306" y="5030"/>
                </a:cubicBezTo>
                <a:cubicBezTo>
                  <a:pt x="22313" y="4910"/>
                  <a:pt x="22260" y="4787"/>
                  <a:pt x="22251" y="4665"/>
                </a:cubicBezTo>
                <a:cubicBezTo>
                  <a:pt x="22209" y="4103"/>
                  <a:pt x="22349" y="3525"/>
                  <a:pt x="22098" y="2983"/>
                </a:cubicBezTo>
                <a:cubicBezTo>
                  <a:pt x="22086" y="2957"/>
                  <a:pt x="22055" y="2940"/>
                  <a:pt x="22029" y="2916"/>
                </a:cubicBezTo>
                <a:cubicBezTo>
                  <a:pt x="21977" y="2960"/>
                  <a:pt x="21925" y="3002"/>
                  <a:pt x="21763" y="3130"/>
                </a:cubicBezTo>
                <a:cubicBezTo>
                  <a:pt x="21729" y="2979"/>
                  <a:pt x="21656" y="2852"/>
                  <a:pt x="21688" y="2762"/>
                </a:cubicBezTo>
                <a:cubicBezTo>
                  <a:pt x="21801" y="2460"/>
                  <a:pt x="21602" y="2286"/>
                  <a:pt x="21443" y="2107"/>
                </a:cubicBezTo>
                <a:cubicBezTo>
                  <a:pt x="21238" y="1872"/>
                  <a:pt x="20997" y="1668"/>
                  <a:pt x="20780" y="1442"/>
                </a:cubicBezTo>
                <a:cubicBezTo>
                  <a:pt x="20577" y="1234"/>
                  <a:pt x="20258" y="1113"/>
                  <a:pt x="20254" y="749"/>
                </a:cubicBezTo>
                <a:cubicBezTo>
                  <a:pt x="20254" y="711"/>
                  <a:pt x="20216" y="654"/>
                  <a:pt x="20179" y="635"/>
                </a:cubicBezTo>
                <a:cubicBezTo>
                  <a:pt x="19899" y="480"/>
                  <a:pt x="19624" y="314"/>
                  <a:pt x="19331" y="186"/>
                </a:cubicBezTo>
                <a:cubicBezTo>
                  <a:pt x="19021" y="53"/>
                  <a:pt x="18709" y="0"/>
                  <a:pt x="183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45"/>
          <p:cNvSpPr txBox="1">
            <a:spLocks noGrp="1"/>
          </p:cNvSpPr>
          <p:nvPr>
            <p:ph type="ctrTitle"/>
          </p:nvPr>
        </p:nvSpPr>
        <p:spPr>
          <a:xfrm>
            <a:off x="1457325" y="1361925"/>
            <a:ext cx="6229500" cy="250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dirty="0"/>
              <a:t>Microsoft</a:t>
            </a:r>
            <a:br>
              <a:rPr dirty="0"/>
            </a:br>
            <a:r>
              <a:rPr lang="x-none"/>
              <a:t>Word</a:t>
            </a:r>
            <a:endParaRPr sz="8000" dirty="0">
              <a:latin typeface="Fredoka Medium"/>
              <a:ea typeface="Fredoka Medium"/>
              <a:cs typeface="Fredoka Medium"/>
              <a:sym typeface="Fredoka Medium"/>
            </a:endParaRPr>
          </a:p>
        </p:txBody>
      </p:sp>
      <p:cxnSp>
        <p:nvCxnSpPr>
          <p:cNvPr id="1238" name="Google Shape;1238;p45"/>
          <p:cNvCxnSpPr/>
          <p:nvPr/>
        </p:nvCxnSpPr>
        <p:spPr>
          <a:xfrm>
            <a:off x="2150400" y="1314450"/>
            <a:ext cx="4843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9" name="Google Shape;1239;p45"/>
          <p:cNvCxnSpPr/>
          <p:nvPr/>
        </p:nvCxnSpPr>
        <p:spPr>
          <a:xfrm>
            <a:off x="2150400" y="3886125"/>
            <a:ext cx="4843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40" name="Google Shape;1240;p45"/>
          <p:cNvGrpSpPr/>
          <p:nvPr/>
        </p:nvGrpSpPr>
        <p:grpSpPr>
          <a:xfrm rot="1333848">
            <a:off x="-396933" y="2384059"/>
            <a:ext cx="1463658" cy="2352397"/>
            <a:chOff x="3808047" y="101944"/>
            <a:chExt cx="987796" cy="1587589"/>
          </a:xfrm>
        </p:grpSpPr>
        <p:sp>
          <p:nvSpPr>
            <p:cNvPr id="1241" name="Google Shape;1241;p45"/>
            <p:cNvSpPr/>
            <p:nvPr/>
          </p:nvSpPr>
          <p:spPr>
            <a:xfrm>
              <a:off x="4421819" y="1652727"/>
              <a:ext cx="85" cy="254"/>
            </a:xfrm>
            <a:custGeom>
              <a:avLst/>
              <a:gdLst/>
              <a:ahLst/>
              <a:cxnLst/>
              <a:rect l="l" t="t" r="r" b="b"/>
              <a:pathLst>
                <a:path w="2" h="6" extrusionOk="0">
                  <a:moveTo>
                    <a:pt x="1" y="1"/>
                  </a:moveTo>
                  <a:lnTo>
                    <a:pt x="1" y="5"/>
                  </a:lnTo>
                  <a:cubicBezTo>
                    <a:pt x="1" y="3"/>
                    <a:pt x="1" y="2"/>
                    <a:pt x="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d-ID"/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4160563" y="1400990"/>
              <a:ext cx="719" cy="1227"/>
            </a:xfrm>
            <a:custGeom>
              <a:avLst/>
              <a:gdLst/>
              <a:ahLst/>
              <a:cxnLst/>
              <a:rect l="l" t="t" r="r" b="b"/>
              <a:pathLst>
                <a:path w="17" h="29" extrusionOk="0">
                  <a:moveTo>
                    <a:pt x="0" y="0"/>
                  </a:moveTo>
                  <a:cubicBezTo>
                    <a:pt x="2" y="9"/>
                    <a:pt x="3" y="19"/>
                    <a:pt x="4" y="29"/>
                  </a:cubicBezTo>
                  <a:lnTo>
                    <a:pt x="17" y="21"/>
                  </a:lnTo>
                  <a:cubicBezTo>
                    <a:pt x="13" y="14"/>
                    <a:pt x="8" y="7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d-ID"/>
            </a:p>
          </p:txBody>
        </p:sp>
        <p:sp>
          <p:nvSpPr>
            <p:cNvPr id="1243" name="Google Shape;1243;p45"/>
            <p:cNvSpPr/>
            <p:nvPr/>
          </p:nvSpPr>
          <p:spPr>
            <a:xfrm>
              <a:off x="4421777" y="1652261"/>
              <a:ext cx="719" cy="508"/>
            </a:xfrm>
            <a:custGeom>
              <a:avLst/>
              <a:gdLst/>
              <a:ahLst/>
              <a:cxnLst/>
              <a:rect l="l" t="t" r="r" b="b"/>
              <a:pathLst>
                <a:path w="17" h="12" extrusionOk="0">
                  <a:moveTo>
                    <a:pt x="4" y="0"/>
                  </a:moveTo>
                  <a:cubicBezTo>
                    <a:pt x="3" y="4"/>
                    <a:pt x="3" y="8"/>
                    <a:pt x="1" y="12"/>
                  </a:cubicBezTo>
                  <a:cubicBezTo>
                    <a:pt x="8" y="12"/>
                    <a:pt x="12" y="9"/>
                    <a:pt x="16" y="8"/>
                  </a:cubicBezTo>
                  <a:cubicBezTo>
                    <a:pt x="13" y="6"/>
                    <a:pt x="8" y="3"/>
                    <a:pt x="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d-ID"/>
            </a:p>
          </p:txBody>
        </p:sp>
        <p:sp>
          <p:nvSpPr>
            <p:cNvPr id="1244" name="Google Shape;1244;p45"/>
            <p:cNvSpPr/>
            <p:nvPr/>
          </p:nvSpPr>
          <p:spPr>
            <a:xfrm>
              <a:off x="4164794" y="1144853"/>
              <a:ext cx="169" cy="592"/>
            </a:xfrm>
            <a:custGeom>
              <a:avLst/>
              <a:gdLst/>
              <a:ahLst/>
              <a:cxnLst/>
              <a:rect l="l" t="t" r="r" b="b"/>
              <a:pathLst>
                <a:path w="4" h="14" extrusionOk="0">
                  <a:moveTo>
                    <a:pt x="0" y="1"/>
                  </a:moveTo>
                  <a:lnTo>
                    <a:pt x="3" y="13"/>
                  </a:lnTo>
                  <a:lnTo>
                    <a:pt x="3" y="9"/>
                  </a:lnTo>
                  <a:cubicBezTo>
                    <a:pt x="2" y="7"/>
                    <a:pt x="2" y="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d-ID"/>
            </a:p>
          </p:txBody>
        </p:sp>
        <p:sp>
          <p:nvSpPr>
            <p:cNvPr id="1245" name="Google Shape;1245;p45"/>
            <p:cNvSpPr/>
            <p:nvPr/>
          </p:nvSpPr>
          <p:spPr>
            <a:xfrm>
              <a:off x="3920503" y="466222"/>
              <a:ext cx="1015" cy="1692"/>
            </a:xfrm>
            <a:custGeom>
              <a:avLst/>
              <a:gdLst/>
              <a:ahLst/>
              <a:cxnLst/>
              <a:rect l="l" t="t" r="r" b="b"/>
              <a:pathLst>
                <a:path w="24" h="40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13"/>
                    <a:pt x="5" y="26"/>
                    <a:pt x="6" y="40"/>
                  </a:cubicBezTo>
                  <a:lnTo>
                    <a:pt x="6" y="40"/>
                  </a:lnTo>
                  <a:cubicBezTo>
                    <a:pt x="7" y="39"/>
                    <a:pt x="24" y="28"/>
                    <a:pt x="24" y="28"/>
                  </a:cubicBezTo>
                  <a:cubicBezTo>
                    <a:pt x="15" y="19"/>
                    <a:pt x="9" y="9"/>
                    <a:pt x="1" y="0"/>
                  </a:cubicBezTo>
                  <a:close/>
                  <a:moveTo>
                    <a:pt x="6" y="40"/>
                  </a:move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d-ID"/>
            </a:p>
          </p:txBody>
        </p:sp>
        <p:sp>
          <p:nvSpPr>
            <p:cNvPr id="1246" name="Google Shape;1246;p45"/>
            <p:cNvSpPr/>
            <p:nvPr/>
          </p:nvSpPr>
          <p:spPr>
            <a:xfrm>
              <a:off x="3808047" y="108121"/>
              <a:ext cx="987796" cy="1581412"/>
            </a:xfrm>
            <a:custGeom>
              <a:avLst/>
              <a:gdLst/>
              <a:ahLst/>
              <a:cxnLst/>
              <a:rect l="l" t="t" r="r" b="b"/>
              <a:pathLst>
                <a:path w="23348" h="37379" extrusionOk="0">
                  <a:moveTo>
                    <a:pt x="5665" y="656"/>
                  </a:moveTo>
                  <a:cubicBezTo>
                    <a:pt x="5771" y="823"/>
                    <a:pt x="5875" y="988"/>
                    <a:pt x="6001" y="1188"/>
                  </a:cubicBezTo>
                  <a:cubicBezTo>
                    <a:pt x="5711" y="1087"/>
                    <a:pt x="5711" y="1087"/>
                    <a:pt x="5585" y="712"/>
                  </a:cubicBezTo>
                  <a:cubicBezTo>
                    <a:pt x="5612" y="692"/>
                    <a:pt x="5639" y="674"/>
                    <a:pt x="5665" y="656"/>
                  </a:cubicBezTo>
                  <a:close/>
                  <a:moveTo>
                    <a:pt x="18590" y="298"/>
                  </a:moveTo>
                  <a:cubicBezTo>
                    <a:pt x="18728" y="411"/>
                    <a:pt x="18954" y="505"/>
                    <a:pt x="18983" y="640"/>
                  </a:cubicBezTo>
                  <a:cubicBezTo>
                    <a:pt x="19042" y="926"/>
                    <a:pt x="19281" y="965"/>
                    <a:pt x="19444" y="1106"/>
                  </a:cubicBezTo>
                  <a:cubicBezTo>
                    <a:pt x="19447" y="1104"/>
                    <a:pt x="19448" y="1103"/>
                    <a:pt x="19450" y="1101"/>
                  </a:cubicBezTo>
                  <a:cubicBezTo>
                    <a:pt x="19452" y="1105"/>
                    <a:pt x="19452" y="1108"/>
                    <a:pt x="19452" y="1111"/>
                  </a:cubicBezTo>
                  <a:cubicBezTo>
                    <a:pt x="19449" y="1109"/>
                    <a:pt x="19448" y="1108"/>
                    <a:pt x="19444" y="1106"/>
                  </a:cubicBezTo>
                  <a:cubicBezTo>
                    <a:pt x="19368" y="1175"/>
                    <a:pt x="19302" y="1202"/>
                    <a:pt x="19243" y="1202"/>
                  </a:cubicBezTo>
                  <a:cubicBezTo>
                    <a:pt x="19114" y="1202"/>
                    <a:pt x="19015" y="1075"/>
                    <a:pt x="18905" y="976"/>
                  </a:cubicBezTo>
                  <a:cubicBezTo>
                    <a:pt x="18859" y="936"/>
                    <a:pt x="18731" y="960"/>
                    <a:pt x="18714" y="923"/>
                  </a:cubicBezTo>
                  <a:cubicBezTo>
                    <a:pt x="18634" y="741"/>
                    <a:pt x="18579" y="549"/>
                    <a:pt x="18514" y="361"/>
                  </a:cubicBezTo>
                  <a:cubicBezTo>
                    <a:pt x="18540" y="340"/>
                    <a:pt x="18564" y="318"/>
                    <a:pt x="18590" y="298"/>
                  </a:cubicBezTo>
                  <a:close/>
                  <a:moveTo>
                    <a:pt x="13327" y="1475"/>
                  </a:moveTo>
                  <a:cubicBezTo>
                    <a:pt x="13294" y="1587"/>
                    <a:pt x="13260" y="1700"/>
                    <a:pt x="13226" y="1812"/>
                  </a:cubicBezTo>
                  <a:cubicBezTo>
                    <a:pt x="13101" y="1652"/>
                    <a:pt x="13238" y="1572"/>
                    <a:pt x="13327" y="1475"/>
                  </a:cubicBezTo>
                  <a:close/>
                  <a:moveTo>
                    <a:pt x="12602" y="1578"/>
                  </a:moveTo>
                  <a:lnTo>
                    <a:pt x="12602" y="1578"/>
                  </a:lnTo>
                  <a:cubicBezTo>
                    <a:pt x="13031" y="1854"/>
                    <a:pt x="13459" y="2471"/>
                    <a:pt x="13585" y="3066"/>
                  </a:cubicBezTo>
                  <a:cubicBezTo>
                    <a:pt x="13268" y="2586"/>
                    <a:pt x="12950" y="2105"/>
                    <a:pt x="12602" y="1578"/>
                  </a:cubicBezTo>
                  <a:close/>
                  <a:moveTo>
                    <a:pt x="21652" y="4502"/>
                  </a:moveTo>
                  <a:cubicBezTo>
                    <a:pt x="21871" y="4689"/>
                    <a:pt x="21952" y="4830"/>
                    <a:pt x="21744" y="4977"/>
                  </a:cubicBezTo>
                  <a:cubicBezTo>
                    <a:pt x="21695" y="4970"/>
                    <a:pt x="21647" y="4963"/>
                    <a:pt x="21599" y="4955"/>
                  </a:cubicBezTo>
                  <a:cubicBezTo>
                    <a:pt x="21615" y="4820"/>
                    <a:pt x="21631" y="4685"/>
                    <a:pt x="21652" y="4502"/>
                  </a:cubicBezTo>
                  <a:close/>
                  <a:moveTo>
                    <a:pt x="4604" y="6273"/>
                  </a:moveTo>
                  <a:lnTo>
                    <a:pt x="4604" y="6273"/>
                  </a:lnTo>
                  <a:cubicBezTo>
                    <a:pt x="4763" y="6341"/>
                    <a:pt x="4880" y="6390"/>
                    <a:pt x="4996" y="6440"/>
                  </a:cubicBezTo>
                  <a:cubicBezTo>
                    <a:pt x="4910" y="6504"/>
                    <a:pt x="4842" y="6534"/>
                    <a:pt x="4787" y="6534"/>
                  </a:cubicBezTo>
                  <a:cubicBezTo>
                    <a:pt x="4692" y="6534"/>
                    <a:pt x="4637" y="6442"/>
                    <a:pt x="4604" y="6273"/>
                  </a:cubicBezTo>
                  <a:close/>
                  <a:moveTo>
                    <a:pt x="4940" y="6874"/>
                  </a:moveTo>
                  <a:cubicBezTo>
                    <a:pt x="4972" y="6877"/>
                    <a:pt x="5006" y="6878"/>
                    <a:pt x="5039" y="6882"/>
                  </a:cubicBezTo>
                  <a:cubicBezTo>
                    <a:pt x="5069" y="7028"/>
                    <a:pt x="5097" y="7175"/>
                    <a:pt x="5137" y="7371"/>
                  </a:cubicBezTo>
                  <a:cubicBezTo>
                    <a:pt x="5026" y="7390"/>
                    <a:pt x="4929" y="7407"/>
                    <a:pt x="4834" y="7421"/>
                  </a:cubicBezTo>
                  <a:cubicBezTo>
                    <a:pt x="4824" y="7335"/>
                    <a:pt x="4790" y="7242"/>
                    <a:pt x="4808" y="7160"/>
                  </a:cubicBezTo>
                  <a:cubicBezTo>
                    <a:pt x="4830" y="7060"/>
                    <a:pt x="4894" y="6970"/>
                    <a:pt x="4940" y="6874"/>
                  </a:cubicBezTo>
                  <a:close/>
                  <a:moveTo>
                    <a:pt x="4531" y="7790"/>
                  </a:moveTo>
                  <a:lnTo>
                    <a:pt x="4531" y="7790"/>
                  </a:lnTo>
                  <a:cubicBezTo>
                    <a:pt x="4837" y="7795"/>
                    <a:pt x="4859" y="7798"/>
                    <a:pt x="4828" y="7985"/>
                  </a:cubicBezTo>
                  <a:cubicBezTo>
                    <a:pt x="4833" y="7987"/>
                    <a:pt x="4837" y="7991"/>
                    <a:pt x="4842" y="7993"/>
                  </a:cubicBezTo>
                  <a:cubicBezTo>
                    <a:pt x="4837" y="7996"/>
                    <a:pt x="4830" y="8001"/>
                    <a:pt x="4825" y="8003"/>
                  </a:cubicBezTo>
                  <a:cubicBezTo>
                    <a:pt x="4825" y="7996"/>
                    <a:pt x="4826" y="7991"/>
                    <a:pt x="4828" y="7985"/>
                  </a:cubicBezTo>
                  <a:cubicBezTo>
                    <a:pt x="4752" y="7935"/>
                    <a:pt x="4673" y="7883"/>
                    <a:pt x="4531" y="7790"/>
                  </a:cubicBezTo>
                  <a:close/>
                  <a:moveTo>
                    <a:pt x="14657" y="7225"/>
                  </a:moveTo>
                  <a:cubicBezTo>
                    <a:pt x="14740" y="7545"/>
                    <a:pt x="15199" y="7366"/>
                    <a:pt x="15195" y="7774"/>
                  </a:cubicBezTo>
                  <a:cubicBezTo>
                    <a:pt x="15040" y="7740"/>
                    <a:pt x="14912" y="7711"/>
                    <a:pt x="14785" y="7681"/>
                  </a:cubicBezTo>
                  <a:cubicBezTo>
                    <a:pt x="14760" y="7824"/>
                    <a:pt x="14735" y="7969"/>
                    <a:pt x="14709" y="8121"/>
                  </a:cubicBezTo>
                  <a:cubicBezTo>
                    <a:pt x="14631" y="8066"/>
                    <a:pt x="14537" y="8002"/>
                    <a:pt x="14442" y="7935"/>
                  </a:cubicBezTo>
                  <a:cubicBezTo>
                    <a:pt x="14442" y="7937"/>
                    <a:pt x="14442" y="7939"/>
                    <a:pt x="14441" y="7941"/>
                  </a:cubicBezTo>
                  <a:cubicBezTo>
                    <a:pt x="14440" y="7937"/>
                    <a:pt x="14438" y="7935"/>
                    <a:pt x="14437" y="7931"/>
                  </a:cubicBezTo>
                  <a:lnTo>
                    <a:pt x="14437" y="7931"/>
                  </a:lnTo>
                  <a:cubicBezTo>
                    <a:pt x="14438" y="7933"/>
                    <a:pt x="14441" y="7934"/>
                    <a:pt x="14442" y="7935"/>
                  </a:cubicBezTo>
                  <a:cubicBezTo>
                    <a:pt x="14506" y="7725"/>
                    <a:pt x="14570" y="7514"/>
                    <a:pt x="14657" y="7225"/>
                  </a:cubicBezTo>
                  <a:close/>
                  <a:moveTo>
                    <a:pt x="5246" y="8653"/>
                  </a:moveTo>
                  <a:cubicBezTo>
                    <a:pt x="5167" y="8724"/>
                    <a:pt x="5189" y="8932"/>
                    <a:pt x="5031" y="8932"/>
                  </a:cubicBezTo>
                  <a:cubicBezTo>
                    <a:pt x="4984" y="8932"/>
                    <a:pt x="4921" y="8914"/>
                    <a:pt x="4834" y="8867"/>
                  </a:cubicBezTo>
                  <a:cubicBezTo>
                    <a:pt x="5001" y="8780"/>
                    <a:pt x="5123" y="8715"/>
                    <a:pt x="5246" y="8653"/>
                  </a:cubicBezTo>
                  <a:close/>
                  <a:moveTo>
                    <a:pt x="4831" y="9472"/>
                  </a:moveTo>
                  <a:cubicBezTo>
                    <a:pt x="4781" y="9607"/>
                    <a:pt x="4773" y="9681"/>
                    <a:pt x="4730" y="9716"/>
                  </a:cubicBezTo>
                  <a:cubicBezTo>
                    <a:pt x="4718" y="9727"/>
                    <a:pt x="4698" y="9730"/>
                    <a:pt x="4676" y="9730"/>
                  </a:cubicBezTo>
                  <a:cubicBezTo>
                    <a:pt x="4642" y="9730"/>
                    <a:pt x="4601" y="9722"/>
                    <a:pt x="4568" y="9722"/>
                  </a:cubicBezTo>
                  <a:cubicBezTo>
                    <a:pt x="4555" y="9696"/>
                    <a:pt x="4543" y="9669"/>
                    <a:pt x="4531" y="9643"/>
                  </a:cubicBezTo>
                  <a:cubicBezTo>
                    <a:pt x="4605" y="9601"/>
                    <a:pt x="4679" y="9559"/>
                    <a:pt x="4831" y="9472"/>
                  </a:cubicBezTo>
                  <a:close/>
                  <a:moveTo>
                    <a:pt x="799" y="10246"/>
                  </a:moveTo>
                  <a:cubicBezTo>
                    <a:pt x="944" y="10428"/>
                    <a:pt x="947" y="10435"/>
                    <a:pt x="794" y="10582"/>
                  </a:cubicBezTo>
                  <a:lnTo>
                    <a:pt x="794" y="10592"/>
                  </a:lnTo>
                  <a:cubicBezTo>
                    <a:pt x="792" y="10592"/>
                    <a:pt x="788" y="10591"/>
                    <a:pt x="786" y="10591"/>
                  </a:cubicBezTo>
                  <a:lnTo>
                    <a:pt x="786" y="10591"/>
                  </a:lnTo>
                  <a:cubicBezTo>
                    <a:pt x="789" y="10587"/>
                    <a:pt x="791" y="10585"/>
                    <a:pt x="794" y="10582"/>
                  </a:cubicBezTo>
                  <a:cubicBezTo>
                    <a:pt x="796" y="10486"/>
                    <a:pt x="797" y="10388"/>
                    <a:pt x="799" y="10246"/>
                  </a:cubicBezTo>
                  <a:close/>
                  <a:moveTo>
                    <a:pt x="12520" y="10640"/>
                  </a:moveTo>
                  <a:cubicBezTo>
                    <a:pt x="12569" y="10640"/>
                    <a:pt x="12641" y="10691"/>
                    <a:pt x="12770" y="10785"/>
                  </a:cubicBezTo>
                  <a:cubicBezTo>
                    <a:pt x="12634" y="10816"/>
                    <a:pt x="12510" y="10845"/>
                    <a:pt x="12388" y="10873"/>
                  </a:cubicBezTo>
                  <a:lnTo>
                    <a:pt x="12388" y="10873"/>
                  </a:lnTo>
                  <a:cubicBezTo>
                    <a:pt x="12437" y="10712"/>
                    <a:pt x="12462" y="10640"/>
                    <a:pt x="12520" y="10640"/>
                  </a:cubicBezTo>
                  <a:close/>
                  <a:moveTo>
                    <a:pt x="4170" y="10560"/>
                  </a:moveTo>
                  <a:cubicBezTo>
                    <a:pt x="4174" y="10723"/>
                    <a:pt x="4177" y="10827"/>
                    <a:pt x="4182" y="11033"/>
                  </a:cubicBezTo>
                  <a:cubicBezTo>
                    <a:pt x="4062" y="10851"/>
                    <a:pt x="3997" y="10753"/>
                    <a:pt x="3927" y="10645"/>
                  </a:cubicBezTo>
                  <a:cubicBezTo>
                    <a:pt x="3992" y="10623"/>
                    <a:pt x="4049" y="10602"/>
                    <a:pt x="4170" y="10560"/>
                  </a:cubicBezTo>
                  <a:close/>
                  <a:moveTo>
                    <a:pt x="5433" y="1549"/>
                  </a:moveTo>
                  <a:cubicBezTo>
                    <a:pt x="5772" y="1877"/>
                    <a:pt x="5961" y="2214"/>
                    <a:pt x="6074" y="2588"/>
                  </a:cubicBezTo>
                  <a:cubicBezTo>
                    <a:pt x="6190" y="2970"/>
                    <a:pt x="6280" y="3362"/>
                    <a:pt x="6367" y="3755"/>
                  </a:cubicBezTo>
                  <a:cubicBezTo>
                    <a:pt x="6542" y="4538"/>
                    <a:pt x="6707" y="5324"/>
                    <a:pt x="6874" y="6109"/>
                  </a:cubicBezTo>
                  <a:cubicBezTo>
                    <a:pt x="7148" y="7399"/>
                    <a:pt x="7358" y="8692"/>
                    <a:pt x="7164" y="10021"/>
                  </a:cubicBezTo>
                  <a:cubicBezTo>
                    <a:pt x="7111" y="10382"/>
                    <a:pt x="7126" y="10752"/>
                    <a:pt x="7108" y="11115"/>
                  </a:cubicBezTo>
                  <a:cubicBezTo>
                    <a:pt x="6669" y="11117"/>
                    <a:pt x="6263" y="11119"/>
                    <a:pt x="5774" y="11123"/>
                  </a:cubicBezTo>
                  <a:cubicBezTo>
                    <a:pt x="5742" y="10935"/>
                    <a:pt x="5700" y="10736"/>
                    <a:pt x="5675" y="10535"/>
                  </a:cubicBezTo>
                  <a:cubicBezTo>
                    <a:pt x="5612" y="10011"/>
                    <a:pt x="5575" y="9486"/>
                    <a:pt x="5368" y="8987"/>
                  </a:cubicBezTo>
                  <a:cubicBezTo>
                    <a:pt x="5299" y="8821"/>
                    <a:pt x="5287" y="8606"/>
                    <a:pt x="5321" y="8426"/>
                  </a:cubicBezTo>
                  <a:cubicBezTo>
                    <a:pt x="5445" y="7788"/>
                    <a:pt x="5279" y="7158"/>
                    <a:pt x="5307" y="6521"/>
                  </a:cubicBezTo>
                  <a:cubicBezTo>
                    <a:pt x="5337" y="5820"/>
                    <a:pt x="5273" y="5115"/>
                    <a:pt x="5263" y="4412"/>
                  </a:cubicBezTo>
                  <a:cubicBezTo>
                    <a:pt x="5255" y="3885"/>
                    <a:pt x="5248" y="3356"/>
                    <a:pt x="5276" y="2829"/>
                  </a:cubicBezTo>
                  <a:cubicBezTo>
                    <a:pt x="5297" y="2426"/>
                    <a:pt x="5371" y="2026"/>
                    <a:pt x="5433" y="1549"/>
                  </a:cubicBezTo>
                  <a:close/>
                  <a:moveTo>
                    <a:pt x="6707" y="12299"/>
                  </a:moveTo>
                  <a:cubicBezTo>
                    <a:pt x="6788" y="12356"/>
                    <a:pt x="6867" y="12411"/>
                    <a:pt x="6946" y="12468"/>
                  </a:cubicBezTo>
                  <a:cubicBezTo>
                    <a:pt x="6934" y="12492"/>
                    <a:pt x="6922" y="12517"/>
                    <a:pt x="6909" y="12540"/>
                  </a:cubicBezTo>
                  <a:cubicBezTo>
                    <a:pt x="6824" y="12493"/>
                    <a:pt x="6738" y="12446"/>
                    <a:pt x="6653" y="12400"/>
                  </a:cubicBezTo>
                  <a:cubicBezTo>
                    <a:pt x="6670" y="12364"/>
                    <a:pt x="6689" y="12331"/>
                    <a:pt x="6707" y="12299"/>
                  </a:cubicBezTo>
                  <a:close/>
                  <a:moveTo>
                    <a:pt x="13557" y="12231"/>
                  </a:moveTo>
                  <a:cubicBezTo>
                    <a:pt x="13826" y="12231"/>
                    <a:pt x="14019" y="12350"/>
                    <a:pt x="14035" y="12539"/>
                  </a:cubicBezTo>
                  <a:cubicBezTo>
                    <a:pt x="14049" y="12701"/>
                    <a:pt x="13969" y="12789"/>
                    <a:pt x="13813" y="12789"/>
                  </a:cubicBezTo>
                  <a:cubicBezTo>
                    <a:pt x="13806" y="12789"/>
                    <a:pt x="13799" y="12789"/>
                    <a:pt x="13792" y="12788"/>
                  </a:cubicBezTo>
                  <a:cubicBezTo>
                    <a:pt x="13790" y="12793"/>
                    <a:pt x="13789" y="12799"/>
                    <a:pt x="13786" y="12804"/>
                  </a:cubicBezTo>
                  <a:cubicBezTo>
                    <a:pt x="13780" y="12801"/>
                    <a:pt x="13774" y="12799"/>
                    <a:pt x="13769" y="12796"/>
                  </a:cubicBezTo>
                  <a:lnTo>
                    <a:pt x="13769" y="12796"/>
                  </a:lnTo>
                  <a:lnTo>
                    <a:pt x="13776" y="12788"/>
                  </a:lnTo>
                  <a:lnTo>
                    <a:pt x="13792" y="12788"/>
                  </a:lnTo>
                  <a:cubicBezTo>
                    <a:pt x="13935" y="12494"/>
                    <a:pt x="13552" y="12444"/>
                    <a:pt x="13503" y="12233"/>
                  </a:cubicBezTo>
                  <a:cubicBezTo>
                    <a:pt x="13521" y="12232"/>
                    <a:pt x="13539" y="12231"/>
                    <a:pt x="13557" y="12231"/>
                  </a:cubicBezTo>
                  <a:close/>
                  <a:moveTo>
                    <a:pt x="14020" y="6351"/>
                  </a:moveTo>
                  <a:cubicBezTo>
                    <a:pt x="14136" y="6785"/>
                    <a:pt x="14415" y="7070"/>
                    <a:pt x="14317" y="7490"/>
                  </a:cubicBezTo>
                  <a:cubicBezTo>
                    <a:pt x="14286" y="7621"/>
                    <a:pt x="14390" y="7783"/>
                    <a:pt x="14437" y="7931"/>
                  </a:cubicBezTo>
                  <a:cubicBezTo>
                    <a:pt x="14436" y="7931"/>
                    <a:pt x="14436" y="7930"/>
                    <a:pt x="14435" y="7930"/>
                  </a:cubicBezTo>
                  <a:lnTo>
                    <a:pt x="14435" y="7930"/>
                  </a:lnTo>
                  <a:cubicBezTo>
                    <a:pt x="14489" y="8280"/>
                    <a:pt x="14561" y="8629"/>
                    <a:pt x="14596" y="8982"/>
                  </a:cubicBezTo>
                  <a:cubicBezTo>
                    <a:pt x="14676" y="9790"/>
                    <a:pt x="14729" y="10600"/>
                    <a:pt x="14812" y="11406"/>
                  </a:cubicBezTo>
                  <a:cubicBezTo>
                    <a:pt x="14832" y="11597"/>
                    <a:pt x="14785" y="11711"/>
                    <a:pt x="14570" y="11796"/>
                  </a:cubicBezTo>
                  <a:cubicBezTo>
                    <a:pt x="14988" y="12082"/>
                    <a:pt x="14961" y="12461"/>
                    <a:pt x="14865" y="12859"/>
                  </a:cubicBezTo>
                  <a:cubicBezTo>
                    <a:pt x="14854" y="12858"/>
                    <a:pt x="14842" y="12858"/>
                    <a:pt x="14832" y="12858"/>
                  </a:cubicBezTo>
                  <a:cubicBezTo>
                    <a:pt x="14824" y="12858"/>
                    <a:pt x="14816" y="12858"/>
                    <a:pt x="14809" y="12858"/>
                  </a:cubicBezTo>
                  <a:cubicBezTo>
                    <a:pt x="14785" y="12858"/>
                    <a:pt x="14766" y="12857"/>
                    <a:pt x="14761" y="12849"/>
                  </a:cubicBezTo>
                  <a:cubicBezTo>
                    <a:pt x="14562" y="12500"/>
                    <a:pt x="14218" y="12328"/>
                    <a:pt x="13901" y="12113"/>
                  </a:cubicBezTo>
                  <a:cubicBezTo>
                    <a:pt x="13748" y="12008"/>
                    <a:pt x="13709" y="11964"/>
                    <a:pt x="13601" y="11964"/>
                  </a:cubicBezTo>
                  <a:cubicBezTo>
                    <a:pt x="13554" y="11964"/>
                    <a:pt x="13493" y="11972"/>
                    <a:pt x="13404" y="11988"/>
                  </a:cubicBezTo>
                  <a:cubicBezTo>
                    <a:pt x="13400" y="11592"/>
                    <a:pt x="13390" y="11197"/>
                    <a:pt x="13393" y="10801"/>
                  </a:cubicBezTo>
                  <a:cubicBezTo>
                    <a:pt x="13395" y="10387"/>
                    <a:pt x="13404" y="9971"/>
                    <a:pt x="13421" y="9556"/>
                  </a:cubicBezTo>
                  <a:cubicBezTo>
                    <a:pt x="13426" y="9434"/>
                    <a:pt x="13464" y="9311"/>
                    <a:pt x="13490" y="9190"/>
                  </a:cubicBezTo>
                  <a:cubicBezTo>
                    <a:pt x="13523" y="9042"/>
                    <a:pt x="13570" y="8898"/>
                    <a:pt x="13593" y="8748"/>
                  </a:cubicBezTo>
                  <a:cubicBezTo>
                    <a:pt x="13622" y="8560"/>
                    <a:pt x="13630" y="8370"/>
                    <a:pt x="13653" y="8181"/>
                  </a:cubicBezTo>
                  <a:cubicBezTo>
                    <a:pt x="13662" y="8103"/>
                    <a:pt x="13723" y="8001"/>
                    <a:pt x="13692" y="7951"/>
                  </a:cubicBezTo>
                  <a:cubicBezTo>
                    <a:pt x="13504" y="7654"/>
                    <a:pt x="13666" y="7410"/>
                    <a:pt x="13775" y="7146"/>
                  </a:cubicBezTo>
                  <a:cubicBezTo>
                    <a:pt x="13869" y="6919"/>
                    <a:pt x="13922" y="6677"/>
                    <a:pt x="14020" y="6351"/>
                  </a:cubicBezTo>
                  <a:close/>
                  <a:moveTo>
                    <a:pt x="14180" y="12805"/>
                  </a:moveTo>
                  <a:lnTo>
                    <a:pt x="14180" y="12805"/>
                  </a:lnTo>
                  <a:cubicBezTo>
                    <a:pt x="14294" y="12927"/>
                    <a:pt x="14381" y="13020"/>
                    <a:pt x="14489" y="13133"/>
                  </a:cubicBezTo>
                  <a:cubicBezTo>
                    <a:pt x="14453" y="13139"/>
                    <a:pt x="14421" y="13141"/>
                    <a:pt x="14392" y="13141"/>
                  </a:cubicBezTo>
                  <a:cubicBezTo>
                    <a:pt x="14204" y="13141"/>
                    <a:pt x="14159" y="13026"/>
                    <a:pt x="14180" y="12805"/>
                  </a:cubicBezTo>
                  <a:close/>
                  <a:moveTo>
                    <a:pt x="18117" y="936"/>
                  </a:moveTo>
                  <a:cubicBezTo>
                    <a:pt x="18181" y="936"/>
                    <a:pt x="18242" y="966"/>
                    <a:pt x="18291" y="1028"/>
                  </a:cubicBezTo>
                  <a:cubicBezTo>
                    <a:pt x="18434" y="1213"/>
                    <a:pt x="18554" y="1416"/>
                    <a:pt x="18627" y="1658"/>
                  </a:cubicBezTo>
                  <a:cubicBezTo>
                    <a:pt x="18423" y="1497"/>
                    <a:pt x="18220" y="1335"/>
                    <a:pt x="17973" y="1138"/>
                  </a:cubicBezTo>
                  <a:lnTo>
                    <a:pt x="17973" y="1138"/>
                  </a:lnTo>
                  <a:cubicBezTo>
                    <a:pt x="18183" y="1994"/>
                    <a:pt x="18709" y="2663"/>
                    <a:pt x="18841" y="3474"/>
                  </a:cubicBezTo>
                  <a:cubicBezTo>
                    <a:pt x="18944" y="4105"/>
                    <a:pt x="19050" y="4735"/>
                    <a:pt x="19111" y="5370"/>
                  </a:cubicBezTo>
                  <a:cubicBezTo>
                    <a:pt x="19132" y="5576"/>
                    <a:pt x="19062" y="5824"/>
                    <a:pt x="18953" y="6005"/>
                  </a:cubicBezTo>
                  <a:cubicBezTo>
                    <a:pt x="18215" y="7227"/>
                    <a:pt x="17725" y="8549"/>
                    <a:pt x="17346" y="9916"/>
                  </a:cubicBezTo>
                  <a:cubicBezTo>
                    <a:pt x="17109" y="10767"/>
                    <a:pt x="16855" y="11612"/>
                    <a:pt x="16624" y="12463"/>
                  </a:cubicBezTo>
                  <a:cubicBezTo>
                    <a:pt x="16565" y="12679"/>
                    <a:pt x="16564" y="12908"/>
                    <a:pt x="16537" y="13130"/>
                  </a:cubicBezTo>
                  <a:cubicBezTo>
                    <a:pt x="16520" y="13279"/>
                    <a:pt x="16506" y="13429"/>
                    <a:pt x="16407" y="13578"/>
                  </a:cubicBezTo>
                  <a:cubicBezTo>
                    <a:pt x="16370" y="13379"/>
                    <a:pt x="16302" y="13182"/>
                    <a:pt x="16299" y="12983"/>
                  </a:cubicBezTo>
                  <a:cubicBezTo>
                    <a:pt x="16288" y="11982"/>
                    <a:pt x="16197" y="10988"/>
                    <a:pt x="16014" y="10003"/>
                  </a:cubicBezTo>
                  <a:cubicBezTo>
                    <a:pt x="15991" y="9882"/>
                    <a:pt x="16002" y="9753"/>
                    <a:pt x="15988" y="9629"/>
                  </a:cubicBezTo>
                  <a:cubicBezTo>
                    <a:pt x="15949" y="9298"/>
                    <a:pt x="15898" y="8967"/>
                    <a:pt x="15863" y="8636"/>
                  </a:cubicBezTo>
                  <a:cubicBezTo>
                    <a:pt x="15832" y="8335"/>
                    <a:pt x="15830" y="8031"/>
                    <a:pt x="15786" y="7733"/>
                  </a:cubicBezTo>
                  <a:cubicBezTo>
                    <a:pt x="15693" y="7101"/>
                    <a:pt x="15593" y="6471"/>
                    <a:pt x="15474" y="5845"/>
                  </a:cubicBezTo>
                  <a:cubicBezTo>
                    <a:pt x="15382" y="5368"/>
                    <a:pt x="15255" y="4898"/>
                    <a:pt x="15144" y="4424"/>
                  </a:cubicBezTo>
                  <a:cubicBezTo>
                    <a:pt x="15121" y="4330"/>
                    <a:pt x="15084" y="4235"/>
                    <a:pt x="15088" y="4141"/>
                  </a:cubicBezTo>
                  <a:cubicBezTo>
                    <a:pt x="15101" y="3778"/>
                    <a:pt x="15103" y="3410"/>
                    <a:pt x="15161" y="3053"/>
                  </a:cubicBezTo>
                  <a:cubicBezTo>
                    <a:pt x="15191" y="2871"/>
                    <a:pt x="15327" y="2710"/>
                    <a:pt x="15254" y="2500"/>
                  </a:cubicBezTo>
                  <a:cubicBezTo>
                    <a:pt x="15242" y="2470"/>
                    <a:pt x="15354" y="2397"/>
                    <a:pt x="15408" y="2342"/>
                  </a:cubicBezTo>
                  <a:cubicBezTo>
                    <a:pt x="15490" y="2418"/>
                    <a:pt x="15556" y="2476"/>
                    <a:pt x="15639" y="2552"/>
                  </a:cubicBezTo>
                  <a:cubicBezTo>
                    <a:pt x="15767" y="2398"/>
                    <a:pt x="15880" y="2264"/>
                    <a:pt x="16011" y="2106"/>
                  </a:cubicBezTo>
                  <a:cubicBezTo>
                    <a:pt x="15833" y="1927"/>
                    <a:pt x="15767" y="1732"/>
                    <a:pt x="15953" y="1496"/>
                  </a:cubicBezTo>
                  <a:lnTo>
                    <a:pt x="15953" y="1496"/>
                  </a:lnTo>
                  <a:cubicBezTo>
                    <a:pt x="15963" y="1496"/>
                    <a:pt x="15972" y="1496"/>
                    <a:pt x="15982" y="1496"/>
                  </a:cubicBezTo>
                  <a:cubicBezTo>
                    <a:pt x="16249" y="1496"/>
                    <a:pt x="16463" y="1393"/>
                    <a:pt x="16421" y="974"/>
                  </a:cubicBezTo>
                  <a:lnTo>
                    <a:pt x="16421" y="974"/>
                  </a:lnTo>
                  <a:cubicBezTo>
                    <a:pt x="16527" y="1054"/>
                    <a:pt x="16572" y="1088"/>
                    <a:pt x="16617" y="1122"/>
                  </a:cubicBezTo>
                  <a:cubicBezTo>
                    <a:pt x="16777" y="1240"/>
                    <a:pt x="16859" y="1301"/>
                    <a:pt x="16940" y="1301"/>
                  </a:cubicBezTo>
                  <a:cubicBezTo>
                    <a:pt x="17026" y="1301"/>
                    <a:pt x="17109" y="1231"/>
                    <a:pt x="17280" y="1086"/>
                  </a:cubicBezTo>
                  <a:cubicBezTo>
                    <a:pt x="17342" y="1034"/>
                    <a:pt x="17395" y="1007"/>
                    <a:pt x="17448" y="1007"/>
                  </a:cubicBezTo>
                  <a:cubicBezTo>
                    <a:pt x="17532" y="1007"/>
                    <a:pt x="17615" y="1077"/>
                    <a:pt x="17726" y="1229"/>
                  </a:cubicBezTo>
                  <a:cubicBezTo>
                    <a:pt x="17801" y="1152"/>
                    <a:pt x="17869" y="1071"/>
                    <a:pt x="17948" y="1005"/>
                  </a:cubicBezTo>
                  <a:cubicBezTo>
                    <a:pt x="18003" y="959"/>
                    <a:pt x="18061" y="936"/>
                    <a:pt x="18117" y="936"/>
                  </a:cubicBezTo>
                  <a:close/>
                  <a:moveTo>
                    <a:pt x="6620" y="13034"/>
                  </a:moveTo>
                  <a:cubicBezTo>
                    <a:pt x="7034" y="13290"/>
                    <a:pt x="7238" y="13633"/>
                    <a:pt x="7053" y="14135"/>
                  </a:cubicBezTo>
                  <a:cubicBezTo>
                    <a:pt x="7030" y="14196"/>
                    <a:pt x="7068" y="14279"/>
                    <a:pt x="7080" y="14352"/>
                  </a:cubicBezTo>
                  <a:cubicBezTo>
                    <a:pt x="7108" y="14524"/>
                    <a:pt x="7141" y="14695"/>
                    <a:pt x="7105" y="14904"/>
                  </a:cubicBezTo>
                  <a:cubicBezTo>
                    <a:pt x="7055" y="14826"/>
                    <a:pt x="6992" y="14752"/>
                    <a:pt x="6957" y="14666"/>
                  </a:cubicBezTo>
                  <a:cubicBezTo>
                    <a:pt x="6787" y="14255"/>
                    <a:pt x="6632" y="13837"/>
                    <a:pt x="6452" y="13431"/>
                  </a:cubicBezTo>
                  <a:cubicBezTo>
                    <a:pt x="6358" y="13222"/>
                    <a:pt x="6398" y="13099"/>
                    <a:pt x="6620" y="13034"/>
                  </a:cubicBezTo>
                  <a:close/>
                  <a:moveTo>
                    <a:pt x="2471" y="15235"/>
                  </a:moveTo>
                  <a:cubicBezTo>
                    <a:pt x="2477" y="15313"/>
                    <a:pt x="2481" y="15390"/>
                    <a:pt x="2486" y="15468"/>
                  </a:cubicBezTo>
                  <a:cubicBezTo>
                    <a:pt x="2448" y="15472"/>
                    <a:pt x="2411" y="15477"/>
                    <a:pt x="2372" y="15482"/>
                  </a:cubicBezTo>
                  <a:cubicBezTo>
                    <a:pt x="2350" y="15407"/>
                    <a:pt x="2328" y="15332"/>
                    <a:pt x="2305" y="15258"/>
                  </a:cubicBezTo>
                  <a:cubicBezTo>
                    <a:pt x="2361" y="15250"/>
                    <a:pt x="2416" y="15243"/>
                    <a:pt x="2471" y="15235"/>
                  </a:cubicBezTo>
                  <a:close/>
                  <a:moveTo>
                    <a:pt x="11553" y="1328"/>
                  </a:moveTo>
                  <a:lnTo>
                    <a:pt x="11553" y="1328"/>
                  </a:lnTo>
                  <a:cubicBezTo>
                    <a:pt x="11547" y="1478"/>
                    <a:pt x="11545" y="1549"/>
                    <a:pt x="11540" y="1629"/>
                  </a:cubicBezTo>
                  <a:cubicBezTo>
                    <a:pt x="12239" y="1980"/>
                    <a:pt x="12939" y="2356"/>
                    <a:pt x="13162" y="3220"/>
                  </a:cubicBezTo>
                  <a:cubicBezTo>
                    <a:pt x="13174" y="3267"/>
                    <a:pt x="13197" y="3310"/>
                    <a:pt x="13217" y="3355"/>
                  </a:cubicBezTo>
                  <a:cubicBezTo>
                    <a:pt x="13461" y="3909"/>
                    <a:pt x="13459" y="4437"/>
                    <a:pt x="13238" y="5026"/>
                  </a:cubicBezTo>
                  <a:cubicBezTo>
                    <a:pt x="13044" y="5538"/>
                    <a:pt x="12857" y="6071"/>
                    <a:pt x="12822" y="6646"/>
                  </a:cubicBezTo>
                  <a:cubicBezTo>
                    <a:pt x="12797" y="7044"/>
                    <a:pt x="12597" y="7429"/>
                    <a:pt x="12526" y="7829"/>
                  </a:cubicBezTo>
                  <a:cubicBezTo>
                    <a:pt x="12396" y="8569"/>
                    <a:pt x="12296" y="9317"/>
                    <a:pt x="12197" y="10065"/>
                  </a:cubicBezTo>
                  <a:cubicBezTo>
                    <a:pt x="12167" y="10281"/>
                    <a:pt x="12187" y="10507"/>
                    <a:pt x="12184" y="10774"/>
                  </a:cubicBezTo>
                  <a:cubicBezTo>
                    <a:pt x="12218" y="10795"/>
                    <a:pt x="12284" y="10837"/>
                    <a:pt x="12354" y="10879"/>
                  </a:cubicBezTo>
                  <a:cubicBezTo>
                    <a:pt x="12359" y="10878"/>
                    <a:pt x="12365" y="10878"/>
                    <a:pt x="12370" y="10877"/>
                  </a:cubicBezTo>
                  <a:cubicBezTo>
                    <a:pt x="12375" y="10876"/>
                    <a:pt x="12381" y="10874"/>
                    <a:pt x="12386" y="10873"/>
                  </a:cubicBezTo>
                  <a:lnTo>
                    <a:pt x="12386" y="10873"/>
                  </a:lnTo>
                  <a:cubicBezTo>
                    <a:pt x="12384" y="10882"/>
                    <a:pt x="12383" y="10887"/>
                    <a:pt x="12380" y="10895"/>
                  </a:cubicBezTo>
                  <a:cubicBezTo>
                    <a:pt x="12371" y="10890"/>
                    <a:pt x="12363" y="10885"/>
                    <a:pt x="12354" y="10879"/>
                  </a:cubicBezTo>
                  <a:cubicBezTo>
                    <a:pt x="12220" y="10897"/>
                    <a:pt x="12115" y="10945"/>
                    <a:pt x="12129" y="11112"/>
                  </a:cubicBezTo>
                  <a:cubicBezTo>
                    <a:pt x="12166" y="11557"/>
                    <a:pt x="12036" y="11953"/>
                    <a:pt x="11819" y="12341"/>
                  </a:cubicBezTo>
                  <a:cubicBezTo>
                    <a:pt x="11348" y="13184"/>
                    <a:pt x="11191" y="14123"/>
                    <a:pt x="11051" y="15062"/>
                  </a:cubicBezTo>
                  <a:cubicBezTo>
                    <a:pt x="11009" y="15341"/>
                    <a:pt x="10972" y="15620"/>
                    <a:pt x="10920" y="16001"/>
                  </a:cubicBezTo>
                  <a:cubicBezTo>
                    <a:pt x="10733" y="15675"/>
                    <a:pt x="10598" y="15430"/>
                    <a:pt x="10452" y="15191"/>
                  </a:cubicBezTo>
                  <a:cubicBezTo>
                    <a:pt x="10201" y="14786"/>
                    <a:pt x="9941" y="14386"/>
                    <a:pt x="9690" y="13981"/>
                  </a:cubicBezTo>
                  <a:cubicBezTo>
                    <a:pt x="9617" y="13862"/>
                    <a:pt x="9525" y="13740"/>
                    <a:pt x="9502" y="13608"/>
                  </a:cubicBezTo>
                  <a:cubicBezTo>
                    <a:pt x="9415" y="13125"/>
                    <a:pt x="9353" y="12638"/>
                    <a:pt x="9280" y="12153"/>
                  </a:cubicBezTo>
                  <a:cubicBezTo>
                    <a:pt x="9156" y="11330"/>
                    <a:pt x="9028" y="10506"/>
                    <a:pt x="8911" y="9680"/>
                  </a:cubicBezTo>
                  <a:cubicBezTo>
                    <a:pt x="8876" y="9428"/>
                    <a:pt x="8878" y="9169"/>
                    <a:pt x="8842" y="8915"/>
                  </a:cubicBezTo>
                  <a:cubicBezTo>
                    <a:pt x="8831" y="8840"/>
                    <a:pt x="8751" y="8774"/>
                    <a:pt x="8701" y="8704"/>
                  </a:cubicBezTo>
                  <a:lnTo>
                    <a:pt x="8700" y="8702"/>
                  </a:lnTo>
                  <a:cubicBezTo>
                    <a:pt x="8711" y="8501"/>
                    <a:pt x="8725" y="8300"/>
                    <a:pt x="8744" y="7992"/>
                  </a:cubicBezTo>
                  <a:lnTo>
                    <a:pt x="8744" y="7992"/>
                  </a:lnTo>
                  <a:cubicBezTo>
                    <a:pt x="8930" y="8316"/>
                    <a:pt x="8822" y="8511"/>
                    <a:pt x="8700" y="8702"/>
                  </a:cubicBezTo>
                  <a:cubicBezTo>
                    <a:pt x="8777" y="8690"/>
                    <a:pt x="8855" y="8675"/>
                    <a:pt x="8989" y="8649"/>
                  </a:cubicBezTo>
                  <a:cubicBezTo>
                    <a:pt x="8976" y="8337"/>
                    <a:pt x="9036" y="7997"/>
                    <a:pt x="8934" y="7715"/>
                  </a:cubicBezTo>
                  <a:cubicBezTo>
                    <a:pt x="8778" y="7280"/>
                    <a:pt x="8832" y="6868"/>
                    <a:pt x="8893" y="6443"/>
                  </a:cubicBezTo>
                  <a:cubicBezTo>
                    <a:pt x="8899" y="6396"/>
                    <a:pt x="8909" y="6347"/>
                    <a:pt x="8909" y="6299"/>
                  </a:cubicBezTo>
                  <a:cubicBezTo>
                    <a:pt x="8907" y="5588"/>
                    <a:pt x="9189" y="4939"/>
                    <a:pt x="9368" y="4270"/>
                  </a:cubicBezTo>
                  <a:cubicBezTo>
                    <a:pt x="9431" y="4032"/>
                    <a:pt x="9547" y="3799"/>
                    <a:pt x="9677" y="3589"/>
                  </a:cubicBezTo>
                  <a:cubicBezTo>
                    <a:pt x="9856" y="3302"/>
                    <a:pt x="10007" y="3007"/>
                    <a:pt x="10140" y="2699"/>
                  </a:cubicBezTo>
                  <a:cubicBezTo>
                    <a:pt x="10149" y="2700"/>
                    <a:pt x="10158" y="2700"/>
                    <a:pt x="10167" y="2700"/>
                  </a:cubicBezTo>
                  <a:cubicBezTo>
                    <a:pt x="10412" y="2700"/>
                    <a:pt x="10339" y="2352"/>
                    <a:pt x="10567" y="2328"/>
                  </a:cubicBezTo>
                  <a:cubicBezTo>
                    <a:pt x="10511" y="2257"/>
                    <a:pt x="10463" y="2198"/>
                    <a:pt x="10422" y="2148"/>
                  </a:cubicBezTo>
                  <a:cubicBezTo>
                    <a:pt x="10499" y="2033"/>
                    <a:pt x="10597" y="1938"/>
                    <a:pt x="10638" y="1822"/>
                  </a:cubicBezTo>
                  <a:cubicBezTo>
                    <a:pt x="10685" y="1686"/>
                    <a:pt x="10743" y="1634"/>
                    <a:pt x="10814" y="1634"/>
                  </a:cubicBezTo>
                  <a:cubicBezTo>
                    <a:pt x="10880" y="1634"/>
                    <a:pt x="10958" y="1680"/>
                    <a:pt x="11048" y="1744"/>
                  </a:cubicBezTo>
                  <a:cubicBezTo>
                    <a:pt x="10979" y="1853"/>
                    <a:pt x="10915" y="1954"/>
                    <a:pt x="10834" y="2082"/>
                  </a:cubicBezTo>
                  <a:cubicBezTo>
                    <a:pt x="11060" y="2005"/>
                    <a:pt x="11244" y="1942"/>
                    <a:pt x="11480" y="1860"/>
                  </a:cubicBezTo>
                  <a:cubicBezTo>
                    <a:pt x="11394" y="1785"/>
                    <a:pt x="11324" y="1724"/>
                    <a:pt x="11236" y="1646"/>
                  </a:cubicBezTo>
                  <a:cubicBezTo>
                    <a:pt x="11323" y="1557"/>
                    <a:pt x="11409" y="1473"/>
                    <a:pt x="11553" y="1328"/>
                  </a:cubicBezTo>
                  <a:close/>
                  <a:moveTo>
                    <a:pt x="9843" y="17859"/>
                  </a:moveTo>
                  <a:cubicBezTo>
                    <a:pt x="9846" y="17859"/>
                    <a:pt x="9849" y="17859"/>
                    <a:pt x="9851" y="17860"/>
                  </a:cubicBezTo>
                  <a:cubicBezTo>
                    <a:pt x="10014" y="17921"/>
                    <a:pt x="10085" y="18031"/>
                    <a:pt x="10018" y="18206"/>
                  </a:cubicBezTo>
                  <a:cubicBezTo>
                    <a:pt x="10011" y="18206"/>
                    <a:pt x="10003" y="18206"/>
                    <a:pt x="9996" y="18206"/>
                  </a:cubicBezTo>
                  <a:cubicBezTo>
                    <a:pt x="9980" y="18206"/>
                    <a:pt x="9965" y="18206"/>
                    <a:pt x="9953" y="18206"/>
                  </a:cubicBezTo>
                  <a:cubicBezTo>
                    <a:pt x="9936" y="18206"/>
                    <a:pt x="9923" y="18205"/>
                    <a:pt x="9918" y="18198"/>
                  </a:cubicBezTo>
                  <a:cubicBezTo>
                    <a:pt x="9852" y="18108"/>
                    <a:pt x="9795" y="18015"/>
                    <a:pt x="9736" y="17922"/>
                  </a:cubicBezTo>
                  <a:cubicBezTo>
                    <a:pt x="9771" y="17902"/>
                    <a:pt x="9815" y="17859"/>
                    <a:pt x="9843" y="17859"/>
                  </a:cubicBezTo>
                  <a:close/>
                  <a:moveTo>
                    <a:pt x="3646" y="18696"/>
                  </a:moveTo>
                  <a:cubicBezTo>
                    <a:pt x="3683" y="18873"/>
                    <a:pt x="3721" y="19050"/>
                    <a:pt x="3777" y="19318"/>
                  </a:cubicBezTo>
                  <a:cubicBezTo>
                    <a:pt x="3491" y="19121"/>
                    <a:pt x="3367" y="18968"/>
                    <a:pt x="3516" y="18718"/>
                  </a:cubicBezTo>
                  <a:cubicBezTo>
                    <a:pt x="3559" y="18710"/>
                    <a:pt x="3602" y="18703"/>
                    <a:pt x="3646" y="18696"/>
                  </a:cubicBezTo>
                  <a:close/>
                  <a:moveTo>
                    <a:pt x="3640" y="19926"/>
                  </a:moveTo>
                  <a:lnTo>
                    <a:pt x="3640" y="19926"/>
                  </a:lnTo>
                  <a:cubicBezTo>
                    <a:pt x="4008" y="19939"/>
                    <a:pt x="4008" y="19939"/>
                    <a:pt x="4198" y="20162"/>
                  </a:cubicBezTo>
                  <a:cubicBezTo>
                    <a:pt x="4080" y="20127"/>
                    <a:pt x="4005" y="20105"/>
                    <a:pt x="3924" y="20080"/>
                  </a:cubicBezTo>
                  <a:cubicBezTo>
                    <a:pt x="3919" y="20170"/>
                    <a:pt x="3914" y="20233"/>
                    <a:pt x="3902" y="20420"/>
                  </a:cubicBezTo>
                  <a:cubicBezTo>
                    <a:pt x="3783" y="20196"/>
                    <a:pt x="3716" y="20071"/>
                    <a:pt x="3640" y="19926"/>
                  </a:cubicBezTo>
                  <a:close/>
                  <a:moveTo>
                    <a:pt x="4344" y="20846"/>
                  </a:moveTo>
                  <a:lnTo>
                    <a:pt x="4344" y="20846"/>
                  </a:lnTo>
                  <a:cubicBezTo>
                    <a:pt x="4534" y="21103"/>
                    <a:pt x="4399" y="21219"/>
                    <a:pt x="4245" y="21375"/>
                  </a:cubicBezTo>
                  <a:cubicBezTo>
                    <a:pt x="4194" y="21288"/>
                    <a:pt x="4104" y="21200"/>
                    <a:pt x="4122" y="21155"/>
                  </a:cubicBezTo>
                  <a:cubicBezTo>
                    <a:pt x="4163" y="21048"/>
                    <a:pt x="4256" y="20960"/>
                    <a:pt x="4344" y="20846"/>
                  </a:cubicBezTo>
                  <a:close/>
                  <a:moveTo>
                    <a:pt x="19720" y="21460"/>
                  </a:moveTo>
                  <a:cubicBezTo>
                    <a:pt x="19739" y="21481"/>
                    <a:pt x="19760" y="21504"/>
                    <a:pt x="19780" y="21525"/>
                  </a:cubicBezTo>
                  <a:cubicBezTo>
                    <a:pt x="19726" y="21579"/>
                    <a:pt x="19673" y="21634"/>
                    <a:pt x="19619" y="21687"/>
                  </a:cubicBezTo>
                  <a:cubicBezTo>
                    <a:pt x="19592" y="21656"/>
                    <a:pt x="19564" y="21626"/>
                    <a:pt x="19538" y="21595"/>
                  </a:cubicBezTo>
                  <a:cubicBezTo>
                    <a:pt x="19599" y="21551"/>
                    <a:pt x="19659" y="21505"/>
                    <a:pt x="19720" y="21460"/>
                  </a:cubicBezTo>
                  <a:close/>
                  <a:moveTo>
                    <a:pt x="19171" y="8221"/>
                  </a:moveTo>
                  <a:cubicBezTo>
                    <a:pt x="19205" y="8232"/>
                    <a:pt x="19239" y="8243"/>
                    <a:pt x="19275" y="8254"/>
                  </a:cubicBezTo>
                  <a:cubicBezTo>
                    <a:pt x="19288" y="8404"/>
                    <a:pt x="19312" y="8555"/>
                    <a:pt x="19313" y="8705"/>
                  </a:cubicBezTo>
                  <a:cubicBezTo>
                    <a:pt x="19329" y="10244"/>
                    <a:pt x="19375" y="11784"/>
                    <a:pt x="19344" y="13322"/>
                  </a:cubicBezTo>
                  <a:cubicBezTo>
                    <a:pt x="19324" y="14378"/>
                    <a:pt x="19209" y="15435"/>
                    <a:pt x="19115" y="16488"/>
                  </a:cubicBezTo>
                  <a:cubicBezTo>
                    <a:pt x="19057" y="17138"/>
                    <a:pt x="18942" y="17782"/>
                    <a:pt x="18884" y="18433"/>
                  </a:cubicBezTo>
                  <a:cubicBezTo>
                    <a:pt x="18848" y="18819"/>
                    <a:pt x="18884" y="19213"/>
                    <a:pt x="18865" y="19600"/>
                  </a:cubicBezTo>
                  <a:cubicBezTo>
                    <a:pt x="18856" y="19811"/>
                    <a:pt x="18796" y="20016"/>
                    <a:pt x="18771" y="20225"/>
                  </a:cubicBezTo>
                  <a:cubicBezTo>
                    <a:pt x="18681" y="21014"/>
                    <a:pt x="18594" y="21804"/>
                    <a:pt x="18502" y="22627"/>
                  </a:cubicBezTo>
                  <a:cubicBezTo>
                    <a:pt x="18385" y="22645"/>
                    <a:pt x="18307" y="22656"/>
                    <a:pt x="18205" y="22674"/>
                  </a:cubicBezTo>
                  <a:cubicBezTo>
                    <a:pt x="18213" y="22623"/>
                    <a:pt x="18208" y="22577"/>
                    <a:pt x="18227" y="22549"/>
                  </a:cubicBezTo>
                  <a:cubicBezTo>
                    <a:pt x="18433" y="22260"/>
                    <a:pt x="18267" y="21949"/>
                    <a:pt x="18270" y="21651"/>
                  </a:cubicBezTo>
                  <a:cubicBezTo>
                    <a:pt x="18270" y="21589"/>
                    <a:pt x="18114" y="21528"/>
                    <a:pt x="18007" y="21453"/>
                  </a:cubicBezTo>
                  <a:cubicBezTo>
                    <a:pt x="18032" y="21281"/>
                    <a:pt x="18177" y="21063"/>
                    <a:pt x="17918" y="20928"/>
                  </a:cubicBezTo>
                  <a:cubicBezTo>
                    <a:pt x="18047" y="20536"/>
                    <a:pt x="17728" y="20209"/>
                    <a:pt x="17757" y="19836"/>
                  </a:cubicBezTo>
                  <a:cubicBezTo>
                    <a:pt x="17785" y="19500"/>
                    <a:pt x="17588" y="19245"/>
                    <a:pt x="17496" y="18952"/>
                  </a:cubicBezTo>
                  <a:cubicBezTo>
                    <a:pt x="17449" y="18803"/>
                    <a:pt x="17425" y="18647"/>
                    <a:pt x="17399" y="18494"/>
                  </a:cubicBezTo>
                  <a:cubicBezTo>
                    <a:pt x="17339" y="18133"/>
                    <a:pt x="17279" y="17772"/>
                    <a:pt x="17229" y="17408"/>
                  </a:cubicBezTo>
                  <a:cubicBezTo>
                    <a:pt x="17206" y="17235"/>
                    <a:pt x="17176" y="17054"/>
                    <a:pt x="17203" y="16886"/>
                  </a:cubicBezTo>
                  <a:cubicBezTo>
                    <a:pt x="17344" y="16036"/>
                    <a:pt x="17489" y="15187"/>
                    <a:pt x="17665" y="14344"/>
                  </a:cubicBezTo>
                  <a:cubicBezTo>
                    <a:pt x="17722" y="14071"/>
                    <a:pt x="17917" y="13819"/>
                    <a:pt x="17699" y="13535"/>
                  </a:cubicBezTo>
                  <a:cubicBezTo>
                    <a:pt x="17692" y="13524"/>
                    <a:pt x="17765" y="13457"/>
                    <a:pt x="17788" y="13411"/>
                  </a:cubicBezTo>
                  <a:cubicBezTo>
                    <a:pt x="17816" y="13358"/>
                    <a:pt x="17866" y="13266"/>
                    <a:pt x="17847" y="13245"/>
                  </a:cubicBezTo>
                  <a:cubicBezTo>
                    <a:pt x="17649" y="13022"/>
                    <a:pt x="17818" y="12779"/>
                    <a:pt x="17798" y="12548"/>
                  </a:cubicBezTo>
                  <a:cubicBezTo>
                    <a:pt x="17792" y="12478"/>
                    <a:pt x="17812" y="12385"/>
                    <a:pt x="17856" y="12333"/>
                  </a:cubicBezTo>
                  <a:cubicBezTo>
                    <a:pt x="18095" y="12050"/>
                    <a:pt x="18134" y="11813"/>
                    <a:pt x="17958" y="11401"/>
                  </a:cubicBezTo>
                  <a:cubicBezTo>
                    <a:pt x="18498" y="11005"/>
                    <a:pt x="18406" y="10323"/>
                    <a:pt x="18632" y="9769"/>
                  </a:cubicBezTo>
                  <a:cubicBezTo>
                    <a:pt x="18796" y="9364"/>
                    <a:pt x="18837" y="8912"/>
                    <a:pt x="18954" y="8487"/>
                  </a:cubicBezTo>
                  <a:cubicBezTo>
                    <a:pt x="18981" y="8387"/>
                    <a:pt x="19097" y="8310"/>
                    <a:pt x="19171" y="8221"/>
                  </a:cubicBezTo>
                  <a:close/>
                  <a:moveTo>
                    <a:pt x="14232" y="22669"/>
                  </a:moveTo>
                  <a:cubicBezTo>
                    <a:pt x="14260" y="22771"/>
                    <a:pt x="14288" y="22871"/>
                    <a:pt x="14317" y="22973"/>
                  </a:cubicBezTo>
                  <a:cubicBezTo>
                    <a:pt x="14291" y="22984"/>
                    <a:pt x="14265" y="22994"/>
                    <a:pt x="14238" y="23004"/>
                  </a:cubicBezTo>
                  <a:cubicBezTo>
                    <a:pt x="14198" y="22902"/>
                    <a:pt x="14161" y="22801"/>
                    <a:pt x="14122" y="22699"/>
                  </a:cubicBezTo>
                  <a:cubicBezTo>
                    <a:pt x="14158" y="22689"/>
                    <a:pt x="14195" y="22678"/>
                    <a:pt x="14232" y="22669"/>
                  </a:cubicBezTo>
                  <a:close/>
                  <a:moveTo>
                    <a:pt x="13231" y="12561"/>
                  </a:moveTo>
                  <a:cubicBezTo>
                    <a:pt x="13424" y="12645"/>
                    <a:pt x="13596" y="12721"/>
                    <a:pt x="13767" y="12796"/>
                  </a:cubicBezTo>
                  <a:lnTo>
                    <a:pt x="13767" y="12796"/>
                  </a:lnTo>
                  <a:cubicBezTo>
                    <a:pt x="13724" y="12837"/>
                    <a:pt x="13681" y="12878"/>
                    <a:pt x="13613" y="12942"/>
                  </a:cubicBezTo>
                  <a:cubicBezTo>
                    <a:pt x="13765" y="13116"/>
                    <a:pt x="13914" y="13299"/>
                    <a:pt x="14075" y="13469"/>
                  </a:cubicBezTo>
                  <a:cubicBezTo>
                    <a:pt x="14334" y="13743"/>
                    <a:pt x="14550" y="14010"/>
                    <a:pt x="14566" y="14435"/>
                  </a:cubicBezTo>
                  <a:cubicBezTo>
                    <a:pt x="14577" y="14739"/>
                    <a:pt x="14701" y="15070"/>
                    <a:pt x="14865" y="15331"/>
                  </a:cubicBezTo>
                  <a:cubicBezTo>
                    <a:pt x="15125" y="15737"/>
                    <a:pt x="15134" y="16188"/>
                    <a:pt x="15192" y="16626"/>
                  </a:cubicBezTo>
                  <a:cubicBezTo>
                    <a:pt x="15253" y="17069"/>
                    <a:pt x="15232" y="17522"/>
                    <a:pt x="15238" y="17970"/>
                  </a:cubicBezTo>
                  <a:cubicBezTo>
                    <a:pt x="15261" y="19626"/>
                    <a:pt x="15290" y="21282"/>
                    <a:pt x="15295" y="22939"/>
                  </a:cubicBezTo>
                  <a:cubicBezTo>
                    <a:pt x="15297" y="23386"/>
                    <a:pt x="15218" y="23831"/>
                    <a:pt x="15188" y="24279"/>
                  </a:cubicBezTo>
                  <a:cubicBezTo>
                    <a:pt x="15176" y="24492"/>
                    <a:pt x="15190" y="24708"/>
                    <a:pt x="15192" y="24946"/>
                  </a:cubicBezTo>
                  <a:cubicBezTo>
                    <a:pt x="14823" y="24544"/>
                    <a:pt x="14653" y="24047"/>
                    <a:pt x="14662" y="23575"/>
                  </a:cubicBezTo>
                  <a:cubicBezTo>
                    <a:pt x="14667" y="23408"/>
                    <a:pt x="14618" y="23224"/>
                    <a:pt x="14549" y="23068"/>
                  </a:cubicBezTo>
                  <a:cubicBezTo>
                    <a:pt x="14369" y="22661"/>
                    <a:pt x="14104" y="22278"/>
                    <a:pt x="13985" y="21855"/>
                  </a:cubicBezTo>
                  <a:cubicBezTo>
                    <a:pt x="13867" y="21434"/>
                    <a:pt x="13587" y="21064"/>
                    <a:pt x="13685" y="20556"/>
                  </a:cubicBezTo>
                  <a:cubicBezTo>
                    <a:pt x="13752" y="20209"/>
                    <a:pt x="13584" y="19811"/>
                    <a:pt x="13495" y="19442"/>
                  </a:cubicBezTo>
                  <a:cubicBezTo>
                    <a:pt x="13438" y="19199"/>
                    <a:pt x="13339" y="19000"/>
                    <a:pt x="13468" y="18722"/>
                  </a:cubicBezTo>
                  <a:cubicBezTo>
                    <a:pt x="13602" y="18431"/>
                    <a:pt x="13563" y="18086"/>
                    <a:pt x="13227" y="17875"/>
                  </a:cubicBezTo>
                  <a:cubicBezTo>
                    <a:pt x="13349" y="17529"/>
                    <a:pt x="13427" y="17208"/>
                    <a:pt x="13258" y="16884"/>
                  </a:cubicBezTo>
                  <a:cubicBezTo>
                    <a:pt x="13231" y="16829"/>
                    <a:pt x="13222" y="16756"/>
                    <a:pt x="13231" y="16696"/>
                  </a:cubicBezTo>
                  <a:cubicBezTo>
                    <a:pt x="13301" y="16193"/>
                    <a:pt x="13132" y="15713"/>
                    <a:pt x="13114" y="15222"/>
                  </a:cubicBezTo>
                  <a:cubicBezTo>
                    <a:pt x="13103" y="14940"/>
                    <a:pt x="13033" y="14644"/>
                    <a:pt x="13164" y="14364"/>
                  </a:cubicBezTo>
                  <a:cubicBezTo>
                    <a:pt x="13185" y="14321"/>
                    <a:pt x="13158" y="14253"/>
                    <a:pt x="13145" y="14198"/>
                  </a:cubicBezTo>
                  <a:cubicBezTo>
                    <a:pt x="13128" y="14123"/>
                    <a:pt x="13061" y="14019"/>
                    <a:pt x="13088" y="13979"/>
                  </a:cubicBezTo>
                  <a:cubicBezTo>
                    <a:pt x="13365" y="13586"/>
                    <a:pt x="13106" y="13163"/>
                    <a:pt x="13171" y="12762"/>
                  </a:cubicBezTo>
                  <a:cubicBezTo>
                    <a:pt x="13179" y="12716"/>
                    <a:pt x="13197" y="12674"/>
                    <a:pt x="13231" y="12561"/>
                  </a:cubicBezTo>
                  <a:close/>
                  <a:moveTo>
                    <a:pt x="6642" y="25713"/>
                  </a:moveTo>
                  <a:lnTo>
                    <a:pt x="6642" y="25713"/>
                  </a:lnTo>
                  <a:cubicBezTo>
                    <a:pt x="6655" y="25797"/>
                    <a:pt x="6668" y="25881"/>
                    <a:pt x="6689" y="26005"/>
                  </a:cubicBezTo>
                  <a:cubicBezTo>
                    <a:pt x="6540" y="25881"/>
                    <a:pt x="6540" y="25881"/>
                    <a:pt x="6642" y="25713"/>
                  </a:cubicBezTo>
                  <a:close/>
                  <a:moveTo>
                    <a:pt x="17676" y="25116"/>
                  </a:moveTo>
                  <a:lnTo>
                    <a:pt x="17676" y="25116"/>
                  </a:lnTo>
                  <a:cubicBezTo>
                    <a:pt x="17890" y="25612"/>
                    <a:pt x="18108" y="26110"/>
                    <a:pt x="17827" y="26648"/>
                  </a:cubicBezTo>
                  <a:cubicBezTo>
                    <a:pt x="17834" y="26131"/>
                    <a:pt x="17463" y="25655"/>
                    <a:pt x="17676" y="25116"/>
                  </a:cubicBezTo>
                  <a:close/>
                  <a:moveTo>
                    <a:pt x="6986" y="27126"/>
                  </a:moveTo>
                  <a:cubicBezTo>
                    <a:pt x="7019" y="27215"/>
                    <a:pt x="7055" y="27302"/>
                    <a:pt x="7089" y="27391"/>
                  </a:cubicBezTo>
                  <a:cubicBezTo>
                    <a:pt x="7043" y="27409"/>
                    <a:pt x="6996" y="27428"/>
                    <a:pt x="6950" y="27446"/>
                  </a:cubicBezTo>
                  <a:cubicBezTo>
                    <a:pt x="6924" y="27352"/>
                    <a:pt x="6899" y="27258"/>
                    <a:pt x="6872" y="27164"/>
                  </a:cubicBezTo>
                  <a:cubicBezTo>
                    <a:pt x="6910" y="27151"/>
                    <a:pt x="6949" y="27138"/>
                    <a:pt x="6986" y="27126"/>
                  </a:cubicBezTo>
                  <a:close/>
                  <a:moveTo>
                    <a:pt x="16433" y="27651"/>
                  </a:moveTo>
                  <a:cubicBezTo>
                    <a:pt x="16467" y="27759"/>
                    <a:pt x="16498" y="27866"/>
                    <a:pt x="16530" y="27974"/>
                  </a:cubicBezTo>
                  <a:cubicBezTo>
                    <a:pt x="16499" y="27983"/>
                    <a:pt x="16468" y="27992"/>
                    <a:pt x="16436" y="28003"/>
                  </a:cubicBezTo>
                  <a:cubicBezTo>
                    <a:pt x="16407" y="27893"/>
                    <a:pt x="16377" y="27785"/>
                    <a:pt x="16348" y="27678"/>
                  </a:cubicBezTo>
                  <a:cubicBezTo>
                    <a:pt x="16376" y="27668"/>
                    <a:pt x="16405" y="27660"/>
                    <a:pt x="16433" y="27651"/>
                  </a:cubicBezTo>
                  <a:close/>
                  <a:moveTo>
                    <a:pt x="21667" y="27949"/>
                  </a:moveTo>
                  <a:cubicBezTo>
                    <a:pt x="21711" y="28050"/>
                    <a:pt x="21751" y="28135"/>
                    <a:pt x="21788" y="28220"/>
                  </a:cubicBezTo>
                  <a:lnTo>
                    <a:pt x="21788" y="28220"/>
                  </a:lnTo>
                  <a:lnTo>
                    <a:pt x="21396" y="28127"/>
                  </a:lnTo>
                  <a:lnTo>
                    <a:pt x="21392" y="28040"/>
                  </a:lnTo>
                  <a:cubicBezTo>
                    <a:pt x="21480" y="28012"/>
                    <a:pt x="21570" y="27982"/>
                    <a:pt x="21667" y="27949"/>
                  </a:cubicBezTo>
                  <a:close/>
                  <a:moveTo>
                    <a:pt x="20682" y="5931"/>
                  </a:moveTo>
                  <a:lnTo>
                    <a:pt x="20682" y="5931"/>
                  </a:lnTo>
                  <a:cubicBezTo>
                    <a:pt x="20703" y="5939"/>
                    <a:pt x="20740" y="5956"/>
                    <a:pt x="20776" y="5959"/>
                  </a:cubicBezTo>
                  <a:cubicBezTo>
                    <a:pt x="21168" y="5984"/>
                    <a:pt x="21153" y="5990"/>
                    <a:pt x="21320" y="6357"/>
                  </a:cubicBezTo>
                  <a:cubicBezTo>
                    <a:pt x="21827" y="7474"/>
                    <a:pt x="21933" y="8660"/>
                    <a:pt x="22021" y="9864"/>
                  </a:cubicBezTo>
                  <a:cubicBezTo>
                    <a:pt x="22143" y="11550"/>
                    <a:pt x="22069" y="13234"/>
                    <a:pt x="22058" y="14920"/>
                  </a:cubicBezTo>
                  <a:cubicBezTo>
                    <a:pt x="22050" y="15945"/>
                    <a:pt x="21952" y="16967"/>
                    <a:pt x="21911" y="17993"/>
                  </a:cubicBezTo>
                  <a:cubicBezTo>
                    <a:pt x="21873" y="18887"/>
                    <a:pt x="21914" y="19790"/>
                    <a:pt x="21823" y="20678"/>
                  </a:cubicBezTo>
                  <a:cubicBezTo>
                    <a:pt x="21735" y="21554"/>
                    <a:pt x="21717" y="22442"/>
                    <a:pt x="21499" y="23307"/>
                  </a:cubicBezTo>
                  <a:cubicBezTo>
                    <a:pt x="21314" y="24038"/>
                    <a:pt x="21182" y="24783"/>
                    <a:pt x="21038" y="25524"/>
                  </a:cubicBezTo>
                  <a:cubicBezTo>
                    <a:pt x="20907" y="26193"/>
                    <a:pt x="20756" y="26860"/>
                    <a:pt x="20683" y="27534"/>
                  </a:cubicBezTo>
                  <a:cubicBezTo>
                    <a:pt x="20656" y="27790"/>
                    <a:pt x="20584" y="27997"/>
                    <a:pt x="20476" y="28215"/>
                  </a:cubicBezTo>
                  <a:cubicBezTo>
                    <a:pt x="20421" y="28326"/>
                    <a:pt x="20406" y="28459"/>
                    <a:pt x="20385" y="28584"/>
                  </a:cubicBezTo>
                  <a:cubicBezTo>
                    <a:pt x="20313" y="29014"/>
                    <a:pt x="20276" y="29101"/>
                    <a:pt x="19932" y="29510"/>
                  </a:cubicBezTo>
                  <a:cubicBezTo>
                    <a:pt x="19726" y="28959"/>
                    <a:pt x="19650" y="28440"/>
                    <a:pt x="19659" y="27907"/>
                  </a:cubicBezTo>
                  <a:cubicBezTo>
                    <a:pt x="19661" y="27877"/>
                    <a:pt x="19676" y="27834"/>
                    <a:pt x="19661" y="27819"/>
                  </a:cubicBezTo>
                  <a:cubicBezTo>
                    <a:pt x="19198" y="27350"/>
                    <a:pt x="19526" y="26825"/>
                    <a:pt x="19569" y="26329"/>
                  </a:cubicBezTo>
                  <a:cubicBezTo>
                    <a:pt x="19656" y="25370"/>
                    <a:pt x="19825" y="24416"/>
                    <a:pt x="19866" y="23455"/>
                  </a:cubicBezTo>
                  <a:cubicBezTo>
                    <a:pt x="19907" y="22512"/>
                    <a:pt x="19997" y="21575"/>
                    <a:pt x="20079" y="20637"/>
                  </a:cubicBezTo>
                  <a:cubicBezTo>
                    <a:pt x="20158" y="19725"/>
                    <a:pt x="20195" y="18812"/>
                    <a:pt x="20281" y="17902"/>
                  </a:cubicBezTo>
                  <a:cubicBezTo>
                    <a:pt x="20354" y="17135"/>
                    <a:pt x="20480" y="16374"/>
                    <a:pt x="20562" y="15607"/>
                  </a:cubicBezTo>
                  <a:cubicBezTo>
                    <a:pt x="20583" y="15409"/>
                    <a:pt x="20526" y="15201"/>
                    <a:pt x="20440" y="14910"/>
                  </a:cubicBezTo>
                  <a:cubicBezTo>
                    <a:pt x="20391" y="14987"/>
                    <a:pt x="20341" y="15062"/>
                    <a:pt x="20292" y="15139"/>
                  </a:cubicBezTo>
                  <a:cubicBezTo>
                    <a:pt x="20316" y="14818"/>
                    <a:pt x="20244" y="14552"/>
                    <a:pt x="20521" y="14323"/>
                  </a:cubicBezTo>
                  <a:cubicBezTo>
                    <a:pt x="20678" y="14192"/>
                    <a:pt x="20662" y="13823"/>
                    <a:pt x="20682" y="13559"/>
                  </a:cubicBezTo>
                  <a:cubicBezTo>
                    <a:pt x="20720" y="13035"/>
                    <a:pt x="20669" y="12498"/>
                    <a:pt x="20767" y="11987"/>
                  </a:cubicBezTo>
                  <a:cubicBezTo>
                    <a:pt x="20850" y="11557"/>
                    <a:pt x="20607" y="11191"/>
                    <a:pt x="20661" y="10786"/>
                  </a:cubicBezTo>
                  <a:cubicBezTo>
                    <a:pt x="20668" y="10742"/>
                    <a:pt x="20632" y="10691"/>
                    <a:pt x="20636" y="10645"/>
                  </a:cubicBezTo>
                  <a:cubicBezTo>
                    <a:pt x="20670" y="10231"/>
                    <a:pt x="20600" y="9835"/>
                    <a:pt x="20496" y="9434"/>
                  </a:cubicBezTo>
                  <a:cubicBezTo>
                    <a:pt x="20461" y="9306"/>
                    <a:pt x="20409" y="9122"/>
                    <a:pt x="20582" y="8951"/>
                  </a:cubicBezTo>
                  <a:cubicBezTo>
                    <a:pt x="20744" y="8790"/>
                    <a:pt x="20652" y="8154"/>
                    <a:pt x="20517" y="7929"/>
                  </a:cubicBezTo>
                  <a:cubicBezTo>
                    <a:pt x="20997" y="7305"/>
                    <a:pt x="20509" y="6604"/>
                    <a:pt x="20682" y="5931"/>
                  </a:cubicBezTo>
                  <a:close/>
                  <a:moveTo>
                    <a:pt x="6537" y="19786"/>
                  </a:moveTo>
                  <a:cubicBezTo>
                    <a:pt x="6593" y="19953"/>
                    <a:pt x="6616" y="20145"/>
                    <a:pt x="6715" y="20282"/>
                  </a:cubicBezTo>
                  <a:cubicBezTo>
                    <a:pt x="6861" y="20483"/>
                    <a:pt x="6913" y="20686"/>
                    <a:pt x="6920" y="20926"/>
                  </a:cubicBezTo>
                  <a:cubicBezTo>
                    <a:pt x="6925" y="21032"/>
                    <a:pt x="6916" y="21201"/>
                    <a:pt x="7070" y="21201"/>
                  </a:cubicBezTo>
                  <a:cubicBezTo>
                    <a:pt x="7101" y="21201"/>
                    <a:pt x="7139" y="21194"/>
                    <a:pt x="7184" y="21179"/>
                  </a:cubicBezTo>
                  <a:cubicBezTo>
                    <a:pt x="7185" y="21179"/>
                    <a:pt x="7185" y="21179"/>
                    <a:pt x="7186" y="21179"/>
                  </a:cubicBezTo>
                  <a:cubicBezTo>
                    <a:pt x="7215" y="21179"/>
                    <a:pt x="7304" y="21351"/>
                    <a:pt x="7361" y="21443"/>
                  </a:cubicBezTo>
                  <a:cubicBezTo>
                    <a:pt x="7545" y="21740"/>
                    <a:pt x="7728" y="22038"/>
                    <a:pt x="7909" y="22338"/>
                  </a:cubicBezTo>
                  <a:cubicBezTo>
                    <a:pt x="7950" y="22405"/>
                    <a:pt x="7990" y="22476"/>
                    <a:pt x="8017" y="22552"/>
                  </a:cubicBezTo>
                  <a:cubicBezTo>
                    <a:pt x="8238" y="23188"/>
                    <a:pt x="8440" y="23830"/>
                    <a:pt x="8436" y="24516"/>
                  </a:cubicBezTo>
                  <a:cubicBezTo>
                    <a:pt x="8565" y="24985"/>
                    <a:pt x="8685" y="25458"/>
                    <a:pt x="8822" y="25924"/>
                  </a:cubicBezTo>
                  <a:cubicBezTo>
                    <a:pt x="8877" y="26106"/>
                    <a:pt x="9025" y="26180"/>
                    <a:pt x="9191" y="26205"/>
                  </a:cubicBezTo>
                  <a:cubicBezTo>
                    <a:pt x="9234" y="26172"/>
                    <a:pt x="9275" y="26139"/>
                    <a:pt x="9318" y="26106"/>
                  </a:cubicBezTo>
                  <a:cubicBezTo>
                    <a:pt x="9249" y="26066"/>
                    <a:pt x="9181" y="26024"/>
                    <a:pt x="9086" y="25966"/>
                  </a:cubicBezTo>
                  <a:cubicBezTo>
                    <a:pt x="9325" y="25943"/>
                    <a:pt x="9495" y="25925"/>
                    <a:pt x="9714" y="25904"/>
                  </a:cubicBezTo>
                  <a:cubicBezTo>
                    <a:pt x="9818" y="26172"/>
                    <a:pt x="9926" y="26453"/>
                    <a:pt x="10036" y="26732"/>
                  </a:cubicBezTo>
                  <a:cubicBezTo>
                    <a:pt x="10398" y="27654"/>
                    <a:pt x="10764" y="28571"/>
                    <a:pt x="11123" y="29494"/>
                  </a:cubicBezTo>
                  <a:cubicBezTo>
                    <a:pt x="11191" y="29673"/>
                    <a:pt x="11237" y="29858"/>
                    <a:pt x="11294" y="30043"/>
                  </a:cubicBezTo>
                  <a:cubicBezTo>
                    <a:pt x="11292" y="30043"/>
                    <a:pt x="11281" y="30023"/>
                    <a:pt x="11281" y="30023"/>
                  </a:cubicBezTo>
                  <a:cubicBezTo>
                    <a:pt x="11279" y="30028"/>
                    <a:pt x="11276" y="30032"/>
                    <a:pt x="11274" y="30035"/>
                  </a:cubicBezTo>
                  <a:cubicBezTo>
                    <a:pt x="11279" y="30037"/>
                    <a:pt x="11284" y="30040"/>
                    <a:pt x="11287" y="30041"/>
                  </a:cubicBezTo>
                  <a:cubicBezTo>
                    <a:pt x="11508" y="30643"/>
                    <a:pt x="11727" y="31243"/>
                    <a:pt x="11947" y="31845"/>
                  </a:cubicBezTo>
                  <a:cubicBezTo>
                    <a:pt x="11933" y="31856"/>
                    <a:pt x="11922" y="31866"/>
                    <a:pt x="11909" y="31878"/>
                  </a:cubicBezTo>
                  <a:cubicBezTo>
                    <a:pt x="11777" y="31680"/>
                    <a:pt x="11634" y="31488"/>
                    <a:pt x="11515" y="31284"/>
                  </a:cubicBezTo>
                  <a:cubicBezTo>
                    <a:pt x="10833" y="30106"/>
                    <a:pt x="10125" y="28939"/>
                    <a:pt x="9485" y="27738"/>
                  </a:cubicBezTo>
                  <a:cubicBezTo>
                    <a:pt x="9051" y="26924"/>
                    <a:pt x="8701" y="26066"/>
                    <a:pt x="8332" y="25219"/>
                  </a:cubicBezTo>
                  <a:cubicBezTo>
                    <a:pt x="7887" y="24194"/>
                    <a:pt x="7456" y="23164"/>
                    <a:pt x="7033" y="22131"/>
                  </a:cubicBezTo>
                  <a:cubicBezTo>
                    <a:pt x="6913" y="21838"/>
                    <a:pt x="6843" y="21523"/>
                    <a:pt x="6748" y="21220"/>
                  </a:cubicBezTo>
                  <a:cubicBezTo>
                    <a:pt x="6654" y="20916"/>
                    <a:pt x="6544" y="20618"/>
                    <a:pt x="6463" y="20311"/>
                  </a:cubicBezTo>
                  <a:cubicBezTo>
                    <a:pt x="6421" y="20152"/>
                    <a:pt x="6430" y="19980"/>
                    <a:pt x="6415" y="19813"/>
                  </a:cubicBezTo>
                  <a:lnTo>
                    <a:pt x="6537" y="19786"/>
                  </a:lnTo>
                  <a:close/>
                  <a:moveTo>
                    <a:pt x="18778" y="30056"/>
                  </a:moveTo>
                  <a:cubicBezTo>
                    <a:pt x="18923" y="30723"/>
                    <a:pt x="19072" y="31337"/>
                    <a:pt x="19183" y="31958"/>
                  </a:cubicBezTo>
                  <a:cubicBezTo>
                    <a:pt x="19212" y="32114"/>
                    <a:pt x="19118" y="32293"/>
                    <a:pt x="19072" y="32458"/>
                  </a:cubicBezTo>
                  <a:cubicBezTo>
                    <a:pt x="19043" y="32566"/>
                    <a:pt x="18975" y="32668"/>
                    <a:pt x="18968" y="32775"/>
                  </a:cubicBezTo>
                  <a:cubicBezTo>
                    <a:pt x="18951" y="33067"/>
                    <a:pt x="18809" y="33276"/>
                    <a:pt x="18554" y="33457"/>
                  </a:cubicBezTo>
                  <a:cubicBezTo>
                    <a:pt x="18259" y="33024"/>
                    <a:pt x="18168" y="32531"/>
                    <a:pt x="18100" y="32033"/>
                  </a:cubicBezTo>
                  <a:cubicBezTo>
                    <a:pt x="17984" y="31826"/>
                    <a:pt x="17845" y="31630"/>
                    <a:pt x="17757" y="31413"/>
                  </a:cubicBezTo>
                  <a:cubicBezTo>
                    <a:pt x="17689" y="31248"/>
                    <a:pt x="17688" y="31059"/>
                    <a:pt x="17650" y="30831"/>
                  </a:cubicBezTo>
                  <a:lnTo>
                    <a:pt x="17650" y="30831"/>
                  </a:lnTo>
                  <a:cubicBezTo>
                    <a:pt x="17771" y="30878"/>
                    <a:pt x="17826" y="30900"/>
                    <a:pt x="17912" y="30934"/>
                  </a:cubicBezTo>
                  <a:cubicBezTo>
                    <a:pt x="17979" y="30820"/>
                    <a:pt x="18050" y="30702"/>
                    <a:pt x="18132" y="30565"/>
                  </a:cubicBezTo>
                  <a:cubicBezTo>
                    <a:pt x="18172" y="30618"/>
                    <a:pt x="18208" y="30665"/>
                    <a:pt x="18264" y="30739"/>
                  </a:cubicBezTo>
                  <a:cubicBezTo>
                    <a:pt x="18422" y="30528"/>
                    <a:pt x="18577" y="30324"/>
                    <a:pt x="18778" y="30056"/>
                  </a:cubicBezTo>
                  <a:close/>
                  <a:moveTo>
                    <a:pt x="19292" y="34063"/>
                  </a:moveTo>
                  <a:cubicBezTo>
                    <a:pt x="19340" y="34063"/>
                    <a:pt x="19397" y="34076"/>
                    <a:pt x="19465" y="34103"/>
                  </a:cubicBezTo>
                  <a:cubicBezTo>
                    <a:pt x="19318" y="34188"/>
                    <a:pt x="19205" y="34254"/>
                    <a:pt x="19092" y="34320"/>
                  </a:cubicBezTo>
                  <a:cubicBezTo>
                    <a:pt x="19104" y="34154"/>
                    <a:pt x="19165" y="34063"/>
                    <a:pt x="19292" y="34063"/>
                  </a:cubicBezTo>
                  <a:close/>
                  <a:moveTo>
                    <a:pt x="19502" y="34352"/>
                  </a:moveTo>
                  <a:cubicBezTo>
                    <a:pt x="19637" y="34738"/>
                    <a:pt x="19651" y="35133"/>
                    <a:pt x="19618" y="35527"/>
                  </a:cubicBezTo>
                  <a:cubicBezTo>
                    <a:pt x="19614" y="35574"/>
                    <a:pt x="19514" y="35613"/>
                    <a:pt x="19458" y="35655"/>
                  </a:cubicBezTo>
                  <a:cubicBezTo>
                    <a:pt x="19459" y="35658"/>
                    <a:pt x="19462" y="35663"/>
                    <a:pt x="19463" y="35667"/>
                  </a:cubicBezTo>
                  <a:lnTo>
                    <a:pt x="19463" y="35667"/>
                  </a:lnTo>
                  <a:cubicBezTo>
                    <a:pt x="18791" y="35411"/>
                    <a:pt x="18791" y="35409"/>
                    <a:pt x="18932" y="34673"/>
                  </a:cubicBezTo>
                  <a:cubicBezTo>
                    <a:pt x="18941" y="34628"/>
                    <a:pt x="18962" y="34585"/>
                    <a:pt x="18983" y="34526"/>
                  </a:cubicBezTo>
                  <a:cubicBezTo>
                    <a:pt x="19141" y="34473"/>
                    <a:pt x="19303" y="34419"/>
                    <a:pt x="19502" y="34352"/>
                  </a:cubicBezTo>
                  <a:close/>
                  <a:moveTo>
                    <a:pt x="18858" y="36025"/>
                  </a:moveTo>
                  <a:cubicBezTo>
                    <a:pt x="18859" y="36025"/>
                    <a:pt x="18861" y="36025"/>
                    <a:pt x="18862" y="36025"/>
                  </a:cubicBezTo>
                  <a:cubicBezTo>
                    <a:pt x="18912" y="36034"/>
                    <a:pt x="18955" y="36079"/>
                    <a:pt x="19002" y="36109"/>
                  </a:cubicBezTo>
                  <a:cubicBezTo>
                    <a:pt x="19006" y="36138"/>
                    <a:pt x="19011" y="36166"/>
                    <a:pt x="19016" y="36196"/>
                  </a:cubicBezTo>
                  <a:cubicBezTo>
                    <a:pt x="18982" y="36200"/>
                    <a:pt x="18945" y="36213"/>
                    <a:pt x="18914" y="36213"/>
                  </a:cubicBezTo>
                  <a:cubicBezTo>
                    <a:pt x="18902" y="36213"/>
                    <a:pt x="18891" y="36211"/>
                    <a:pt x="18882" y="36207"/>
                  </a:cubicBezTo>
                  <a:cubicBezTo>
                    <a:pt x="18835" y="36187"/>
                    <a:pt x="18799" y="36139"/>
                    <a:pt x="18758" y="36103"/>
                  </a:cubicBezTo>
                  <a:cubicBezTo>
                    <a:pt x="18792" y="36077"/>
                    <a:pt x="18829" y="36025"/>
                    <a:pt x="18858" y="36025"/>
                  </a:cubicBezTo>
                  <a:close/>
                  <a:moveTo>
                    <a:pt x="19465" y="35669"/>
                  </a:moveTo>
                  <a:lnTo>
                    <a:pt x="19465" y="35669"/>
                  </a:lnTo>
                  <a:cubicBezTo>
                    <a:pt x="19464" y="35670"/>
                    <a:pt x="19464" y="35670"/>
                    <a:pt x="19463" y="35670"/>
                  </a:cubicBezTo>
                  <a:cubicBezTo>
                    <a:pt x="19504" y="35764"/>
                    <a:pt x="19542" y="35858"/>
                    <a:pt x="19575" y="35933"/>
                  </a:cubicBezTo>
                  <a:cubicBezTo>
                    <a:pt x="19489" y="36036"/>
                    <a:pt x="19410" y="36131"/>
                    <a:pt x="19306" y="36259"/>
                  </a:cubicBezTo>
                  <a:cubicBezTo>
                    <a:pt x="19188" y="36114"/>
                    <a:pt x="19074" y="35973"/>
                    <a:pt x="18948" y="35820"/>
                  </a:cubicBezTo>
                  <a:cubicBezTo>
                    <a:pt x="19150" y="35761"/>
                    <a:pt x="19308" y="35714"/>
                    <a:pt x="19465" y="35669"/>
                  </a:cubicBezTo>
                  <a:close/>
                  <a:moveTo>
                    <a:pt x="14413" y="35952"/>
                  </a:moveTo>
                  <a:cubicBezTo>
                    <a:pt x="14446" y="36151"/>
                    <a:pt x="14473" y="36322"/>
                    <a:pt x="14502" y="36491"/>
                  </a:cubicBezTo>
                  <a:cubicBezTo>
                    <a:pt x="14339" y="36392"/>
                    <a:pt x="14175" y="36292"/>
                    <a:pt x="13952" y="36156"/>
                  </a:cubicBezTo>
                  <a:cubicBezTo>
                    <a:pt x="14141" y="36072"/>
                    <a:pt x="14259" y="36020"/>
                    <a:pt x="14413" y="35952"/>
                  </a:cubicBezTo>
                  <a:close/>
                  <a:moveTo>
                    <a:pt x="18312" y="1"/>
                  </a:moveTo>
                  <a:cubicBezTo>
                    <a:pt x="18229" y="147"/>
                    <a:pt x="18179" y="369"/>
                    <a:pt x="18066" y="408"/>
                  </a:cubicBezTo>
                  <a:cubicBezTo>
                    <a:pt x="18020" y="424"/>
                    <a:pt x="17974" y="432"/>
                    <a:pt x="17929" y="432"/>
                  </a:cubicBezTo>
                  <a:cubicBezTo>
                    <a:pt x="17784" y="432"/>
                    <a:pt x="17652" y="345"/>
                    <a:pt x="17573" y="150"/>
                  </a:cubicBezTo>
                  <a:cubicBezTo>
                    <a:pt x="17553" y="98"/>
                    <a:pt x="17409" y="63"/>
                    <a:pt x="17279" y="63"/>
                  </a:cubicBezTo>
                  <a:cubicBezTo>
                    <a:pt x="17219" y="63"/>
                    <a:pt x="17161" y="71"/>
                    <a:pt x="17121" y="88"/>
                  </a:cubicBezTo>
                  <a:cubicBezTo>
                    <a:pt x="16784" y="233"/>
                    <a:pt x="16431" y="360"/>
                    <a:pt x="16207" y="707"/>
                  </a:cubicBezTo>
                  <a:cubicBezTo>
                    <a:pt x="16087" y="895"/>
                    <a:pt x="15869" y="1022"/>
                    <a:pt x="15685" y="1165"/>
                  </a:cubicBezTo>
                  <a:cubicBezTo>
                    <a:pt x="15628" y="1210"/>
                    <a:pt x="15489" y="1197"/>
                    <a:pt x="15472" y="1242"/>
                  </a:cubicBezTo>
                  <a:cubicBezTo>
                    <a:pt x="15292" y="1695"/>
                    <a:pt x="14718" y="1830"/>
                    <a:pt x="14604" y="2330"/>
                  </a:cubicBezTo>
                  <a:cubicBezTo>
                    <a:pt x="14603" y="2334"/>
                    <a:pt x="14592" y="2335"/>
                    <a:pt x="14585" y="2335"/>
                  </a:cubicBezTo>
                  <a:cubicBezTo>
                    <a:pt x="14576" y="2335"/>
                    <a:pt x="14572" y="2334"/>
                    <a:pt x="14596" y="2332"/>
                  </a:cubicBezTo>
                  <a:cubicBezTo>
                    <a:pt x="14286" y="1923"/>
                    <a:pt x="14008" y="1538"/>
                    <a:pt x="13708" y="1173"/>
                  </a:cubicBezTo>
                  <a:cubicBezTo>
                    <a:pt x="13638" y="1088"/>
                    <a:pt x="13495" y="1054"/>
                    <a:pt x="13380" y="1012"/>
                  </a:cubicBezTo>
                  <a:cubicBezTo>
                    <a:pt x="13324" y="992"/>
                    <a:pt x="13262" y="956"/>
                    <a:pt x="13206" y="956"/>
                  </a:cubicBezTo>
                  <a:cubicBezTo>
                    <a:pt x="13153" y="956"/>
                    <a:pt x="13106" y="988"/>
                    <a:pt x="13075" y="1095"/>
                  </a:cubicBezTo>
                  <a:cubicBezTo>
                    <a:pt x="13217" y="1278"/>
                    <a:pt x="13555" y="1265"/>
                    <a:pt x="13614" y="1609"/>
                  </a:cubicBezTo>
                  <a:cubicBezTo>
                    <a:pt x="13494" y="1552"/>
                    <a:pt x="13411" y="1512"/>
                    <a:pt x="13328" y="1474"/>
                  </a:cubicBezTo>
                  <a:lnTo>
                    <a:pt x="13327" y="1475"/>
                  </a:lnTo>
                  <a:cubicBezTo>
                    <a:pt x="13328" y="1474"/>
                    <a:pt x="13328" y="1474"/>
                    <a:pt x="13328" y="1473"/>
                  </a:cubicBezTo>
                  <a:lnTo>
                    <a:pt x="13330" y="1473"/>
                  </a:lnTo>
                  <a:lnTo>
                    <a:pt x="13331" y="1471"/>
                  </a:lnTo>
                  <a:lnTo>
                    <a:pt x="13331" y="1471"/>
                  </a:lnTo>
                  <a:cubicBezTo>
                    <a:pt x="13281" y="1488"/>
                    <a:pt x="13234" y="1495"/>
                    <a:pt x="13190" y="1495"/>
                  </a:cubicBezTo>
                  <a:cubicBezTo>
                    <a:pt x="12893" y="1495"/>
                    <a:pt x="12734" y="1153"/>
                    <a:pt x="12458" y="1088"/>
                  </a:cubicBezTo>
                  <a:cubicBezTo>
                    <a:pt x="12429" y="1187"/>
                    <a:pt x="12400" y="1260"/>
                    <a:pt x="12385" y="1335"/>
                  </a:cubicBezTo>
                  <a:cubicBezTo>
                    <a:pt x="12370" y="1417"/>
                    <a:pt x="12369" y="1500"/>
                    <a:pt x="12352" y="1686"/>
                  </a:cubicBezTo>
                  <a:cubicBezTo>
                    <a:pt x="12198" y="1505"/>
                    <a:pt x="12129" y="1371"/>
                    <a:pt x="12020" y="1307"/>
                  </a:cubicBezTo>
                  <a:cubicBezTo>
                    <a:pt x="11872" y="1220"/>
                    <a:pt x="11680" y="1199"/>
                    <a:pt x="11767" y="947"/>
                  </a:cubicBezTo>
                  <a:cubicBezTo>
                    <a:pt x="11775" y="923"/>
                    <a:pt x="11664" y="818"/>
                    <a:pt x="11611" y="818"/>
                  </a:cubicBezTo>
                  <a:cubicBezTo>
                    <a:pt x="11609" y="818"/>
                    <a:pt x="11608" y="818"/>
                    <a:pt x="11607" y="818"/>
                  </a:cubicBezTo>
                  <a:cubicBezTo>
                    <a:pt x="11486" y="829"/>
                    <a:pt x="11367" y="884"/>
                    <a:pt x="11232" y="927"/>
                  </a:cubicBezTo>
                  <a:cubicBezTo>
                    <a:pt x="11278" y="1032"/>
                    <a:pt x="11314" y="1116"/>
                    <a:pt x="11337" y="1172"/>
                  </a:cubicBezTo>
                  <a:cubicBezTo>
                    <a:pt x="11227" y="1301"/>
                    <a:pt x="11134" y="1407"/>
                    <a:pt x="11035" y="1522"/>
                  </a:cubicBezTo>
                  <a:cubicBezTo>
                    <a:pt x="10945" y="1385"/>
                    <a:pt x="10875" y="1277"/>
                    <a:pt x="10795" y="1156"/>
                  </a:cubicBezTo>
                  <a:cubicBezTo>
                    <a:pt x="10633" y="1290"/>
                    <a:pt x="10517" y="1453"/>
                    <a:pt x="10366" y="1497"/>
                  </a:cubicBezTo>
                  <a:cubicBezTo>
                    <a:pt x="9932" y="1626"/>
                    <a:pt x="9670" y="1936"/>
                    <a:pt x="9431" y="2281"/>
                  </a:cubicBezTo>
                  <a:cubicBezTo>
                    <a:pt x="8921" y="3021"/>
                    <a:pt x="8444" y="3781"/>
                    <a:pt x="8123" y="4631"/>
                  </a:cubicBezTo>
                  <a:cubicBezTo>
                    <a:pt x="8097" y="4601"/>
                    <a:pt x="8064" y="4580"/>
                    <a:pt x="8058" y="4553"/>
                  </a:cubicBezTo>
                  <a:cubicBezTo>
                    <a:pt x="7871" y="3721"/>
                    <a:pt x="7691" y="2890"/>
                    <a:pt x="7492" y="2062"/>
                  </a:cubicBezTo>
                  <a:cubicBezTo>
                    <a:pt x="7424" y="1773"/>
                    <a:pt x="7299" y="1499"/>
                    <a:pt x="7199" y="1214"/>
                  </a:cubicBezTo>
                  <a:cubicBezTo>
                    <a:pt x="7112" y="1226"/>
                    <a:pt x="7051" y="1234"/>
                    <a:pt x="6991" y="1242"/>
                  </a:cubicBezTo>
                  <a:cubicBezTo>
                    <a:pt x="6991" y="1249"/>
                    <a:pt x="6991" y="1255"/>
                    <a:pt x="6992" y="1261"/>
                  </a:cubicBezTo>
                  <a:cubicBezTo>
                    <a:pt x="6986" y="1259"/>
                    <a:pt x="6981" y="1256"/>
                    <a:pt x="6975" y="1254"/>
                  </a:cubicBezTo>
                  <a:cubicBezTo>
                    <a:pt x="6923" y="1321"/>
                    <a:pt x="6879" y="1350"/>
                    <a:pt x="6839" y="1350"/>
                  </a:cubicBezTo>
                  <a:cubicBezTo>
                    <a:pt x="6765" y="1350"/>
                    <a:pt x="6704" y="1250"/>
                    <a:pt x="6626" y="1104"/>
                  </a:cubicBezTo>
                  <a:lnTo>
                    <a:pt x="6626" y="1104"/>
                  </a:lnTo>
                  <a:cubicBezTo>
                    <a:pt x="6783" y="1172"/>
                    <a:pt x="6881" y="1213"/>
                    <a:pt x="6975" y="1254"/>
                  </a:cubicBezTo>
                  <a:cubicBezTo>
                    <a:pt x="6978" y="1250"/>
                    <a:pt x="6981" y="1247"/>
                    <a:pt x="6983" y="1244"/>
                  </a:cubicBezTo>
                  <a:cubicBezTo>
                    <a:pt x="6986" y="1244"/>
                    <a:pt x="6988" y="1242"/>
                    <a:pt x="6991" y="1242"/>
                  </a:cubicBezTo>
                  <a:cubicBezTo>
                    <a:pt x="6962" y="999"/>
                    <a:pt x="7070" y="703"/>
                    <a:pt x="6759" y="563"/>
                  </a:cubicBezTo>
                  <a:cubicBezTo>
                    <a:pt x="6620" y="657"/>
                    <a:pt x="6495" y="740"/>
                    <a:pt x="6336" y="848"/>
                  </a:cubicBezTo>
                  <a:cubicBezTo>
                    <a:pt x="6282" y="662"/>
                    <a:pt x="6243" y="532"/>
                    <a:pt x="6212" y="427"/>
                  </a:cubicBezTo>
                  <a:cubicBezTo>
                    <a:pt x="5972" y="374"/>
                    <a:pt x="5700" y="391"/>
                    <a:pt x="5570" y="264"/>
                  </a:cubicBezTo>
                  <a:cubicBezTo>
                    <a:pt x="5493" y="188"/>
                    <a:pt x="5421" y="161"/>
                    <a:pt x="5355" y="161"/>
                  </a:cubicBezTo>
                  <a:cubicBezTo>
                    <a:pt x="5244" y="161"/>
                    <a:pt x="5150" y="239"/>
                    <a:pt x="5081" y="282"/>
                  </a:cubicBezTo>
                  <a:cubicBezTo>
                    <a:pt x="4901" y="394"/>
                    <a:pt x="4747" y="585"/>
                    <a:pt x="4643" y="777"/>
                  </a:cubicBezTo>
                  <a:cubicBezTo>
                    <a:pt x="4324" y="1360"/>
                    <a:pt x="4269" y="2023"/>
                    <a:pt x="4112" y="2657"/>
                  </a:cubicBezTo>
                  <a:cubicBezTo>
                    <a:pt x="3888" y="3568"/>
                    <a:pt x="3948" y="4489"/>
                    <a:pt x="3928" y="5446"/>
                  </a:cubicBezTo>
                  <a:cubicBezTo>
                    <a:pt x="4042" y="5381"/>
                    <a:pt x="4127" y="5331"/>
                    <a:pt x="4277" y="5246"/>
                  </a:cubicBezTo>
                  <a:cubicBezTo>
                    <a:pt x="4315" y="5620"/>
                    <a:pt x="4368" y="5943"/>
                    <a:pt x="4373" y="6267"/>
                  </a:cubicBezTo>
                  <a:cubicBezTo>
                    <a:pt x="4380" y="6652"/>
                    <a:pt x="4346" y="7038"/>
                    <a:pt x="4329" y="7423"/>
                  </a:cubicBezTo>
                  <a:lnTo>
                    <a:pt x="4318" y="7405"/>
                  </a:lnTo>
                  <a:cubicBezTo>
                    <a:pt x="4315" y="7414"/>
                    <a:pt x="4312" y="7422"/>
                    <a:pt x="4309" y="7431"/>
                  </a:cubicBezTo>
                  <a:cubicBezTo>
                    <a:pt x="4316" y="7429"/>
                    <a:pt x="4321" y="7425"/>
                    <a:pt x="4328" y="7423"/>
                  </a:cubicBezTo>
                  <a:cubicBezTo>
                    <a:pt x="4366" y="7492"/>
                    <a:pt x="4420" y="7560"/>
                    <a:pt x="4424" y="7631"/>
                  </a:cubicBezTo>
                  <a:cubicBezTo>
                    <a:pt x="4435" y="7826"/>
                    <a:pt x="4420" y="8021"/>
                    <a:pt x="4415" y="8216"/>
                  </a:cubicBezTo>
                  <a:lnTo>
                    <a:pt x="4412" y="8219"/>
                  </a:lnTo>
                  <a:cubicBezTo>
                    <a:pt x="4414" y="8220"/>
                    <a:pt x="4414" y="8221"/>
                    <a:pt x="4415" y="8222"/>
                  </a:cubicBezTo>
                  <a:lnTo>
                    <a:pt x="4415" y="8225"/>
                  </a:lnTo>
                  <a:lnTo>
                    <a:pt x="4417" y="8215"/>
                  </a:lnTo>
                  <a:cubicBezTo>
                    <a:pt x="4552" y="8144"/>
                    <a:pt x="4689" y="8073"/>
                    <a:pt x="4825" y="8003"/>
                  </a:cubicBezTo>
                  <a:lnTo>
                    <a:pt x="4825" y="8003"/>
                  </a:lnTo>
                  <a:cubicBezTo>
                    <a:pt x="4823" y="8013"/>
                    <a:pt x="4821" y="8021"/>
                    <a:pt x="4820" y="8032"/>
                  </a:cubicBezTo>
                  <a:cubicBezTo>
                    <a:pt x="4901" y="8075"/>
                    <a:pt x="5116" y="7982"/>
                    <a:pt x="5007" y="8220"/>
                  </a:cubicBezTo>
                  <a:cubicBezTo>
                    <a:pt x="4993" y="8253"/>
                    <a:pt x="5011" y="8314"/>
                    <a:pt x="5033" y="8348"/>
                  </a:cubicBezTo>
                  <a:cubicBezTo>
                    <a:pt x="5101" y="8450"/>
                    <a:pt x="5180" y="8545"/>
                    <a:pt x="5255" y="8644"/>
                  </a:cubicBezTo>
                  <a:lnTo>
                    <a:pt x="5253" y="8647"/>
                  </a:lnTo>
                  <a:cubicBezTo>
                    <a:pt x="5255" y="8648"/>
                    <a:pt x="5256" y="8648"/>
                    <a:pt x="5257" y="8648"/>
                  </a:cubicBezTo>
                  <a:cubicBezTo>
                    <a:pt x="5253" y="8649"/>
                    <a:pt x="5250" y="8652"/>
                    <a:pt x="5246" y="8653"/>
                  </a:cubicBezTo>
                  <a:cubicBezTo>
                    <a:pt x="5247" y="8650"/>
                    <a:pt x="5250" y="8648"/>
                    <a:pt x="5252" y="8647"/>
                  </a:cubicBezTo>
                  <a:cubicBezTo>
                    <a:pt x="5157" y="8630"/>
                    <a:pt x="5062" y="8617"/>
                    <a:pt x="4975" y="8617"/>
                  </a:cubicBezTo>
                  <a:cubicBezTo>
                    <a:pt x="4796" y="8617"/>
                    <a:pt x="4647" y="8674"/>
                    <a:pt x="4580" y="8883"/>
                  </a:cubicBezTo>
                  <a:cubicBezTo>
                    <a:pt x="4641" y="9033"/>
                    <a:pt x="4679" y="9129"/>
                    <a:pt x="4719" y="9227"/>
                  </a:cubicBezTo>
                  <a:cubicBezTo>
                    <a:pt x="4618" y="9251"/>
                    <a:pt x="4519" y="9288"/>
                    <a:pt x="4419" y="9289"/>
                  </a:cubicBezTo>
                  <a:cubicBezTo>
                    <a:pt x="4418" y="9289"/>
                    <a:pt x="4418" y="9289"/>
                    <a:pt x="4418" y="9289"/>
                  </a:cubicBezTo>
                  <a:cubicBezTo>
                    <a:pt x="4365" y="9289"/>
                    <a:pt x="4312" y="9210"/>
                    <a:pt x="4255" y="9204"/>
                  </a:cubicBezTo>
                  <a:cubicBezTo>
                    <a:pt x="4237" y="9202"/>
                    <a:pt x="4218" y="9201"/>
                    <a:pt x="4199" y="9201"/>
                  </a:cubicBezTo>
                  <a:cubicBezTo>
                    <a:pt x="4119" y="9201"/>
                    <a:pt x="4033" y="9216"/>
                    <a:pt x="3925" y="9225"/>
                  </a:cubicBezTo>
                  <a:cubicBezTo>
                    <a:pt x="4023" y="9493"/>
                    <a:pt x="4102" y="9710"/>
                    <a:pt x="4187" y="9944"/>
                  </a:cubicBezTo>
                  <a:cubicBezTo>
                    <a:pt x="4026" y="9982"/>
                    <a:pt x="3913" y="10008"/>
                    <a:pt x="3762" y="10045"/>
                  </a:cubicBezTo>
                  <a:cubicBezTo>
                    <a:pt x="3831" y="10181"/>
                    <a:pt x="3882" y="10280"/>
                    <a:pt x="3937" y="10390"/>
                  </a:cubicBezTo>
                  <a:cubicBezTo>
                    <a:pt x="3886" y="10401"/>
                    <a:pt x="3840" y="10406"/>
                    <a:pt x="3797" y="10406"/>
                  </a:cubicBezTo>
                  <a:cubicBezTo>
                    <a:pt x="3517" y="10406"/>
                    <a:pt x="3395" y="10181"/>
                    <a:pt x="3251" y="9981"/>
                  </a:cubicBezTo>
                  <a:cubicBezTo>
                    <a:pt x="3028" y="9673"/>
                    <a:pt x="2808" y="9358"/>
                    <a:pt x="2562" y="9070"/>
                  </a:cubicBezTo>
                  <a:cubicBezTo>
                    <a:pt x="2380" y="8856"/>
                    <a:pt x="2156" y="8676"/>
                    <a:pt x="1929" y="8461"/>
                  </a:cubicBezTo>
                  <a:cubicBezTo>
                    <a:pt x="2096" y="8313"/>
                    <a:pt x="2229" y="8194"/>
                    <a:pt x="2364" y="8075"/>
                  </a:cubicBezTo>
                  <a:cubicBezTo>
                    <a:pt x="2486" y="8232"/>
                    <a:pt x="2575" y="8348"/>
                    <a:pt x="2662" y="8461"/>
                  </a:cubicBezTo>
                  <a:cubicBezTo>
                    <a:pt x="2632" y="8259"/>
                    <a:pt x="2604" y="8056"/>
                    <a:pt x="2569" y="7829"/>
                  </a:cubicBezTo>
                  <a:lnTo>
                    <a:pt x="2569" y="7829"/>
                  </a:lnTo>
                  <a:cubicBezTo>
                    <a:pt x="2712" y="7862"/>
                    <a:pt x="2825" y="8020"/>
                    <a:pt x="2947" y="8020"/>
                  </a:cubicBezTo>
                  <a:cubicBezTo>
                    <a:pt x="3005" y="8020"/>
                    <a:pt x="3066" y="7984"/>
                    <a:pt x="3133" y="7881"/>
                  </a:cubicBezTo>
                  <a:cubicBezTo>
                    <a:pt x="2864" y="7474"/>
                    <a:pt x="2386" y="7433"/>
                    <a:pt x="2006" y="7207"/>
                  </a:cubicBezTo>
                  <a:cubicBezTo>
                    <a:pt x="1930" y="7314"/>
                    <a:pt x="1874" y="7393"/>
                    <a:pt x="1815" y="7476"/>
                  </a:cubicBezTo>
                  <a:cubicBezTo>
                    <a:pt x="2039" y="7632"/>
                    <a:pt x="2239" y="7769"/>
                    <a:pt x="2437" y="7907"/>
                  </a:cubicBezTo>
                  <a:cubicBezTo>
                    <a:pt x="2417" y="7940"/>
                    <a:pt x="2398" y="7976"/>
                    <a:pt x="2380" y="8009"/>
                  </a:cubicBezTo>
                  <a:cubicBezTo>
                    <a:pt x="2120" y="7902"/>
                    <a:pt x="1861" y="7793"/>
                    <a:pt x="1616" y="7690"/>
                  </a:cubicBezTo>
                  <a:cubicBezTo>
                    <a:pt x="1627" y="7540"/>
                    <a:pt x="1636" y="7441"/>
                    <a:pt x="1643" y="7337"/>
                  </a:cubicBezTo>
                  <a:lnTo>
                    <a:pt x="1643" y="7337"/>
                  </a:lnTo>
                  <a:cubicBezTo>
                    <a:pt x="1184" y="7383"/>
                    <a:pt x="987" y="7733"/>
                    <a:pt x="699" y="7969"/>
                  </a:cubicBezTo>
                  <a:cubicBezTo>
                    <a:pt x="318" y="8282"/>
                    <a:pt x="142" y="8693"/>
                    <a:pt x="174" y="9134"/>
                  </a:cubicBezTo>
                  <a:cubicBezTo>
                    <a:pt x="210" y="9622"/>
                    <a:pt x="1" y="10087"/>
                    <a:pt x="148" y="10586"/>
                  </a:cubicBezTo>
                  <a:cubicBezTo>
                    <a:pt x="287" y="11057"/>
                    <a:pt x="307" y="11562"/>
                    <a:pt x="403" y="12048"/>
                  </a:cubicBezTo>
                  <a:cubicBezTo>
                    <a:pt x="424" y="12153"/>
                    <a:pt x="547" y="12242"/>
                    <a:pt x="637" y="12322"/>
                  </a:cubicBezTo>
                  <a:cubicBezTo>
                    <a:pt x="638" y="12324"/>
                    <a:pt x="640" y="12324"/>
                    <a:pt x="642" y="12324"/>
                  </a:cubicBezTo>
                  <a:cubicBezTo>
                    <a:pt x="673" y="12324"/>
                    <a:pt x="788" y="12253"/>
                    <a:pt x="786" y="12244"/>
                  </a:cubicBezTo>
                  <a:cubicBezTo>
                    <a:pt x="747" y="12133"/>
                    <a:pt x="702" y="12020"/>
                    <a:pt x="641" y="11920"/>
                  </a:cubicBezTo>
                  <a:cubicBezTo>
                    <a:pt x="609" y="11869"/>
                    <a:pt x="539" y="11845"/>
                    <a:pt x="494" y="11802"/>
                  </a:cubicBezTo>
                  <a:cubicBezTo>
                    <a:pt x="476" y="11785"/>
                    <a:pt x="479" y="11747"/>
                    <a:pt x="474" y="11721"/>
                  </a:cubicBezTo>
                  <a:cubicBezTo>
                    <a:pt x="579" y="11634"/>
                    <a:pt x="683" y="11546"/>
                    <a:pt x="762" y="11483"/>
                  </a:cubicBezTo>
                  <a:cubicBezTo>
                    <a:pt x="788" y="11075"/>
                    <a:pt x="287" y="10940"/>
                    <a:pt x="366" y="10551"/>
                  </a:cubicBezTo>
                  <a:lnTo>
                    <a:pt x="366" y="10551"/>
                  </a:lnTo>
                  <a:cubicBezTo>
                    <a:pt x="519" y="10566"/>
                    <a:pt x="651" y="10579"/>
                    <a:pt x="784" y="10592"/>
                  </a:cubicBezTo>
                  <a:lnTo>
                    <a:pt x="784" y="10592"/>
                  </a:lnTo>
                  <a:lnTo>
                    <a:pt x="782" y="10593"/>
                  </a:lnTo>
                  <a:cubicBezTo>
                    <a:pt x="890" y="10717"/>
                    <a:pt x="996" y="10842"/>
                    <a:pt x="1105" y="10970"/>
                  </a:cubicBezTo>
                  <a:cubicBezTo>
                    <a:pt x="970" y="11234"/>
                    <a:pt x="807" y="11467"/>
                    <a:pt x="1027" y="11872"/>
                  </a:cubicBezTo>
                  <a:cubicBezTo>
                    <a:pt x="1138" y="11728"/>
                    <a:pt x="1235" y="11600"/>
                    <a:pt x="1333" y="11472"/>
                  </a:cubicBezTo>
                  <a:cubicBezTo>
                    <a:pt x="1354" y="11512"/>
                    <a:pt x="1375" y="11551"/>
                    <a:pt x="1397" y="11591"/>
                  </a:cubicBezTo>
                  <a:cubicBezTo>
                    <a:pt x="1502" y="11687"/>
                    <a:pt x="1609" y="11784"/>
                    <a:pt x="1671" y="11841"/>
                  </a:cubicBezTo>
                  <a:cubicBezTo>
                    <a:pt x="1679" y="11978"/>
                    <a:pt x="1687" y="12071"/>
                    <a:pt x="1693" y="12165"/>
                  </a:cubicBezTo>
                  <a:cubicBezTo>
                    <a:pt x="1729" y="12161"/>
                    <a:pt x="1766" y="12159"/>
                    <a:pt x="1802" y="12155"/>
                  </a:cubicBezTo>
                  <a:cubicBezTo>
                    <a:pt x="1749" y="11059"/>
                    <a:pt x="1219" y="10020"/>
                    <a:pt x="1409" y="8841"/>
                  </a:cubicBezTo>
                  <a:lnTo>
                    <a:pt x="1409" y="8841"/>
                  </a:lnTo>
                  <a:cubicBezTo>
                    <a:pt x="1396" y="8853"/>
                    <a:pt x="1390" y="8857"/>
                    <a:pt x="1388" y="8857"/>
                  </a:cubicBezTo>
                  <a:cubicBezTo>
                    <a:pt x="1384" y="8857"/>
                    <a:pt x="1399" y="8840"/>
                    <a:pt x="1417" y="8837"/>
                  </a:cubicBezTo>
                  <a:cubicBezTo>
                    <a:pt x="1470" y="8829"/>
                    <a:pt x="1522" y="8825"/>
                    <a:pt x="1573" y="8825"/>
                  </a:cubicBezTo>
                  <a:cubicBezTo>
                    <a:pt x="1949" y="8825"/>
                    <a:pt x="2282" y="9037"/>
                    <a:pt x="2445" y="9377"/>
                  </a:cubicBezTo>
                  <a:cubicBezTo>
                    <a:pt x="2542" y="9579"/>
                    <a:pt x="2643" y="9780"/>
                    <a:pt x="2767" y="9966"/>
                  </a:cubicBezTo>
                  <a:cubicBezTo>
                    <a:pt x="3031" y="10357"/>
                    <a:pt x="3304" y="10743"/>
                    <a:pt x="3518" y="11163"/>
                  </a:cubicBezTo>
                  <a:cubicBezTo>
                    <a:pt x="3706" y="11531"/>
                    <a:pt x="3823" y="11945"/>
                    <a:pt x="4049" y="12286"/>
                  </a:cubicBezTo>
                  <a:cubicBezTo>
                    <a:pt x="4342" y="12730"/>
                    <a:pt x="4378" y="13150"/>
                    <a:pt x="4293" y="13672"/>
                  </a:cubicBezTo>
                  <a:cubicBezTo>
                    <a:pt x="4127" y="14671"/>
                    <a:pt x="4191" y="15679"/>
                    <a:pt x="4333" y="16692"/>
                  </a:cubicBezTo>
                  <a:cubicBezTo>
                    <a:pt x="4547" y="18207"/>
                    <a:pt x="4850" y="19697"/>
                    <a:pt x="5256" y="21169"/>
                  </a:cubicBezTo>
                  <a:cubicBezTo>
                    <a:pt x="5358" y="21539"/>
                    <a:pt x="5430" y="21919"/>
                    <a:pt x="5517" y="22294"/>
                  </a:cubicBezTo>
                  <a:cubicBezTo>
                    <a:pt x="5174" y="21735"/>
                    <a:pt x="4894" y="21153"/>
                    <a:pt x="4642" y="20562"/>
                  </a:cubicBezTo>
                  <a:cubicBezTo>
                    <a:pt x="4297" y="19755"/>
                    <a:pt x="3971" y="18940"/>
                    <a:pt x="3638" y="18127"/>
                  </a:cubicBezTo>
                  <a:cubicBezTo>
                    <a:pt x="3541" y="17891"/>
                    <a:pt x="3438" y="17655"/>
                    <a:pt x="3362" y="17411"/>
                  </a:cubicBezTo>
                  <a:cubicBezTo>
                    <a:pt x="3246" y="17032"/>
                    <a:pt x="3157" y="16645"/>
                    <a:pt x="3046" y="16265"/>
                  </a:cubicBezTo>
                  <a:cubicBezTo>
                    <a:pt x="2877" y="15684"/>
                    <a:pt x="2700" y="15108"/>
                    <a:pt x="2523" y="14529"/>
                  </a:cubicBezTo>
                  <a:cubicBezTo>
                    <a:pt x="2474" y="14369"/>
                    <a:pt x="2471" y="14177"/>
                    <a:pt x="2240" y="14103"/>
                  </a:cubicBezTo>
                  <a:cubicBezTo>
                    <a:pt x="2205" y="14168"/>
                    <a:pt x="2140" y="14250"/>
                    <a:pt x="2154" y="14269"/>
                  </a:cubicBezTo>
                  <a:cubicBezTo>
                    <a:pt x="2324" y="14485"/>
                    <a:pt x="2085" y="14767"/>
                    <a:pt x="2162" y="14879"/>
                  </a:cubicBezTo>
                  <a:cubicBezTo>
                    <a:pt x="2355" y="15161"/>
                    <a:pt x="2105" y="15300"/>
                    <a:pt x="2037" y="15464"/>
                  </a:cubicBezTo>
                  <a:cubicBezTo>
                    <a:pt x="1943" y="15692"/>
                    <a:pt x="1927" y="15894"/>
                    <a:pt x="1986" y="16114"/>
                  </a:cubicBezTo>
                  <a:cubicBezTo>
                    <a:pt x="2138" y="16689"/>
                    <a:pt x="2338" y="17245"/>
                    <a:pt x="2679" y="17740"/>
                  </a:cubicBezTo>
                  <a:cubicBezTo>
                    <a:pt x="2726" y="17734"/>
                    <a:pt x="2772" y="17731"/>
                    <a:pt x="2815" y="17731"/>
                  </a:cubicBezTo>
                  <a:cubicBezTo>
                    <a:pt x="3166" y="17731"/>
                    <a:pt x="3380" y="17905"/>
                    <a:pt x="3323" y="18146"/>
                  </a:cubicBezTo>
                  <a:cubicBezTo>
                    <a:pt x="3236" y="18205"/>
                    <a:pt x="3159" y="18257"/>
                    <a:pt x="3076" y="18315"/>
                  </a:cubicBezTo>
                  <a:cubicBezTo>
                    <a:pt x="2992" y="18218"/>
                    <a:pt x="2928" y="18141"/>
                    <a:pt x="2861" y="18064"/>
                  </a:cubicBezTo>
                  <a:lnTo>
                    <a:pt x="2861" y="18064"/>
                  </a:lnTo>
                  <a:cubicBezTo>
                    <a:pt x="2925" y="18528"/>
                    <a:pt x="3010" y="18980"/>
                    <a:pt x="3163" y="19408"/>
                  </a:cubicBezTo>
                  <a:cubicBezTo>
                    <a:pt x="3406" y="20084"/>
                    <a:pt x="3654" y="20762"/>
                    <a:pt x="3977" y="21401"/>
                  </a:cubicBezTo>
                  <a:cubicBezTo>
                    <a:pt x="4203" y="21847"/>
                    <a:pt x="4313" y="22308"/>
                    <a:pt x="4411" y="22784"/>
                  </a:cubicBezTo>
                  <a:cubicBezTo>
                    <a:pt x="4465" y="22834"/>
                    <a:pt x="4532" y="22875"/>
                    <a:pt x="4564" y="22935"/>
                  </a:cubicBezTo>
                  <a:cubicBezTo>
                    <a:pt x="4776" y="23342"/>
                    <a:pt x="4988" y="23748"/>
                    <a:pt x="5182" y="24164"/>
                  </a:cubicBezTo>
                  <a:cubicBezTo>
                    <a:pt x="5361" y="24544"/>
                    <a:pt x="5507" y="24941"/>
                    <a:pt x="5688" y="25321"/>
                  </a:cubicBezTo>
                  <a:cubicBezTo>
                    <a:pt x="5882" y="25727"/>
                    <a:pt x="5960" y="26239"/>
                    <a:pt x="6558" y="26345"/>
                  </a:cubicBezTo>
                  <a:cubicBezTo>
                    <a:pt x="6478" y="26429"/>
                    <a:pt x="6418" y="26494"/>
                    <a:pt x="6321" y="26596"/>
                  </a:cubicBezTo>
                  <a:cubicBezTo>
                    <a:pt x="6533" y="27061"/>
                    <a:pt x="6746" y="27546"/>
                    <a:pt x="6975" y="28024"/>
                  </a:cubicBezTo>
                  <a:cubicBezTo>
                    <a:pt x="7103" y="28295"/>
                    <a:pt x="7283" y="28545"/>
                    <a:pt x="7391" y="28825"/>
                  </a:cubicBezTo>
                  <a:cubicBezTo>
                    <a:pt x="7631" y="29445"/>
                    <a:pt x="7895" y="30045"/>
                    <a:pt x="8330" y="30555"/>
                  </a:cubicBezTo>
                  <a:cubicBezTo>
                    <a:pt x="8315" y="30442"/>
                    <a:pt x="8299" y="30330"/>
                    <a:pt x="8284" y="30226"/>
                  </a:cubicBezTo>
                  <a:cubicBezTo>
                    <a:pt x="8340" y="30200"/>
                    <a:pt x="8391" y="30189"/>
                    <a:pt x="8436" y="30189"/>
                  </a:cubicBezTo>
                  <a:cubicBezTo>
                    <a:pt x="8705" y="30189"/>
                    <a:pt x="8824" y="30568"/>
                    <a:pt x="9081" y="30568"/>
                  </a:cubicBezTo>
                  <a:cubicBezTo>
                    <a:pt x="9120" y="30568"/>
                    <a:pt x="9162" y="30559"/>
                    <a:pt x="9207" y="30540"/>
                  </a:cubicBezTo>
                  <a:cubicBezTo>
                    <a:pt x="9502" y="31024"/>
                    <a:pt x="9795" y="31480"/>
                    <a:pt x="10061" y="31952"/>
                  </a:cubicBezTo>
                  <a:cubicBezTo>
                    <a:pt x="10691" y="33066"/>
                    <a:pt x="11405" y="34125"/>
                    <a:pt x="12185" y="35139"/>
                  </a:cubicBezTo>
                  <a:cubicBezTo>
                    <a:pt x="12562" y="35630"/>
                    <a:pt x="12983" y="36087"/>
                    <a:pt x="13374" y="36566"/>
                  </a:cubicBezTo>
                  <a:cubicBezTo>
                    <a:pt x="13478" y="36692"/>
                    <a:pt x="13585" y="36714"/>
                    <a:pt x="13744" y="36718"/>
                  </a:cubicBezTo>
                  <a:cubicBezTo>
                    <a:pt x="13750" y="36719"/>
                    <a:pt x="13755" y="36719"/>
                    <a:pt x="13761" y="36719"/>
                  </a:cubicBezTo>
                  <a:cubicBezTo>
                    <a:pt x="14034" y="36719"/>
                    <a:pt x="14254" y="36568"/>
                    <a:pt x="14505" y="36507"/>
                  </a:cubicBezTo>
                  <a:cubicBezTo>
                    <a:pt x="14504" y="36502"/>
                    <a:pt x="14504" y="36496"/>
                    <a:pt x="14502" y="36491"/>
                  </a:cubicBezTo>
                  <a:lnTo>
                    <a:pt x="14502" y="36491"/>
                  </a:lnTo>
                  <a:cubicBezTo>
                    <a:pt x="14505" y="36493"/>
                    <a:pt x="14506" y="36494"/>
                    <a:pt x="14509" y="36495"/>
                  </a:cubicBezTo>
                  <a:cubicBezTo>
                    <a:pt x="14559" y="36209"/>
                    <a:pt x="14631" y="35923"/>
                    <a:pt x="14655" y="35635"/>
                  </a:cubicBezTo>
                  <a:cubicBezTo>
                    <a:pt x="14699" y="35074"/>
                    <a:pt x="14590" y="34525"/>
                    <a:pt x="14514" y="33972"/>
                  </a:cubicBezTo>
                  <a:cubicBezTo>
                    <a:pt x="14452" y="33525"/>
                    <a:pt x="14319" y="33115"/>
                    <a:pt x="14072" y="32729"/>
                  </a:cubicBezTo>
                  <a:cubicBezTo>
                    <a:pt x="13948" y="32744"/>
                    <a:pt x="13833" y="32759"/>
                    <a:pt x="13701" y="32775"/>
                  </a:cubicBezTo>
                  <a:cubicBezTo>
                    <a:pt x="13713" y="32631"/>
                    <a:pt x="13772" y="32463"/>
                    <a:pt x="13722" y="32416"/>
                  </a:cubicBezTo>
                  <a:cubicBezTo>
                    <a:pt x="13462" y="32180"/>
                    <a:pt x="13652" y="31992"/>
                    <a:pt x="13765" y="31828"/>
                  </a:cubicBezTo>
                  <a:cubicBezTo>
                    <a:pt x="13698" y="31674"/>
                    <a:pt x="13650" y="31556"/>
                    <a:pt x="13597" y="31440"/>
                  </a:cubicBezTo>
                  <a:cubicBezTo>
                    <a:pt x="13574" y="31390"/>
                    <a:pt x="13529" y="31304"/>
                    <a:pt x="13512" y="31304"/>
                  </a:cubicBezTo>
                  <a:cubicBezTo>
                    <a:pt x="13511" y="31304"/>
                    <a:pt x="13511" y="31304"/>
                    <a:pt x="13511" y="31304"/>
                  </a:cubicBezTo>
                  <a:cubicBezTo>
                    <a:pt x="13475" y="31314"/>
                    <a:pt x="13443" y="31318"/>
                    <a:pt x="13416" y="31318"/>
                  </a:cubicBezTo>
                  <a:cubicBezTo>
                    <a:pt x="13196" y="31318"/>
                    <a:pt x="13241" y="31048"/>
                    <a:pt x="13266" y="30992"/>
                  </a:cubicBezTo>
                  <a:cubicBezTo>
                    <a:pt x="13402" y="30696"/>
                    <a:pt x="13155" y="30563"/>
                    <a:pt x="13048" y="30380"/>
                  </a:cubicBezTo>
                  <a:cubicBezTo>
                    <a:pt x="12963" y="30234"/>
                    <a:pt x="12828" y="30117"/>
                    <a:pt x="12691" y="29957"/>
                  </a:cubicBezTo>
                  <a:cubicBezTo>
                    <a:pt x="12806" y="29930"/>
                    <a:pt x="12892" y="29909"/>
                    <a:pt x="12967" y="29893"/>
                  </a:cubicBezTo>
                  <a:cubicBezTo>
                    <a:pt x="12924" y="29711"/>
                    <a:pt x="12858" y="29586"/>
                    <a:pt x="12877" y="29477"/>
                  </a:cubicBezTo>
                  <a:cubicBezTo>
                    <a:pt x="12917" y="29229"/>
                    <a:pt x="12842" y="29101"/>
                    <a:pt x="12609" y="28989"/>
                  </a:cubicBezTo>
                  <a:cubicBezTo>
                    <a:pt x="12362" y="28873"/>
                    <a:pt x="12126" y="28310"/>
                    <a:pt x="12073" y="28039"/>
                  </a:cubicBezTo>
                  <a:cubicBezTo>
                    <a:pt x="11999" y="27667"/>
                    <a:pt x="11885" y="27298"/>
                    <a:pt x="11750" y="26943"/>
                  </a:cubicBezTo>
                  <a:cubicBezTo>
                    <a:pt x="11581" y="26502"/>
                    <a:pt x="11349" y="26086"/>
                    <a:pt x="11187" y="25644"/>
                  </a:cubicBezTo>
                  <a:cubicBezTo>
                    <a:pt x="10870" y="24773"/>
                    <a:pt x="10583" y="23892"/>
                    <a:pt x="10287" y="23013"/>
                  </a:cubicBezTo>
                  <a:cubicBezTo>
                    <a:pt x="10247" y="22892"/>
                    <a:pt x="10229" y="22763"/>
                    <a:pt x="10212" y="22637"/>
                  </a:cubicBezTo>
                  <a:cubicBezTo>
                    <a:pt x="10208" y="22604"/>
                    <a:pt x="10244" y="22565"/>
                    <a:pt x="10280" y="22496"/>
                  </a:cubicBezTo>
                  <a:cubicBezTo>
                    <a:pt x="10368" y="22630"/>
                    <a:pt x="10438" y="22737"/>
                    <a:pt x="10551" y="22905"/>
                  </a:cubicBezTo>
                  <a:cubicBezTo>
                    <a:pt x="10484" y="22538"/>
                    <a:pt x="10488" y="22231"/>
                    <a:pt x="10371" y="21981"/>
                  </a:cubicBezTo>
                  <a:cubicBezTo>
                    <a:pt x="10129" y="21469"/>
                    <a:pt x="10129" y="20950"/>
                    <a:pt x="10155" y="20406"/>
                  </a:cubicBezTo>
                  <a:cubicBezTo>
                    <a:pt x="10164" y="20217"/>
                    <a:pt x="10010" y="20019"/>
                    <a:pt x="9893" y="19733"/>
                  </a:cubicBezTo>
                  <a:cubicBezTo>
                    <a:pt x="10002" y="19423"/>
                    <a:pt x="9905" y="18928"/>
                    <a:pt x="10234" y="18568"/>
                  </a:cubicBezTo>
                  <a:cubicBezTo>
                    <a:pt x="10467" y="18978"/>
                    <a:pt x="10711" y="19356"/>
                    <a:pt x="10902" y="19760"/>
                  </a:cubicBezTo>
                  <a:cubicBezTo>
                    <a:pt x="11079" y="20132"/>
                    <a:pt x="11237" y="20523"/>
                    <a:pt x="11336" y="20923"/>
                  </a:cubicBezTo>
                  <a:cubicBezTo>
                    <a:pt x="11634" y="22125"/>
                    <a:pt x="11875" y="23341"/>
                    <a:pt x="12187" y="24538"/>
                  </a:cubicBezTo>
                  <a:cubicBezTo>
                    <a:pt x="12435" y="25485"/>
                    <a:pt x="12735" y="26419"/>
                    <a:pt x="13047" y="27347"/>
                  </a:cubicBezTo>
                  <a:cubicBezTo>
                    <a:pt x="13338" y="28215"/>
                    <a:pt x="13642" y="29081"/>
                    <a:pt x="13998" y="29923"/>
                  </a:cubicBezTo>
                  <a:cubicBezTo>
                    <a:pt x="14429" y="30940"/>
                    <a:pt x="14880" y="31949"/>
                    <a:pt x="15230" y="32999"/>
                  </a:cubicBezTo>
                  <a:cubicBezTo>
                    <a:pt x="15319" y="33269"/>
                    <a:pt x="15423" y="33535"/>
                    <a:pt x="15528" y="33800"/>
                  </a:cubicBezTo>
                  <a:cubicBezTo>
                    <a:pt x="15604" y="33989"/>
                    <a:pt x="15734" y="34166"/>
                    <a:pt x="15767" y="34362"/>
                  </a:cubicBezTo>
                  <a:cubicBezTo>
                    <a:pt x="15824" y="34680"/>
                    <a:pt x="15991" y="34911"/>
                    <a:pt x="16203" y="35135"/>
                  </a:cubicBezTo>
                  <a:cubicBezTo>
                    <a:pt x="16422" y="35368"/>
                    <a:pt x="16606" y="35633"/>
                    <a:pt x="16829" y="35860"/>
                  </a:cubicBezTo>
                  <a:cubicBezTo>
                    <a:pt x="17182" y="36218"/>
                    <a:pt x="17453" y="36727"/>
                    <a:pt x="18012" y="36727"/>
                  </a:cubicBezTo>
                  <a:cubicBezTo>
                    <a:pt x="18112" y="36727"/>
                    <a:pt x="18220" y="36710"/>
                    <a:pt x="18340" y="36675"/>
                  </a:cubicBezTo>
                  <a:cubicBezTo>
                    <a:pt x="18456" y="36639"/>
                    <a:pt x="18464" y="36600"/>
                    <a:pt x="18521" y="36534"/>
                  </a:cubicBezTo>
                  <a:cubicBezTo>
                    <a:pt x="18575" y="36472"/>
                    <a:pt x="18653" y="36417"/>
                    <a:pt x="18728" y="36417"/>
                  </a:cubicBezTo>
                  <a:cubicBezTo>
                    <a:pt x="18783" y="36417"/>
                    <a:pt x="18837" y="36446"/>
                    <a:pt x="18880" y="36525"/>
                  </a:cubicBezTo>
                  <a:cubicBezTo>
                    <a:pt x="18951" y="36657"/>
                    <a:pt x="19041" y="36690"/>
                    <a:pt x="19138" y="36690"/>
                  </a:cubicBezTo>
                  <a:cubicBezTo>
                    <a:pt x="19212" y="36690"/>
                    <a:pt x="19290" y="36671"/>
                    <a:pt x="19367" y="36662"/>
                  </a:cubicBezTo>
                  <a:cubicBezTo>
                    <a:pt x="19538" y="37031"/>
                    <a:pt x="19538" y="37031"/>
                    <a:pt x="20080" y="37269"/>
                  </a:cubicBezTo>
                  <a:cubicBezTo>
                    <a:pt x="20159" y="37114"/>
                    <a:pt x="20240" y="36959"/>
                    <a:pt x="20318" y="36811"/>
                  </a:cubicBezTo>
                  <a:cubicBezTo>
                    <a:pt x="20401" y="36829"/>
                    <a:pt x="20471" y="36843"/>
                    <a:pt x="20542" y="36859"/>
                  </a:cubicBezTo>
                  <a:cubicBezTo>
                    <a:pt x="20442" y="37034"/>
                    <a:pt x="20357" y="37180"/>
                    <a:pt x="20244" y="37379"/>
                  </a:cubicBezTo>
                  <a:cubicBezTo>
                    <a:pt x="20583" y="37245"/>
                    <a:pt x="20735" y="37026"/>
                    <a:pt x="20779" y="36740"/>
                  </a:cubicBezTo>
                  <a:cubicBezTo>
                    <a:pt x="20857" y="36295"/>
                    <a:pt x="20950" y="35846"/>
                    <a:pt x="20955" y="35398"/>
                  </a:cubicBezTo>
                  <a:cubicBezTo>
                    <a:pt x="20959" y="34983"/>
                    <a:pt x="21168" y="34492"/>
                    <a:pt x="20724" y="34240"/>
                  </a:cubicBezTo>
                  <a:cubicBezTo>
                    <a:pt x="20781" y="34103"/>
                    <a:pt x="20857" y="34002"/>
                    <a:pt x="20855" y="33903"/>
                  </a:cubicBezTo>
                  <a:cubicBezTo>
                    <a:pt x="20853" y="33818"/>
                    <a:pt x="20815" y="33753"/>
                    <a:pt x="20749" y="33753"/>
                  </a:cubicBezTo>
                  <a:cubicBezTo>
                    <a:pt x="20715" y="33753"/>
                    <a:pt x="20675" y="33770"/>
                    <a:pt x="20628" y="33809"/>
                  </a:cubicBezTo>
                  <a:cubicBezTo>
                    <a:pt x="20596" y="33742"/>
                    <a:pt x="20565" y="33674"/>
                    <a:pt x="20532" y="33606"/>
                  </a:cubicBezTo>
                  <a:cubicBezTo>
                    <a:pt x="20966" y="33400"/>
                    <a:pt x="20736" y="33035"/>
                    <a:pt x="20701" y="32750"/>
                  </a:cubicBezTo>
                  <a:cubicBezTo>
                    <a:pt x="20669" y="32487"/>
                    <a:pt x="20622" y="32244"/>
                    <a:pt x="20705" y="32005"/>
                  </a:cubicBezTo>
                  <a:cubicBezTo>
                    <a:pt x="20729" y="31939"/>
                    <a:pt x="20695" y="31854"/>
                    <a:pt x="20699" y="31779"/>
                  </a:cubicBezTo>
                  <a:cubicBezTo>
                    <a:pt x="20701" y="31721"/>
                    <a:pt x="20706" y="31645"/>
                    <a:pt x="20742" y="31612"/>
                  </a:cubicBezTo>
                  <a:cubicBezTo>
                    <a:pt x="21146" y="31223"/>
                    <a:pt x="21096" y="30673"/>
                    <a:pt x="21341" y="30189"/>
                  </a:cubicBezTo>
                  <a:lnTo>
                    <a:pt x="21341" y="30189"/>
                  </a:lnTo>
                  <a:cubicBezTo>
                    <a:pt x="21158" y="30192"/>
                    <a:pt x="21063" y="30195"/>
                    <a:pt x="20882" y="30199"/>
                  </a:cubicBezTo>
                  <a:cubicBezTo>
                    <a:pt x="20992" y="30105"/>
                    <a:pt x="21034" y="30033"/>
                    <a:pt x="21081" y="30032"/>
                  </a:cubicBezTo>
                  <a:cubicBezTo>
                    <a:pt x="21340" y="30022"/>
                    <a:pt x="21418" y="29852"/>
                    <a:pt x="21472" y="29639"/>
                  </a:cubicBezTo>
                  <a:cubicBezTo>
                    <a:pt x="21535" y="29393"/>
                    <a:pt x="21628" y="29150"/>
                    <a:pt x="21367" y="28950"/>
                  </a:cubicBezTo>
                  <a:cubicBezTo>
                    <a:pt x="21328" y="28919"/>
                    <a:pt x="21329" y="28830"/>
                    <a:pt x="21321" y="28767"/>
                  </a:cubicBezTo>
                  <a:cubicBezTo>
                    <a:pt x="21320" y="28751"/>
                    <a:pt x="21355" y="28730"/>
                    <a:pt x="21375" y="28710"/>
                  </a:cubicBezTo>
                  <a:cubicBezTo>
                    <a:pt x="21455" y="28767"/>
                    <a:pt x="21537" y="28826"/>
                    <a:pt x="21673" y="28925"/>
                  </a:cubicBezTo>
                  <a:cubicBezTo>
                    <a:pt x="21720" y="28649"/>
                    <a:pt x="21757" y="28435"/>
                    <a:pt x="21793" y="28221"/>
                  </a:cubicBezTo>
                  <a:lnTo>
                    <a:pt x="21792" y="28221"/>
                  </a:lnTo>
                  <a:lnTo>
                    <a:pt x="21792" y="28222"/>
                  </a:lnTo>
                  <a:cubicBezTo>
                    <a:pt x="21792" y="28222"/>
                    <a:pt x="21790" y="28221"/>
                    <a:pt x="21790" y="28221"/>
                  </a:cubicBezTo>
                  <a:lnTo>
                    <a:pt x="21790" y="28221"/>
                  </a:lnTo>
                  <a:cubicBezTo>
                    <a:pt x="21819" y="28013"/>
                    <a:pt x="21847" y="27804"/>
                    <a:pt x="21893" y="27486"/>
                  </a:cubicBezTo>
                  <a:lnTo>
                    <a:pt x="21893" y="27486"/>
                  </a:lnTo>
                  <a:cubicBezTo>
                    <a:pt x="21788" y="27643"/>
                    <a:pt x="21751" y="27695"/>
                    <a:pt x="21716" y="27748"/>
                  </a:cubicBezTo>
                  <a:cubicBezTo>
                    <a:pt x="21694" y="27741"/>
                    <a:pt x="21673" y="27733"/>
                    <a:pt x="21651" y="27724"/>
                  </a:cubicBezTo>
                  <a:cubicBezTo>
                    <a:pt x="21660" y="27571"/>
                    <a:pt x="21668" y="27420"/>
                    <a:pt x="21677" y="27245"/>
                  </a:cubicBezTo>
                  <a:cubicBezTo>
                    <a:pt x="21974" y="27243"/>
                    <a:pt x="22092" y="27069"/>
                    <a:pt x="22139" y="26828"/>
                  </a:cubicBezTo>
                  <a:cubicBezTo>
                    <a:pt x="22325" y="25866"/>
                    <a:pt x="22526" y="24904"/>
                    <a:pt x="22683" y="23937"/>
                  </a:cubicBezTo>
                  <a:cubicBezTo>
                    <a:pt x="22721" y="23688"/>
                    <a:pt x="22615" y="23416"/>
                    <a:pt x="22574" y="23146"/>
                  </a:cubicBezTo>
                  <a:cubicBezTo>
                    <a:pt x="22597" y="23136"/>
                    <a:pt x="22690" y="23126"/>
                    <a:pt x="22705" y="23088"/>
                  </a:cubicBezTo>
                  <a:cubicBezTo>
                    <a:pt x="22870" y="22643"/>
                    <a:pt x="22966" y="22189"/>
                    <a:pt x="22893" y="21708"/>
                  </a:cubicBezTo>
                  <a:cubicBezTo>
                    <a:pt x="22876" y="21591"/>
                    <a:pt x="22889" y="21463"/>
                    <a:pt x="22913" y="21345"/>
                  </a:cubicBezTo>
                  <a:cubicBezTo>
                    <a:pt x="22991" y="20957"/>
                    <a:pt x="23091" y="20572"/>
                    <a:pt x="23158" y="20181"/>
                  </a:cubicBezTo>
                  <a:cubicBezTo>
                    <a:pt x="23181" y="20046"/>
                    <a:pt x="23154" y="19892"/>
                    <a:pt x="23108" y="19762"/>
                  </a:cubicBezTo>
                  <a:cubicBezTo>
                    <a:pt x="23056" y="19613"/>
                    <a:pt x="22866" y="19527"/>
                    <a:pt x="22996" y="19301"/>
                  </a:cubicBezTo>
                  <a:cubicBezTo>
                    <a:pt x="23068" y="19175"/>
                    <a:pt x="22993" y="19000"/>
                    <a:pt x="23090" y="18814"/>
                  </a:cubicBezTo>
                  <a:cubicBezTo>
                    <a:pt x="23189" y="18624"/>
                    <a:pt x="23325" y="18295"/>
                    <a:pt x="23103" y="18045"/>
                  </a:cubicBezTo>
                  <a:cubicBezTo>
                    <a:pt x="23012" y="18035"/>
                    <a:pt x="22928" y="18029"/>
                    <a:pt x="22844" y="18021"/>
                  </a:cubicBezTo>
                  <a:cubicBezTo>
                    <a:pt x="22996" y="17874"/>
                    <a:pt x="23143" y="17746"/>
                    <a:pt x="23054" y="17551"/>
                  </a:cubicBezTo>
                  <a:cubicBezTo>
                    <a:pt x="22930" y="17281"/>
                    <a:pt x="23069" y="17108"/>
                    <a:pt x="23205" y="16974"/>
                  </a:cubicBezTo>
                  <a:cubicBezTo>
                    <a:pt x="23097" y="16688"/>
                    <a:pt x="23003" y="16438"/>
                    <a:pt x="22912" y="16195"/>
                  </a:cubicBezTo>
                  <a:cubicBezTo>
                    <a:pt x="23112" y="16034"/>
                    <a:pt x="23277" y="15796"/>
                    <a:pt x="23144" y="15608"/>
                  </a:cubicBezTo>
                  <a:cubicBezTo>
                    <a:pt x="22978" y="15368"/>
                    <a:pt x="23117" y="15167"/>
                    <a:pt x="23122" y="14966"/>
                  </a:cubicBezTo>
                  <a:cubicBezTo>
                    <a:pt x="23131" y="14692"/>
                    <a:pt x="23332" y="14429"/>
                    <a:pt x="23118" y="14143"/>
                  </a:cubicBezTo>
                  <a:cubicBezTo>
                    <a:pt x="23080" y="14091"/>
                    <a:pt x="23146" y="13963"/>
                    <a:pt x="23155" y="13869"/>
                  </a:cubicBezTo>
                  <a:cubicBezTo>
                    <a:pt x="23184" y="13575"/>
                    <a:pt x="23348" y="13295"/>
                    <a:pt x="23206" y="12979"/>
                  </a:cubicBezTo>
                  <a:cubicBezTo>
                    <a:pt x="23153" y="12861"/>
                    <a:pt x="23204" y="12696"/>
                    <a:pt x="23202" y="12552"/>
                  </a:cubicBezTo>
                  <a:cubicBezTo>
                    <a:pt x="23199" y="12192"/>
                    <a:pt x="23246" y="11822"/>
                    <a:pt x="23170" y="11479"/>
                  </a:cubicBezTo>
                  <a:cubicBezTo>
                    <a:pt x="23114" y="11222"/>
                    <a:pt x="23079" y="11002"/>
                    <a:pt x="23161" y="10749"/>
                  </a:cubicBezTo>
                  <a:cubicBezTo>
                    <a:pt x="23214" y="10587"/>
                    <a:pt x="23226" y="10402"/>
                    <a:pt x="23215" y="10228"/>
                  </a:cubicBezTo>
                  <a:cubicBezTo>
                    <a:pt x="23188" y="9757"/>
                    <a:pt x="23132" y="9285"/>
                    <a:pt x="23099" y="8814"/>
                  </a:cubicBezTo>
                  <a:cubicBezTo>
                    <a:pt x="23070" y="8424"/>
                    <a:pt x="23050" y="8032"/>
                    <a:pt x="23042" y="7641"/>
                  </a:cubicBezTo>
                  <a:cubicBezTo>
                    <a:pt x="23039" y="7523"/>
                    <a:pt x="23136" y="7392"/>
                    <a:pt x="23109" y="7288"/>
                  </a:cubicBezTo>
                  <a:cubicBezTo>
                    <a:pt x="22895" y="6486"/>
                    <a:pt x="22650" y="5691"/>
                    <a:pt x="22440" y="4887"/>
                  </a:cubicBezTo>
                  <a:cubicBezTo>
                    <a:pt x="22338" y="4491"/>
                    <a:pt x="21902" y="4468"/>
                    <a:pt x="21718" y="4175"/>
                  </a:cubicBezTo>
                  <a:cubicBezTo>
                    <a:pt x="21706" y="4159"/>
                    <a:pt x="21670" y="4151"/>
                    <a:pt x="21641" y="4151"/>
                  </a:cubicBezTo>
                  <a:cubicBezTo>
                    <a:pt x="21636" y="4151"/>
                    <a:pt x="21631" y="4151"/>
                    <a:pt x="21626" y="4152"/>
                  </a:cubicBezTo>
                  <a:cubicBezTo>
                    <a:pt x="21407" y="4172"/>
                    <a:pt x="21190" y="4199"/>
                    <a:pt x="20971" y="4216"/>
                  </a:cubicBezTo>
                  <a:cubicBezTo>
                    <a:pt x="20736" y="4236"/>
                    <a:pt x="20502" y="4250"/>
                    <a:pt x="20309" y="4262"/>
                  </a:cubicBezTo>
                  <a:cubicBezTo>
                    <a:pt x="20249" y="4084"/>
                    <a:pt x="20193" y="3961"/>
                    <a:pt x="20165" y="3831"/>
                  </a:cubicBezTo>
                  <a:cubicBezTo>
                    <a:pt x="20131" y="3669"/>
                    <a:pt x="20113" y="3505"/>
                    <a:pt x="20105" y="3340"/>
                  </a:cubicBezTo>
                  <a:cubicBezTo>
                    <a:pt x="20098" y="3162"/>
                    <a:pt x="20142" y="2971"/>
                    <a:pt x="20098" y="2804"/>
                  </a:cubicBezTo>
                  <a:cubicBezTo>
                    <a:pt x="20073" y="2711"/>
                    <a:pt x="19912" y="2653"/>
                    <a:pt x="19813" y="2579"/>
                  </a:cubicBezTo>
                  <a:cubicBezTo>
                    <a:pt x="19668" y="2470"/>
                    <a:pt x="19526" y="2360"/>
                    <a:pt x="19286" y="2176"/>
                  </a:cubicBezTo>
                  <a:lnTo>
                    <a:pt x="19286" y="2176"/>
                  </a:lnTo>
                  <a:cubicBezTo>
                    <a:pt x="19568" y="2213"/>
                    <a:pt x="19735" y="2234"/>
                    <a:pt x="19900" y="2256"/>
                  </a:cubicBezTo>
                  <a:cubicBezTo>
                    <a:pt x="20001" y="2007"/>
                    <a:pt x="19782" y="1938"/>
                    <a:pt x="19731" y="1804"/>
                  </a:cubicBezTo>
                  <a:cubicBezTo>
                    <a:pt x="19648" y="1587"/>
                    <a:pt x="19509" y="1549"/>
                    <a:pt x="19309" y="1548"/>
                  </a:cubicBezTo>
                  <a:cubicBezTo>
                    <a:pt x="19465" y="1306"/>
                    <a:pt x="19468" y="1301"/>
                    <a:pt x="19452" y="1111"/>
                  </a:cubicBezTo>
                  <a:lnTo>
                    <a:pt x="19452" y="1111"/>
                  </a:lnTo>
                  <a:cubicBezTo>
                    <a:pt x="19453" y="1113"/>
                    <a:pt x="19455" y="1114"/>
                    <a:pt x="19457" y="1115"/>
                  </a:cubicBezTo>
                  <a:cubicBezTo>
                    <a:pt x="19350" y="444"/>
                    <a:pt x="18803" y="233"/>
                    <a:pt x="18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d-ID"/>
            </a:p>
          </p:txBody>
        </p:sp>
        <p:sp>
          <p:nvSpPr>
            <p:cNvPr id="1247" name="Google Shape;1247;p45"/>
            <p:cNvSpPr/>
            <p:nvPr/>
          </p:nvSpPr>
          <p:spPr>
            <a:xfrm>
              <a:off x="4043664" y="1218259"/>
              <a:ext cx="107080" cy="189876"/>
            </a:xfrm>
            <a:custGeom>
              <a:avLst/>
              <a:gdLst/>
              <a:ahLst/>
              <a:cxnLst/>
              <a:rect l="l" t="t" r="r" b="b"/>
              <a:pathLst>
                <a:path w="2531" h="4488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46" y="235"/>
                    <a:pt x="0" y="399"/>
                    <a:pt x="304" y="546"/>
                  </a:cubicBezTo>
                  <a:cubicBezTo>
                    <a:pt x="350" y="568"/>
                    <a:pt x="391" y="634"/>
                    <a:pt x="403" y="686"/>
                  </a:cubicBezTo>
                  <a:cubicBezTo>
                    <a:pt x="516" y="1136"/>
                    <a:pt x="698" y="1549"/>
                    <a:pt x="982" y="1920"/>
                  </a:cubicBezTo>
                  <a:cubicBezTo>
                    <a:pt x="1067" y="2029"/>
                    <a:pt x="1100" y="2179"/>
                    <a:pt x="1151" y="2312"/>
                  </a:cubicBezTo>
                  <a:cubicBezTo>
                    <a:pt x="1192" y="2414"/>
                    <a:pt x="1211" y="2525"/>
                    <a:pt x="1262" y="2622"/>
                  </a:cubicBezTo>
                  <a:cubicBezTo>
                    <a:pt x="1511" y="3102"/>
                    <a:pt x="1768" y="3578"/>
                    <a:pt x="2017" y="4059"/>
                  </a:cubicBezTo>
                  <a:cubicBezTo>
                    <a:pt x="2115" y="4247"/>
                    <a:pt x="2240" y="4392"/>
                    <a:pt x="2531" y="4487"/>
                  </a:cubicBezTo>
                  <a:cubicBezTo>
                    <a:pt x="1770" y="2972"/>
                    <a:pt x="1043" y="1528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d-ID"/>
            </a:p>
          </p:txBody>
        </p:sp>
        <p:sp>
          <p:nvSpPr>
            <p:cNvPr id="1248" name="Google Shape;1248;p45"/>
            <p:cNvSpPr/>
            <p:nvPr/>
          </p:nvSpPr>
          <p:spPr>
            <a:xfrm>
              <a:off x="3994501" y="1071913"/>
              <a:ext cx="465" cy="846"/>
            </a:xfrm>
            <a:custGeom>
              <a:avLst/>
              <a:gdLst/>
              <a:ahLst/>
              <a:cxnLst/>
              <a:rect l="l" t="t" r="r" b="b"/>
              <a:pathLst>
                <a:path w="11" h="20" extrusionOk="0">
                  <a:moveTo>
                    <a:pt x="0" y="0"/>
                  </a:moveTo>
                  <a:cubicBezTo>
                    <a:pt x="0" y="4"/>
                    <a:pt x="0" y="8"/>
                    <a:pt x="2" y="11"/>
                  </a:cubicBezTo>
                  <a:cubicBezTo>
                    <a:pt x="5" y="13"/>
                    <a:pt x="7" y="16"/>
                    <a:pt x="10" y="18"/>
                  </a:cubicBezTo>
                  <a:lnTo>
                    <a:pt x="11" y="19"/>
                  </a:lnTo>
                  <a:cubicBezTo>
                    <a:pt x="10" y="16"/>
                    <a:pt x="10" y="12"/>
                    <a:pt x="8" y="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d-ID"/>
            </a:p>
          </p:txBody>
        </p:sp>
        <p:sp>
          <p:nvSpPr>
            <p:cNvPr id="1249" name="Google Shape;1249;p45"/>
            <p:cNvSpPr/>
            <p:nvPr/>
          </p:nvSpPr>
          <p:spPr>
            <a:xfrm>
              <a:off x="3972332" y="1044624"/>
              <a:ext cx="80638" cy="164745"/>
            </a:xfrm>
            <a:custGeom>
              <a:avLst/>
              <a:gdLst/>
              <a:ahLst/>
              <a:cxnLst/>
              <a:rect l="l" t="t" r="r" b="b"/>
              <a:pathLst>
                <a:path w="1906" h="3894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320"/>
                    <a:pt x="98" y="600"/>
                    <a:pt x="186" y="877"/>
                  </a:cubicBezTo>
                  <a:cubicBezTo>
                    <a:pt x="278" y="1167"/>
                    <a:pt x="372" y="1450"/>
                    <a:pt x="602" y="1675"/>
                  </a:cubicBezTo>
                  <a:cubicBezTo>
                    <a:pt x="698" y="1771"/>
                    <a:pt x="745" y="1920"/>
                    <a:pt x="800" y="2052"/>
                  </a:cubicBezTo>
                  <a:cubicBezTo>
                    <a:pt x="885" y="2256"/>
                    <a:pt x="946" y="2470"/>
                    <a:pt x="1035" y="2673"/>
                  </a:cubicBezTo>
                  <a:cubicBezTo>
                    <a:pt x="1224" y="3108"/>
                    <a:pt x="1399" y="3553"/>
                    <a:pt x="1771" y="3893"/>
                  </a:cubicBezTo>
                  <a:cubicBezTo>
                    <a:pt x="1906" y="3866"/>
                    <a:pt x="1900" y="3772"/>
                    <a:pt x="1841" y="3649"/>
                  </a:cubicBezTo>
                  <a:cubicBezTo>
                    <a:pt x="1539" y="3022"/>
                    <a:pt x="1229" y="2398"/>
                    <a:pt x="943" y="1762"/>
                  </a:cubicBezTo>
                  <a:cubicBezTo>
                    <a:pt x="782" y="1403"/>
                    <a:pt x="664" y="1027"/>
                    <a:pt x="525" y="657"/>
                  </a:cubicBezTo>
                  <a:cubicBezTo>
                    <a:pt x="351" y="438"/>
                    <a:pt x="175" y="219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d-ID"/>
            </a:p>
          </p:txBody>
        </p:sp>
        <p:sp>
          <p:nvSpPr>
            <p:cNvPr id="1250" name="Google Shape;1250;p45"/>
            <p:cNvSpPr/>
            <p:nvPr/>
          </p:nvSpPr>
          <p:spPr>
            <a:xfrm>
              <a:off x="3922661" y="921886"/>
              <a:ext cx="50261" cy="111057"/>
            </a:xfrm>
            <a:custGeom>
              <a:avLst/>
              <a:gdLst/>
              <a:ahLst/>
              <a:cxnLst/>
              <a:rect l="l" t="t" r="r" b="b"/>
              <a:pathLst>
                <a:path w="1188" h="2625" extrusionOk="0">
                  <a:moveTo>
                    <a:pt x="142" y="1"/>
                  </a:moveTo>
                  <a:cubicBezTo>
                    <a:pt x="95" y="19"/>
                    <a:pt x="48" y="38"/>
                    <a:pt x="1" y="58"/>
                  </a:cubicBezTo>
                  <a:cubicBezTo>
                    <a:pt x="168" y="997"/>
                    <a:pt x="492" y="1870"/>
                    <a:pt x="1095" y="2624"/>
                  </a:cubicBezTo>
                  <a:cubicBezTo>
                    <a:pt x="1126" y="2611"/>
                    <a:pt x="1156" y="2599"/>
                    <a:pt x="1188" y="2586"/>
                  </a:cubicBezTo>
                  <a:cubicBezTo>
                    <a:pt x="839" y="1724"/>
                    <a:pt x="491" y="863"/>
                    <a:pt x="1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d-ID"/>
            </a:p>
          </p:txBody>
        </p:sp>
        <p:sp>
          <p:nvSpPr>
            <p:cNvPr id="1251" name="Google Shape;1251;p45"/>
            <p:cNvSpPr/>
            <p:nvPr/>
          </p:nvSpPr>
          <p:spPr>
            <a:xfrm>
              <a:off x="3920715" y="467449"/>
              <a:ext cx="719" cy="804"/>
            </a:xfrm>
            <a:custGeom>
              <a:avLst/>
              <a:gdLst/>
              <a:ahLst/>
              <a:cxnLst/>
              <a:rect l="l" t="t" r="r" b="b"/>
              <a:pathLst>
                <a:path w="17" h="19" extrusionOk="0">
                  <a:moveTo>
                    <a:pt x="17" y="0"/>
                  </a:moveTo>
                  <a:cubicBezTo>
                    <a:pt x="17" y="0"/>
                    <a:pt x="17" y="1"/>
                    <a:pt x="17" y="1"/>
                  </a:cubicBezTo>
                  <a:lnTo>
                    <a:pt x="17" y="1"/>
                  </a:lnTo>
                  <a:cubicBezTo>
                    <a:pt x="17" y="1"/>
                    <a:pt x="17" y="0"/>
                    <a:pt x="17" y="0"/>
                  </a:cubicBezTo>
                  <a:close/>
                  <a:moveTo>
                    <a:pt x="17" y="1"/>
                  </a:moveTo>
                  <a:cubicBezTo>
                    <a:pt x="15" y="3"/>
                    <a:pt x="0" y="11"/>
                    <a:pt x="1" y="11"/>
                  </a:cubicBezTo>
                  <a:cubicBezTo>
                    <a:pt x="6" y="14"/>
                    <a:pt x="10" y="15"/>
                    <a:pt x="16" y="18"/>
                  </a:cubicBezTo>
                  <a:cubicBezTo>
                    <a:pt x="16" y="11"/>
                    <a:pt x="17" y="6"/>
                    <a:pt x="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d-ID"/>
            </a:p>
          </p:txBody>
        </p:sp>
        <p:sp>
          <p:nvSpPr>
            <p:cNvPr id="1252" name="Google Shape;1252;p45"/>
            <p:cNvSpPr/>
            <p:nvPr/>
          </p:nvSpPr>
          <p:spPr>
            <a:xfrm>
              <a:off x="3919277" y="465883"/>
              <a:ext cx="41842" cy="38965"/>
            </a:xfrm>
            <a:custGeom>
              <a:avLst/>
              <a:gdLst/>
              <a:ahLst/>
              <a:cxnLst/>
              <a:rect l="l" t="t" r="r" b="b"/>
              <a:pathLst>
                <a:path w="989" h="921" extrusionOk="0">
                  <a:moveTo>
                    <a:pt x="391" y="1"/>
                  </a:moveTo>
                  <a:cubicBezTo>
                    <a:pt x="359" y="1"/>
                    <a:pt x="321" y="7"/>
                    <a:pt x="279" y="21"/>
                  </a:cubicBezTo>
                  <a:cubicBezTo>
                    <a:pt x="289" y="74"/>
                    <a:pt x="299" y="120"/>
                    <a:pt x="309" y="166"/>
                  </a:cubicBezTo>
                  <a:cubicBezTo>
                    <a:pt x="223" y="128"/>
                    <a:pt x="137" y="92"/>
                    <a:pt x="50" y="53"/>
                  </a:cubicBezTo>
                  <a:lnTo>
                    <a:pt x="50" y="53"/>
                  </a:lnTo>
                  <a:cubicBezTo>
                    <a:pt x="1" y="425"/>
                    <a:pt x="23" y="447"/>
                    <a:pt x="321" y="609"/>
                  </a:cubicBezTo>
                  <a:cubicBezTo>
                    <a:pt x="383" y="644"/>
                    <a:pt x="389" y="780"/>
                    <a:pt x="423" y="866"/>
                  </a:cubicBezTo>
                  <a:cubicBezTo>
                    <a:pt x="585" y="881"/>
                    <a:pt x="747" y="897"/>
                    <a:pt x="988" y="921"/>
                  </a:cubicBezTo>
                  <a:cubicBezTo>
                    <a:pt x="747" y="737"/>
                    <a:pt x="554" y="595"/>
                    <a:pt x="680" y="320"/>
                  </a:cubicBezTo>
                  <a:cubicBezTo>
                    <a:pt x="686" y="306"/>
                    <a:pt x="621" y="256"/>
                    <a:pt x="587" y="224"/>
                  </a:cubicBezTo>
                  <a:cubicBezTo>
                    <a:pt x="566" y="85"/>
                    <a:pt x="509" y="1"/>
                    <a:pt x="3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d-ID"/>
            </a:p>
          </p:txBody>
        </p:sp>
        <p:sp>
          <p:nvSpPr>
            <p:cNvPr id="1253" name="Google Shape;1253;p45"/>
            <p:cNvSpPr/>
            <p:nvPr/>
          </p:nvSpPr>
          <p:spPr>
            <a:xfrm>
              <a:off x="3850567" y="616629"/>
              <a:ext cx="37146" cy="32196"/>
            </a:xfrm>
            <a:custGeom>
              <a:avLst/>
              <a:gdLst/>
              <a:ahLst/>
              <a:cxnLst/>
              <a:rect l="l" t="t" r="r" b="b"/>
              <a:pathLst>
                <a:path w="878" h="761" extrusionOk="0">
                  <a:moveTo>
                    <a:pt x="461" y="0"/>
                  </a:moveTo>
                  <a:cubicBezTo>
                    <a:pt x="292" y="136"/>
                    <a:pt x="164" y="239"/>
                    <a:pt x="55" y="327"/>
                  </a:cubicBezTo>
                  <a:cubicBezTo>
                    <a:pt x="0" y="657"/>
                    <a:pt x="199" y="743"/>
                    <a:pt x="447" y="759"/>
                  </a:cubicBezTo>
                  <a:cubicBezTo>
                    <a:pt x="465" y="760"/>
                    <a:pt x="482" y="760"/>
                    <a:pt x="499" y="760"/>
                  </a:cubicBezTo>
                  <a:cubicBezTo>
                    <a:pt x="625" y="760"/>
                    <a:pt x="752" y="736"/>
                    <a:pt x="878" y="725"/>
                  </a:cubicBezTo>
                  <a:lnTo>
                    <a:pt x="878" y="642"/>
                  </a:lnTo>
                  <a:cubicBezTo>
                    <a:pt x="797" y="633"/>
                    <a:pt x="716" y="623"/>
                    <a:pt x="602" y="609"/>
                  </a:cubicBezTo>
                  <a:cubicBezTo>
                    <a:pt x="555" y="408"/>
                    <a:pt x="513" y="227"/>
                    <a:pt x="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d-ID"/>
            </a:p>
          </p:txBody>
        </p:sp>
        <p:sp>
          <p:nvSpPr>
            <p:cNvPr id="1254" name="Google Shape;1254;p45"/>
            <p:cNvSpPr/>
            <p:nvPr/>
          </p:nvSpPr>
          <p:spPr>
            <a:xfrm>
              <a:off x="3873456" y="803803"/>
              <a:ext cx="23608" cy="35242"/>
            </a:xfrm>
            <a:custGeom>
              <a:avLst/>
              <a:gdLst/>
              <a:ahLst/>
              <a:cxnLst/>
              <a:rect l="l" t="t" r="r" b="b"/>
              <a:pathLst>
                <a:path w="558" h="833" extrusionOk="0">
                  <a:moveTo>
                    <a:pt x="0" y="0"/>
                  </a:moveTo>
                  <a:cubicBezTo>
                    <a:pt x="146" y="311"/>
                    <a:pt x="168" y="618"/>
                    <a:pt x="449" y="833"/>
                  </a:cubicBezTo>
                  <a:cubicBezTo>
                    <a:pt x="558" y="441"/>
                    <a:pt x="396" y="11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d-ID"/>
            </a:p>
          </p:txBody>
        </p:sp>
        <p:sp>
          <p:nvSpPr>
            <p:cNvPr id="1255" name="Google Shape;1255;p45"/>
            <p:cNvSpPr/>
            <p:nvPr/>
          </p:nvSpPr>
          <p:spPr>
            <a:xfrm>
              <a:off x="3978678" y="446125"/>
              <a:ext cx="32831" cy="26231"/>
            </a:xfrm>
            <a:custGeom>
              <a:avLst/>
              <a:gdLst/>
              <a:ahLst/>
              <a:cxnLst/>
              <a:rect l="l" t="t" r="r" b="b"/>
              <a:pathLst>
                <a:path w="776" h="620" extrusionOk="0">
                  <a:moveTo>
                    <a:pt x="132" y="0"/>
                  </a:moveTo>
                  <a:cubicBezTo>
                    <a:pt x="98" y="0"/>
                    <a:pt x="58" y="8"/>
                    <a:pt x="11" y="26"/>
                  </a:cubicBezTo>
                  <a:cubicBezTo>
                    <a:pt x="0" y="313"/>
                    <a:pt x="129" y="525"/>
                    <a:pt x="391" y="612"/>
                  </a:cubicBezTo>
                  <a:cubicBezTo>
                    <a:pt x="408" y="617"/>
                    <a:pt x="426" y="619"/>
                    <a:pt x="445" y="619"/>
                  </a:cubicBezTo>
                  <a:cubicBezTo>
                    <a:pt x="544" y="619"/>
                    <a:pt x="666" y="552"/>
                    <a:pt x="775" y="525"/>
                  </a:cubicBezTo>
                  <a:cubicBezTo>
                    <a:pt x="771" y="493"/>
                    <a:pt x="766" y="461"/>
                    <a:pt x="762" y="429"/>
                  </a:cubicBezTo>
                  <a:cubicBezTo>
                    <a:pt x="608" y="409"/>
                    <a:pt x="453" y="388"/>
                    <a:pt x="254" y="360"/>
                  </a:cubicBezTo>
                  <a:cubicBezTo>
                    <a:pt x="308" y="304"/>
                    <a:pt x="342" y="269"/>
                    <a:pt x="375" y="233"/>
                  </a:cubicBezTo>
                  <a:cubicBezTo>
                    <a:pt x="320" y="119"/>
                    <a:pt x="267" y="0"/>
                    <a:pt x="1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d-ID"/>
            </a:p>
          </p:txBody>
        </p:sp>
        <p:sp>
          <p:nvSpPr>
            <p:cNvPr id="1256" name="Google Shape;1256;p45"/>
            <p:cNvSpPr/>
            <p:nvPr/>
          </p:nvSpPr>
          <p:spPr>
            <a:xfrm>
              <a:off x="3970301" y="369758"/>
              <a:ext cx="15654" cy="28727"/>
            </a:xfrm>
            <a:custGeom>
              <a:avLst/>
              <a:gdLst/>
              <a:ahLst/>
              <a:cxnLst/>
              <a:rect l="l" t="t" r="r" b="b"/>
              <a:pathLst>
                <a:path w="370" h="679" extrusionOk="0">
                  <a:moveTo>
                    <a:pt x="369" y="0"/>
                  </a:moveTo>
                  <a:lnTo>
                    <a:pt x="369" y="0"/>
                  </a:lnTo>
                  <a:cubicBezTo>
                    <a:pt x="0" y="340"/>
                    <a:pt x="0" y="340"/>
                    <a:pt x="261" y="679"/>
                  </a:cubicBezTo>
                  <a:cubicBezTo>
                    <a:pt x="302" y="416"/>
                    <a:pt x="333" y="230"/>
                    <a:pt x="3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d-ID"/>
            </a:p>
          </p:txBody>
        </p:sp>
        <p:sp>
          <p:nvSpPr>
            <p:cNvPr id="1257" name="Google Shape;1257;p45"/>
            <p:cNvSpPr/>
            <p:nvPr/>
          </p:nvSpPr>
          <p:spPr>
            <a:xfrm>
              <a:off x="3899349" y="859566"/>
              <a:ext cx="17558" cy="33550"/>
            </a:xfrm>
            <a:custGeom>
              <a:avLst/>
              <a:gdLst/>
              <a:ahLst/>
              <a:cxnLst/>
              <a:rect l="l" t="t" r="r" b="b"/>
              <a:pathLst>
                <a:path w="415" h="793" extrusionOk="0">
                  <a:moveTo>
                    <a:pt x="61" y="0"/>
                  </a:moveTo>
                  <a:cubicBezTo>
                    <a:pt x="22" y="86"/>
                    <a:pt x="1" y="174"/>
                    <a:pt x="27" y="245"/>
                  </a:cubicBezTo>
                  <a:cubicBezTo>
                    <a:pt x="94" y="432"/>
                    <a:pt x="178" y="612"/>
                    <a:pt x="256" y="792"/>
                  </a:cubicBezTo>
                  <a:cubicBezTo>
                    <a:pt x="414" y="480"/>
                    <a:pt x="180" y="256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d-ID"/>
            </a:p>
          </p:txBody>
        </p:sp>
        <p:sp>
          <p:nvSpPr>
            <p:cNvPr id="1258" name="Google Shape;1258;p45"/>
            <p:cNvSpPr/>
            <p:nvPr/>
          </p:nvSpPr>
          <p:spPr>
            <a:xfrm>
              <a:off x="4061138" y="101944"/>
              <a:ext cx="16331" cy="16500"/>
            </a:xfrm>
            <a:custGeom>
              <a:avLst/>
              <a:gdLst/>
              <a:ahLst/>
              <a:cxnLst/>
              <a:rect l="l" t="t" r="r" b="b"/>
              <a:pathLst>
                <a:path w="386" h="390" extrusionOk="0">
                  <a:moveTo>
                    <a:pt x="199" y="0"/>
                  </a:moveTo>
                  <a:cubicBezTo>
                    <a:pt x="144" y="0"/>
                    <a:pt x="73" y="15"/>
                    <a:pt x="15" y="15"/>
                  </a:cubicBezTo>
                  <a:cubicBezTo>
                    <a:pt x="10" y="148"/>
                    <a:pt x="6" y="255"/>
                    <a:pt x="1" y="389"/>
                  </a:cubicBezTo>
                  <a:cubicBezTo>
                    <a:pt x="128" y="371"/>
                    <a:pt x="234" y="356"/>
                    <a:pt x="385" y="337"/>
                  </a:cubicBezTo>
                  <a:cubicBezTo>
                    <a:pt x="347" y="210"/>
                    <a:pt x="341" y="88"/>
                    <a:pt x="276" y="22"/>
                  </a:cubicBezTo>
                  <a:cubicBezTo>
                    <a:pt x="260" y="5"/>
                    <a:pt x="232" y="0"/>
                    <a:pt x="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d-ID"/>
            </a:p>
          </p:txBody>
        </p:sp>
        <p:sp>
          <p:nvSpPr>
            <p:cNvPr id="1259" name="Google Shape;1259;p45"/>
            <p:cNvSpPr/>
            <p:nvPr/>
          </p:nvSpPr>
          <p:spPr>
            <a:xfrm>
              <a:off x="3909799" y="893074"/>
              <a:ext cx="846" cy="1438"/>
            </a:xfrm>
            <a:custGeom>
              <a:avLst/>
              <a:gdLst/>
              <a:ahLst/>
              <a:cxnLst/>
              <a:rect l="l" t="t" r="r" b="b"/>
              <a:pathLst>
                <a:path w="20" h="34" extrusionOk="0">
                  <a:moveTo>
                    <a:pt x="9" y="0"/>
                  </a:moveTo>
                  <a:cubicBezTo>
                    <a:pt x="6" y="9"/>
                    <a:pt x="4" y="15"/>
                    <a:pt x="1" y="23"/>
                  </a:cubicBezTo>
                  <a:cubicBezTo>
                    <a:pt x="8" y="26"/>
                    <a:pt x="12" y="29"/>
                    <a:pt x="19" y="34"/>
                  </a:cubicBezTo>
                  <a:cubicBezTo>
                    <a:pt x="18" y="26"/>
                    <a:pt x="18" y="20"/>
                    <a:pt x="17" y="14"/>
                  </a:cubicBezTo>
                  <a:lnTo>
                    <a:pt x="16" y="15"/>
                  </a:lnTo>
                  <a:cubicBezTo>
                    <a:pt x="14" y="11"/>
                    <a:pt x="12" y="5"/>
                    <a:pt x="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d-ID"/>
            </a:p>
          </p:txBody>
        </p:sp>
        <p:sp>
          <p:nvSpPr>
            <p:cNvPr id="1260" name="Google Shape;1260;p45"/>
            <p:cNvSpPr/>
            <p:nvPr/>
          </p:nvSpPr>
          <p:spPr>
            <a:xfrm>
              <a:off x="3910603" y="894470"/>
              <a:ext cx="14808" cy="23058"/>
            </a:xfrm>
            <a:custGeom>
              <a:avLst/>
              <a:gdLst/>
              <a:ahLst/>
              <a:cxnLst/>
              <a:rect l="l" t="t" r="r" b="b"/>
              <a:pathLst>
                <a:path w="350" h="545" extrusionOk="0">
                  <a:moveTo>
                    <a:pt x="0" y="1"/>
                  </a:moveTo>
                  <a:cubicBezTo>
                    <a:pt x="24" y="167"/>
                    <a:pt x="46" y="336"/>
                    <a:pt x="72" y="545"/>
                  </a:cubicBezTo>
                  <a:cubicBezTo>
                    <a:pt x="350" y="226"/>
                    <a:pt x="347" y="19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d-ID"/>
            </a:p>
          </p:txBody>
        </p:sp>
        <p:sp>
          <p:nvSpPr>
            <p:cNvPr id="1261" name="Google Shape;1261;p45"/>
            <p:cNvSpPr/>
            <p:nvPr/>
          </p:nvSpPr>
          <p:spPr>
            <a:xfrm>
              <a:off x="3946269" y="456533"/>
              <a:ext cx="18742" cy="11508"/>
            </a:xfrm>
            <a:custGeom>
              <a:avLst/>
              <a:gdLst/>
              <a:ahLst/>
              <a:cxnLst/>
              <a:rect l="l" t="t" r="r" b="b"/>
              <a:pathLst>
                <a:path w="443" h="272" extrusionOk="0">
                  <a:moveTo>
                    <a:pt x="203" y="1"/>
                  </a:moveTo>
                  <a:cubicBezTo>
                    <a:pt x="155" y="1"/>
                    <a:pt x="97" y="31"/>
                    <a:pt x="0" y="79"/>
                  </a:cubicBezTo>
                  <a:cubicBezTo>
                    <a:pt x="105" y="172"/>
                    <a:pt x="193" y="272"/>
                    <a:pt x="332" y="272"/>
                  </a:cubicBezTo>
                  <a:cubicBezTo>
                    <a:pt x="365" y="272"/>
                    <a:pt x="402" y="266"/>
                    <a:pt x="442" y="253"/>
                  </a:cubicBezTo>
                  <a:cubicBezTo>
                    <a:pt x="323" y="72"/>
                    <a:pt x="276" y="1"/>
                    <a:pt x="2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d-ID"/>
            </a:p>
          </p:txBody>
        </p:sp>
        <p:sp>
          <p:nvSpPr>
            <p:cNvPr id="1262" name="Google Shape;1262;p45"/>
            <p:cNvSpPr/>
            <p:nvPr/>
          </p:nvSpPr>
          <p:spPr>
            <a:xfrm>
              <a:off x="3842063" y="681108"/>
              <a:ext cx="15569" cy="11508"/>
            </a:xfrm>
            <a:custGeom>
              <a:avLst/>
              <a:gdLst/>
              <a:ahLst/>
              <a:cxnLst/>
              <a:rect l="l" t="t" r="r" b="b"/>
              <a:pathLst>
                <a:path w="368" h="272" extrusionOk="0">
                  <a:moveTo>
                    <a:pt x="299" y="1"/>
                  </a:moveTo>
                  <a:cubicBezTo>
                    <a:pt x="192" y="84"/>
                    <a:pt x="115" y="143"/>
                    <a:pt x="0" y="232"/>
                  </a:cubicBezTo>
                  <a:cubicBezTo>
                    <a:pt x="154" y="249"/>
                    <a:pt x="243" y="258"/>
                    <a:pt x="367" y="272"/>
                  </a:cubicBezTo>
                  <a:cubicBezTo>
                    <a:pt x="342" y="175"/>
                    <a:pt x="325" y="103"/>
                    <a:pt x="2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d-ID"/>
            </a:p>
          </p:txBody>
        </p:sp>
        <p:sp>
          <p:nvSpPr>
            <p:cNvPr id="1263" name="Google Shape;1263;p45"/>
            <p:cNvSpPr/>
            <p:nvPr/>
          </p:nvSpPr>
          <p:spPr>
            <a:xfrm>
              <a:off x="3978255" y="422601"/>
              <a:ext cx="11973" cy="14258"/>
            </a:xfrm>
            <a:custGeom>
              <a:avLst/>
              <a:gdLst/>
              <a:ahLst/>
              <a:cxnLst/>
              <a:rect l="l" t="t" r="r" b="b"/>
              <a:pathLst>
                <a:path w="283" h="337" extrusionOk="0">
                  <a:moveTo>
                    <a:pt x="282" y="1"/>
                  </a:moveTo>
                  <a:cubicBezTo>
                    <a:pt x="13" y="106"/>
                    <a:pt x="1" y="146"/>
                    <a:pt x="181" y="336"/>
                  </a:cubicBezTo>
                  <a:cubicBezTo>
                    <a:pt x="217" y="220"/>
                    <a:pt x="249" y="110"/>
                    <a:pt x="2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d-ID"/>
            </a:p>
          </p:txBody>
        </p:sp>
        <p:sp>
          <p:nvSpPr>
            <p:cNvPr id="1264" name="Google Shape;1264;p45"/>
            <p:cNvSpPr/>
            <p:nvPr/>
          </p:nvSpPr>
          <p:spPr>
            <a:xfrm>
              <a:off x="3856956" y="710258"/>
              <a:ext cx="7954" cy="11761"/>
            </a:xfrm>
            <a:custGeom>
              <a:avLst/>
              <a:gdLst/>
              <a:ahLst/>
              <a:cxnLst/>
              <a:rect l="l" t="t" r="r" b="b"/>
              <a:pathLst>
                <a:path w="188" h="278" extrusionOk="0">
                  <a:moveTo>
                    <a:pt x="98" y="0"/>
                  </a:moveTo>
                  <a:cubicBezTo>
                    <a:pt x="65" y="12"/>
                    <a:pt x="33" y="25"/>
                    <a:pt x="0" y="37"/>
                  </a:cubicBezTo>
                  <a:cubicBezTo>
                    <a:pt x="34" y="117"/>
                    <a:pt x="68" y="197"/>
                    <a:pt x="101" y="278"/>
                  </a:cubicBezTo>
                  <a:cubicBezTo>
                    <a:pt x="131" y="267"/>
                    <a:pt x="159" y="256"/>
                    <a:pt x="188" y="245"/>
                  </a:cubicBezTo>
                  <a:cubicBezTo>
                    <a:pt x="158" y="163"/>
                    <a:pt x="128" y="83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d-ID"/>
            </a:p>
          </p:txBody>
        </p:sp>
        <p:sp>
          <p:nvSpPr>
            <p:cNvPr id="1265" name="Google Shape;1265;p45"/>
            <p:cNvSpPr/>
            <p:nvPr/>
          </p:nvSpPr>
          <p:spPr>
            <a:xfrm>
              <a:off x="4264219" y="1106945"/>
              <a:ext cx="6769" cy="10238"/>
            </a:xfrm>
            <a:custGeom>
              <a:avLst/>
              <a:gdLst/>
              <a:ahLst/>
              <a:cxnLst/>
              <a:rect l="l" t="t" r="r" b="b"/>
              <a:pathLst>
                <a:path w="160" h="242" extrusionOk="0">
                  <a:moveTo>
                    <a:pt x="55" y="1"/>
                  </a:moveTo>
                  <a:cubicBezTo>
                    <a:pt x="37" y="9"/>
                    <a:pt x="19" y="17"/>
                    <a:pt x="1" y="25"/>
                  </a:cubicBezTo>
                  <a:cubicBezTo>
                    <a:pt x="29" y="98"/>
                    <a:pt x="58" y="170"/>
                    <a:pt x="86" y="241"/>
                  </a:cubicBezTo>
                  <a:cubicBezTo>
                    <a:pt x="111" y="232"/>
                    <a:pt x="134" y="223"/>
                    <a:pt x="159" y="212"/>
                  </a:cubicBezTo>
                  <a:cubicBezTo>
                    <a:pt x="124" y="142"/>
                    <a:pt x="90" y="72"/>
                    <a:pt x="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d-ID"/>
            </a:p>
          </p:txBody>
        </p:sp>
        <p:sp>
          <p:nvSpPr>
            <p:cNvPr id="1266" name="Google Shape;1266;p45"/>
            <p:cNvSpPr/>
            <p:nvPr/>
          </p:nvSpPr>
          <p:spPr>
            <a:xfrm>
              <a:off x="3866433" y="763863"/>
              <a:ext cx="9773" cy="7573"/>
            </a:xfrm>
            <a:custGeom>
              <a:avLst/>
              <a:gdLst/>
              <a:ahLst/>
              <a:cxnLst/>
              <a:rect l="l" t="t" r="r" b="b"/>
              <a:pathLst>
                <a:path w="231" h="179" extrusionOk="0">
                  <a:moveTo>
                    <a:pt x="159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07" y="9"/>
                    <a:pt x="52" y="33"/>
                    <a:pt x="13" y="68"/>
                  </a:cubicBezTo>
                  <a:cubicBezTo>
                    <a:pt x="0" y="80"/>
                    <a:pt x="33" y="176"/>
                    <a:pt x="52" y="177"/>
                  </a:cubicBezTo>
                  <a:cubicBezTo>
                    <a:pt x="57" y="178"/>
                    <a:pt x="62" y="178"/>
                    <a:pt x="68" y="178"/>
                  </a:cubicBezTo>
                  <a:cubicBezTo>
                    <a:pt x="115" y="178"/>
                    <a:pt x="166" y="159"/>
                    <a:pt x="231" y="145"/>
                  </a:cubicBezTo>
                  <a:cubicBezTo>
                    <a:pt x="198" y="77"/>
                    <a:pt x="172" y="0"/>
                    <a:pt x="1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d-ID"/>
            </a:p>
          </p:txBody>
        </p:sp>
        <p:sp>
          <p:nvSpPr>
            <p:cNvPr id="1267" name="Google Shape;1267;p45"/>
            <p:cNvSpPr/>
            <p:nvPr/>
          </p:nvSpPr>
          <p:spPr>
            <a:xfrm>
              <a:off x="4161113" y="1403613"/>
              <a:ext cx="3765" cy="11592"/>
            </a:xfrm>
            <a:custGeom>
              <a:avLst/>
              <a:gdLst/>
              <a:ahLst/>
              <a:cxnLst/>
              <a:rect l="l" t="t" r="r" b="b"/>
              <a:pathLst>
                <a:path w="89" h="274" extrusionOk="0">
                  <a:moveTo>
                    <a:pt x="3" y="1"/>
                  </a:moveTo>
                  <a:cubicBezTo>
                    <a:pt x="2" y="92"/>
                    <a:pt x="2" y="183"/>
                    <a:pt x="1" y="274"/>
                  </a:cubicBezTo>
                  <a:cubicBezTo>
                    <a:pt x="29" y="272"/>
                    <a:pt x="58" y="269"/>
                    <a:pt x="88" y="267"/>
                  </a:cubicBezTo>
                  <a:cubicBezTo>
                    <a:pt x="59" y="178"/>
                    <a:pt x="31" y="88"/>
                    <a:pt x="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d-ID"/>
            </a:p>
          </p:txBody>
        </p:sp>
        <p:sp>
          <p:nvSpPr>
            <p:cNvPr id="1268" name="Google Shape;1268;p45"/>
            <p:cNvSpPr/>
            <p:nvPr/>
          </p:nvSpPr>
          <p:spPr>
            <a:xfrm>
              <a:off x="4160732" y="1401921"/>
              <a:ext cx="550" cy="1735"/>
            </a:xfrm>
            <a:custGeom>
              <a:avLst/>
              <a:gdLst/>
              <a:ahLst/>
              <a:cxnLst/>
              <a:rect l="l" t="t" r="r" b="b"/>
              <a:pathLst>
                <a:path w="13" h="41" extrusionOk="0">
                  <a:moveTo>
                    <a:pt x="12" y="0"/>
                  </a:moveTo>
                  <a:cubicBezTo>
                    <a:pt x="11" y="0"/>
                    <a:pt x="0" y="7"/>
                    <a:pt x="0" y="7"/>
                  </a:cubicBezTo>
                  <a:cubicBezTo>
                    <a:pt x="5" y="18"/>
                    <a:pt x="9" y="28"/>
                    <a:pt x="12" y="41"/>
                  </a:cubicBezTo>
                  <a:lnTo>
                    <a:pt x="12" y="0"/>
                  </a:ln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d-ID"/>
            </a:p>
          </p:txBody>
        </p:sp>
        <p:sp>
          <p:nvSpPr>
            <p:cNvPr id="1269" name="Google Shape;1269;p45"/>
            <p:cNvSpPr/>
            <p:nvPr/>
          </p:nvSpPr>
          <p:spPr>
            <a:xfrm>
              <a:off x="4573834" y="1463057"/>
              <a:ext cx="212" cy="635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4"/>
                    <a:pt x="2" y="6"/>
                    <a:pt x="2" y="9"/>
                  </a:cubicBezTo>
                  <a:cubicBezTo>
                    <a:pt x="3" y="10"/>
                    <a:pt x="3" y="11"/>
                    <a:pt x="5" y="14"/>
                  </a:cubicBezTo>
                  <a:cubicBezTo>
                    <a:pt x="3" y="10"/>
                    <a:pt x="5" y="8"/>
                    <a:pt x="5" y="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d-ID"/>
            </a:p>
          </p:txBody>
        </p:sp>
        <p:sp>
          <p:nvSpPr>
            <p:cNvPr id="1270" name="Google Shape;1270;p45"/>
            <p:cNvSpPr/>
            <p:nvPr/>
          </p:nvSpPr>
          <p:spPr>
            <a:xfrm>
              <a:off x="4574003" y="1454257"/>
              <a:ext cx="6896" cy="13665"/>
            </a:xfrm>
            <a:custGeom>
              <a:avLst/>
              <a:gdLst/>
              <a:ahLst/>
              <a:cxnLst/>
              <a:rect l="l" t="t" r="r" b="b"/>
              <a:pathLst>
                <a:path w="163" h="323" extrusionOk="0">
                  <a:moveTo>
                    <a:pt x="95" y="0"/>
                  </a:moveTo>
                  <a:cubicBezTo>
                    <a:pt x="66" y="5"/>
                    <a:pt x="36" y="9"/>
                    <a:pt x="6" y="15"/>
                  </a:cubicBezTo>
                  <a:cubicBezTo>
                    <a:pt x="5" y="81"/>
                    <a:pt x="2" y="146"/>
                    <a:pt x="1" y="213"/>
                  </a:cubicBezTo>
                  <a:lnTo>
                    <a:pt x="98" y="322"/>
                  </a:lnTo>
                  <a:cubicBezTo>
                    <a:pt x="119" y="312"/>
                    <a:pt x="140" y="300"/>
                    <a:pt x="162" y="290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d-ID"/>
            </a:p>
          </p:txBody>
        </p:sp>
        <p:sp>
          <p:nvSpPr>
            <p:cNvPr id="1271" name="Google Shape;1271;p45"/>
            <p:cNvSpPr/>
            <p:nvPr/>
          </p:nvSpPr>
          <p:spPr>
            <a:xfrm>
              <a:off x="4275219" y="1375012"/>
              <a:ext cx="9815" cy="9392"/>
            </a:xfrm>
            <a:custGeom>
              <a:avLst/>
              <a:gdLst/>
              <a:ahLst/>
              <a:cxnLst/>
              <a:rect l="l" t="t" r="r" b="b"/>
              <a:pathLst>
                <a:path w="232" h="222" extrusionOk="0">
                  <a:moveTo>
                    <a:pt x="0" y="1"/>
                  </a:moveTo>
                  <a:lnTo>
                    <a:pt x="0" y="1"/>
                  </a:lnTo>
                  <a:cubicBezTo>
                    <a:pt x="51" y="74"/>
                    <a:pt x="103" y="148"/>
                    <a:pt x="156" y="222"/>
                  </a:cubicBezTo>
                  <a:cubicBezTo>
                    <a:pt x="181" y="179"/>
                    <a:pt x="206" y="135"/>
                    <a:pt x="232" y="9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d-ID"/>
            </a:p>
          </p:txBody>
        </p:sp>
        <p:sp>
          <p:nvSpPr>
            <p:cNvPr id="1272" name="Google Shape;1272;p45"/>
            <p:cNvSpPr/>
            <p:nvPr/>
          </p:nvSpPr>
          <p:spPr>
            <a:xfrm>
              <a:off x="4216876" y="1275925"/>
              <a:ext cx="15358" cy="30800"/>
            </a:xfrm>
            <a:custGeom>
              <a:avLst/>
              <a:gdLst/>
              <a:ahLst/>
              <a:cxnLst/>
              <a:rect l="l" t="t" r="r" b="b"/>
              <a:pathLst>
                <a:path w="363" h="728" extrusionOk="0">
                  <a:moveTo>
                    <a:pt x="1" y="0"/>
                  </a:moveTo>
                  <a:cubicBezTo>
                    <a:pt x="86" y="243"/>
                    <a:pt x="173" y="485"/>
                    <a:pt x="257" y="728"/>
                  </a:cubicBezTo>
                  <a:cubicBezTo>
                    <a:pt x="362" y="417"/>
                    <a:pt x="219" y="196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d-ID"/>
            </a:p>
          </p:txBody>
        </p:sp>
        <p:sp>
          <p:nvSpPr>
            <p:cNvPr id="1273" name="Google Shape;1273;p45"/>
            <p:cNvSpPr/>
            <p:nvPr/>
          </p:nvSpPr>
          <p:spPr>
            <a:xfrm>
              <a:off x="4258338" y="1351743"/>
              <a:ext cx="17261" cy="21831"/>
            </a:xfrm>
            <a:custGeom>
              <a:avLst/>
              <a:gdLst/>
              <a:ahLst/>
              <a:cxnLst/>
              <a:rect l="l" t="t" r="r" b="b"/>
              <a:pathLst>
                <a:path w="408" h="516" extrusionOk="0">
                  <a:moveTo>
                    <a:pt x="0" y="1"/>
                  </a:moveTo>
                  <a:cubicBezTo>
                    <a:pt x="124" y="173"/>
                    <a:pt x="249" y="343"/>
                    <a:pt x="372" y="515"/>
                  </a:cubicBezTo>
                  <a:cubicBezTo>
                    <a:pt x="408" y="245"/>
                    <a:pt x="205" y="120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d-ID"/>
            </a:p>
          </p:txBody>
        </p:sp>
        <p:sp>
          <p:nvSpPr>
            <p:cNvPr id="1274" name="Google Shape;1274;p45"/>
            <p:cNvSpPr/>
            <p:nvPr/>
          </p:nvSpPr>
          <p:spPr>
            <a:xfrm>
              <a:off x="4274035" y="1373489"/>
              <a:ext cx="1185" cy="1523"/>
            </a:xfrm>
            <a:custGeom>
              <a:avLst/>
              <a:gdLst/>
              <a:ahLst/>
              <a:cxnLst/>
              <a:rect l="l" t="t" r="r" b="b"/>
              <a:pathLst>
                <a:path w="28" h="36" extrusionOk="0">
                  <a:moveTo>
                    <a:pt x="1" y="0"/>
                  </a:moveTo>
                  <a:cubicBezTo>
                    <a:pt x="0" y="10"/>
                    <a:pt x="1" y="16"/>
                    <a:pt x="0" y="25"/>
                  </a:cubicBezTo>
                  <a:cubicBezTo>
                    <a:pt x="10" y="28"/>
                    <a:pt x="18" y="33"/>
                    <a:pt x="27" y="36"/>
                  </a:cubicBezTo>
                  <a:cubicBezTo>
                    <a:pt x="24" y="28"/>
                    <a:pt x="18" y="22"/>
                    <a:pt x="15" y="17"/>
                  </a:cubicBezTo>
                  <a:cubicBezTo>
                    <a:pt x="11" y="12"/>
                    <a:pt x="6" y="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d-ID"/>
            </a:p>
          </p:txBody>
        </p:sp>
        <p:sp>
          <p:nvSpPr>
            <p:cNvPr id="1275" name="Google Shape;1275;p45"/>
            <p:cNvSpPr/>
            <p:nvPr/>
          </p:nvSpPr>
          <p:spPr>
            <a:xfrm>
              <a:off x="4227749" y="1306726"/>
              <a:ext cx="18488" cy="23608"/>
            </a:xfrm>
            <a:custGeom>
              <a:avLst/>
              <a:gdLst/>
              <a:ahLst/>
              <a:cxnLst/>
              <a:rect l="l" t="t" r="r" b="b"/>
              <a:pathLst>
                <a:path w="437" h="558" extrusionOk="0">
                  <a:moveTo>
                    <a:pt x="0" y="1"/>
                  </a:moveTo>
                  <a:lnTo>
                    <a:pt x="0" y="1"/>
                  </a:lnTo>
                  <a:cubicBezTo>
                    <a:pt x="146" y="186"/>
                    <a:pt x="291" y="372"/>
                    <a:pt x="437" y="557"/>
                  </a:cubicBezTo>
                  <a:cubicBezTo>
                    <a:pt x="370" y="304"/>
                    <a:pt x="352" y="1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d-ID"/>
            </a:p>
          </p:txBody>
        </p:sp>
        <p:sp>
          <p:nvSpPr>
            <p:cNvPr id="1276" name="Google Shape;1276;p45"/>
            <p:cNvSpPr/>
            <p:nvPr/>
          </p:nvSpPr>
          <p:spPr>
            <a:xfrm>
              <a:off x="4164540" y="1144726"/>
              <a:ext cx="423" cy="719"/>
            </a:xfrm>
            <a:custGeom>
              <a:avLst/>
              <a:gdLst/>
              <a:ahLst/>
              <a:cxnLst/>
              <a:rect l="l" t="t" r="r" b="b"/>
              <a:pathLst>
                <a:path w="10" h="17" extrusionOk="0">
                  <a:moveTo>
                    <a:pt x="0" y="1"/>
                  </a:moveTo>
                  <a:cubicBezTo>
                    <a:pt x="3" y="6"/>
                    <a:pt x="5" y="11"/>
                    <a:pt x="9" y="16"/>
                  </a:cubicBezTo>
                  <a:lnTo>
                    <a:pt x="6" y="5"/>
                  </a:lnTo>
                  <a:cubicBezTo>
                    <a:pt x="4" y="4"/>
                    <a:pt x="3" y="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d-ID"/>
            </a:p>
          </p:txBody>
        </p:sp>
        <p:sp>
          <p:nvSpPr>
            <p:cNvPr id="1277" name="Google Shape;1277;p45"/>
            <p:cNvSpPr/>
            <p:nvPr/>
          </p:nvSpPr>
          <p:spPr>
            <a:xfrm>
              <a:off x="4156586" y="1131484"/>
              <a:ext cx="7954" cy="13285"/>
            </a:xfrm>
            <a:custGeom>
              <a:avLst/>
              <a:gdLst/>
              <a:ahLst/>
              <a:cxnLst/>
              <a:rect l="l" t="t" r="r" b="b"/>
              <a:pathLst>
                <a:path w="188" h="314" extrusionOk="0">
                  <a:moveTo>
                    <a:pt x="0" y="0"/>
                  </a:moveTo>
                  <a:lnTo>
                    <a:pt x="0" y="0"/>
                  </a:lnTo>
                  <a:cubicBezTo>
                    <a:pt x="37" y="237"/>
                    <a:pt x="40" y="241"/>
                    <a:pt x="188" y="314"/>
                  </a:cubicBezTo>
                  <a:cubicBezTo>
                    <a:pt x="125" y="209"/>
                    <a:pt x="63" y="10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d-ID"/>
            </a:p>
          </p:txBody>
        </p:sp>
      </p:grpSp>
      <p:grpSp>
        <p:nvGrpSpPr>
          <p:cNvPr id="1278" name="Google Shape;1278;p45"/>
          <p:cNvGrpSpPr/>
          <p:nvPr/>
        </p:nvGrpSpPr>
        <p:grpSpPr>
          <a:xfrm rot="8100000">
            <a:off x="1577580" y="4050589"/>
            <a:ext cx="1247874" cy="1744337"/>
            <a:chOff x="6089712" y="5065939"/>
            <a:chExt cx="684334" cy="956594"/>
          </a:xfrm>
        </p:grpSpPr>
        <p:sp>
          <p:nvSpPr>
            <p:cNvPr id="1279" name="Google Shape;1279;p45"/>
            <p:cNvSpPr/>
            <p:nvPr/>
          </p:nvSpPr>
          <p:spPr>
            <a:xfrm>
              <a:off x="6097031" y="5065939"/>
              <a:ext cx="314810" cy="255199"/>
            </a:xfrm>
            <a:custGeom>
              <a:avLst/>
              <a:gdLst/>
              <a:ahLst/>
              <a:cxnLst/>
              <a:rect l="l" t="t" r="r" b="b"/>
              <a:pathLst>
                <a:path w="7441" h="6032" extrusionOk="0">
                  <a:moveTo>
                    <a:pt x="3236" y="2396"/>
                  </a:moveTo>
                  <a:cubicBezTo>
                    <a:pt x="3215" y="2493"/>
                    <a:pt x="3173" y="2564"/>
                    <a:pt x="3052" y="2557"/>
                  </a:cubicBezTo>
                  <a:cubicBezTo>
                    <a:pt x="3054" y="2531"/>
                    <a:pt x="3059" y="2510"/>
                    <a:pt x="3059" y="2489"/>
                  </a:cubicBezTo>
                  <a:cubicBezTo>
                    <a:pt x="3059" y="2465"/>
                    <a:pt x="3057" y="2440"/>
                    <a:pt x="3055" y="2417"/>
                  </a:cubicBezTo>
                  <a:cubicBezTo>
                    <a:pt x="3043" y="2406"/>
                    <a:pt x="3028" y="2395"/>
                    <a:pt x="3014" y="2384"/>
                  </a:cubicBezTo>
                  <a:cubicBezTo>
                    <a:pt x="2917" y="2561"/>
                    <a:pt x="2734" y="2614"/>
                    <a:pt x="2578" y="2709"/>
                  </a:cubicBezTo>
                  <a:cubicBezTo>
                    <a:pt x="2605" y="2760"/>
                    <a:pt x="2626" y="2799"/>
                    <a:pt x="2643" y="2833"/>
                  </a:cubicBezTo>
                  <a:cubicBezTo>
                    <a:pt x="2554" y="2823"/>
                    <a:pt x="2479" y="2813"/>
                    <a:pt x="2399" y="2804"/>
                  </a:cubicBezTo>
                  <a:cubicBezTo>
                    <a:pt x="2380" y="2983"/>
                    <a:pt x="2277" y="3126"/>
                    <a:pt x="2390" y="3288"/>
                  </a:cubicBezTo>
                  <a:cubicBezTo>
                    <a:pt x="2339" y="3282"/>
                    <a:pt x="2310" y="3287"/>
                    <a:pt x="2296" y="3276"/>
                  </a:cubicBezTo>
                  <a:cubicBezTo>
                    <a:pt x="2156" y="3157"/>
                    <a:pt x="2156" y="3156"/>
                    <a:pt x="2030" y="3255"/>
                  </a:cubicBezTo>
                  <a:cubicBezTo>
                    <a:pt x="1982" y="3292"/>
                    <a:pt x="1938" y="3312"/>
                    <a:pt x="1926" y="3403"/>
                  </a:cubicBezTo>
                  <a:cubicBezTo>
                    <a:pt x="1908" y="3544"/>
                    <a:pt x="1754" y="3537"/>
                    <a:pt x="1653" y="3536"/>
                  </a:cubicBezTo>
                  <a:cubicBezTo>
                    <a:pt x="1609" y="3590"/>
                    <a:pt x="1581" y="3656"/>
                    <a:pt x="1539" y="3670"/>
                  </a:cubicBezTo>
                  <a:cubicBezTo>
                    <a:pt x="1357" y="3730"/>
                    <a:pt x="1170" y="3774"/>
                    <a:pt x="1030" y="3812"/>
                  </a:cubicBezTo>
                  <a:cubicBezTo>
                    <a:pt x="1003" y="3898"/>
                    <a:pt x="983" y="3946"/>
                    <a:pt x="975" y="3996"/>
                  </a:cubicBezTo>
                  <a:cubicBezTo>
                    <a:pt x="969" y="4021"/>
                    <a:pt x="985" y="4049"/>
                    <a:pt x="995" y="4088"/>
                  </a:cubicBezTo>
                  <a:cubicBezTo>
                    <a:pt x="1034" y="4046"/>
                    <a:pt x="1059" y="4018"/>
                    <a:pt x="1089" y="3984"/>
                  </a:cubicBezTo>
                  <a:cubicBezTo>
                    <a:pt x="1157" y="4048"/>
                    <a:pt x="1183" y="4150"/>
                    <a:pt x="1118" y="4159"/>
                  </a:cubicBezTo>
                  <a:cubicBezTo>
                    <a:pt x="1006" y="4178"/>
                    <a:pt x="986" y="4281"/>
                    <a:pt x="912" y="4319"/>
                  </a:cubicBezTo>
                  <a:cubicBezTo>
                    <a:pt x="861" y="4345"/>
                    <a:pt x="750" y="4349"/>
                    <a:pt x="731" y="4322"/>
                  </a:cubicBezTo>
                  <a:cubicBezTo>
                    <a:pt x="672" y="4230"/>
                    <a:pt x="597" y="4277"/>
                    <a:pt x="549" y="4294"/>
                  </a:cubicBezTo>
                  <a:cubicBezTo>
                    <a:pt x="434" y="4335"/>
                    <a:pt x="329" y="4401"/>
                    <a:pt x="219" y="4458"/>
                  </a:cubicBezTo>
                  <a:cubicBezTo>
                    <a:pt x="215" y="4459"/>
                    <a:pt x="223" y="4484"/>
                    <a:pt x="228" y="4507"/>
                  </a:cubicBezTo>
                  <a:cubicBezTo>
                    <a:pt x="271" y="4505"/>
                    <a:pt x="317" y="4501"/>
                    <a:pt x="362" y="4498"/>
                  </a:cubicBezTo>
                  <a:cubicBezTo>
                    <a:pt x="345" y="4639"/>
                    <a:pt x="305" y="4743"/>
                    <a:pt x="119" y="4740"/>
                  </a:cubicBezTo>
                  <a:cubicBezTo>
                    <a:pt x="198" y="4799"/>
                    <a:pt x="242" y="4833"/>
                    <a:pt x="308" y="4882"/>
                  </a:cubicBezTo>
                  <a:cubicBezTo>
                    <a:pt x="128" y="4923"/>
                    <a:pt x="162" y="5052"/>
                    <a:pt x="174" y="5179"/>
                  </a:cubicBezTo>
                  <a:cubicBezTo>
                    <a:pt x="121" y="5141"/>
                    <a:pt x="90" y="5118"/>
                    <a:pt x="49" y="5090"/>
                  </a:cubicBezTo>
                  <a:cubicBezTo>
                    <a:pt x="33" y="5163"/>
                    <a:pt x="20" y="5216"/>
                    <a:pt x="7" y="5269"/>
                  </a:cubicBezTo>
                  <a:lnTo>
                    <a:pt x="0" y="5263"/>
                  </a:lnTo>
                  <a:cubicBezTo>
                    <a:pt x="137" y="5283"/>
                    <a:pt x="275" y="5303"/>
                    <a:pt x="437" y="5326"/>
                  </a:cubicBezTo>
                  <a:cubicBezTo>
                    <a:pt x="418" y="5436"/>
                    <a:pt x="397" y="5559"/>
                    <a:pt x="376" y="5686"/>
                  </a:cubicBezTo>
                  <a:cubicBezTo>
                    <a:pt x="297" y="5726"/>
                    <a:pt x="212" y="5768"/>
                    <a:pt x="96" y="5828"/>
                  </a:cubicBezTo>
                  <a:cubicBezTo>
                    <a:pt x="155" y="5857"/>
                    <a:pt x="191" y="5888"/>
                    <a:pt x="211" y="5881"/>
                  </a:cubicBezTo>
                  <a:cubicBezTo>
                    <a:pt x="341" y="5826"/>
                    <a:pt x="487" y="5809"/>
                    <a:pt x="591" y="5690"/>
                  </a:cubicBezTo>
                  <a:cubicBezTo>
                    <a:pt x="634" y="5641"/>
                    <a:pt x="718" y="5626"/>
                    <a:pt x="783" y="5595"/>
                  </a:cubicBezTo>
                  <a:cubicBezTo>
                    <a:pt x="838" y="5529"/>
                    <a:pt x="870" y="5430"/>
                    <a:pt x="996" y="5454"/>
                  </a:cubicBezTo>
                  <a:cubicBezTo>
                    <a:pt x="1006" y="5492"/>
                    <a:pt x="1014" y="5533"/>
                    <a:pt x="1028" y="5592"/>
                  </a:cubicBezTo>
                  <a:cubicBezTo>
                    <a:pt x="935" y="5592"/>
                    <a:pt x="857" y="5591"/>
                    <a:pt x="778" y="5591"/>
                  </a:cubicBezTo>
                  <a:cubicBezTo>
                    <a:pt x="752" y="5642"/>
                    <a:pt x="735" y="5704"/>
                    <a:pt x="696" y="5742"/>
                  </a:cubicBezTo>
                  <a:cubicBezTo>
                    <a:pt x="647" y="5792"/>
                    <a:pt x="612" y="5841"/>
                    <a:pt x="655" y="5898"/>
                  </a:cubicBezTo>
                  <a:cubicBezTo>
                    <a:pt x="696" y="5955"/>
                    <a:pt x="735" y="6032"/>
                    <a:pt x="835" y="6012"/>
                  </a:cubicBezTo>
                  <a:cubicBezTo>
                    <a:pt x="902" y="5999"/>
                    <a:pt x="970" y="6000"/>
                    <a:pt x="1038" y="5991"/>
                  </a:cubicBezTo>
                  <a:cubicBezTo>
                    <a:pt x="1045" y="5990"/>
                    <a:pt x="1050" y="5969"/>
                    <a:pt x="1064" y="5940"/>
                  </a:cubicBezTo>
                  <a:cubicBezTo>
                    <a:pt x="1012" y="5921"/>
                    <a:pt x="961" y="5901"/>
                    <a:pt x="876" y="5867"/>
                  </a:cubicBezTo>
                  <a:cubicBezTo>
                    <a:pt x="1021" y="5818"/>
                    <a:pt x="1138" y="5909"/>
                    <a:pt x="1257" y="5820"/>
                  </a:cubicBezTo>
                  <a:cubicBezTo>
                    <a:pt x="1186" y="5773"/>
                    <a:pt x="1134" y="5740"/>
                    <a:pt x="1075" y="5699"/>
                  </a:cubicBezTo>
                  <a:cubicBezTo>
                    <a:pt x="1243" y="5568"/>
                    <a:pt x="1345" y="5864"/>
                    <a:pt x="1503" y="5758"/>
                  </a:cubicBezTo>
                  <a:cubicBezTo>
                    <a:pt x="1498" y="5735"/>
                    <a:pt x="1490" y="5704"/>
                    <a:pt x="1487" y="5695"/>
                  </a:cubicBezTo>
                  <a:cubicBezTo>
                    <a:pt x="1561" y="5611"/>
                    <a:pt x="1653" y="5547"/>
                    <a:pt x="1688" y="5460"/>
                  </a:cubicBezTo>
                  <a:cubicBezTo>
                    <a:pt x="1766" y="5271"/>
                    <a:pt x="1889" y="5188"/>
                    <a:pt x="2089" y="5219"/>
                  </a:cubicBezTo>
                  <a:cubicBezTo>
                    <a:pt x="2108" y="5177"/>
                    <a:pt x="2115" y="5125"/>
                    <a:pt x="2141" y="5111"/>
                  </a:cubicBezTo>
                  <a:cubicBezTo>
                    <a:pt x="2306" y="5020"/>
                    <a:pt x="2450" y="4897"/>
                    <a:pt x="2606" y="4797"/>
                  </a:cubicBezTo>
                  <a:cubicBezTo>
                    <a:pt x="2784" y="4683"/>
                    <a:pt x="2985" y="4604"/>
                    <a:pt x="3191" y="4502"/>
                  </a:cubicBezTo>
                  <a:cubicBezTo>
                    <a:pt x="3145" y="4391"/>
                    <a:pt x="3044" y="4286"/>
                    <a:pt x="3200" y="4218"/>
                  </a:cubicBezTo>
                  <a:cubicBezTo>
                    <a:pt x="3295" y="4213"/>
                    <a:pt x="3358" y="4344"/>
                    <a:pt x="3488" y="4277"/>
                  </a:cubicBezTo>
                  <a:cubicBezTo>
                    <a:pt x="3441" y="4210"/>
                    <a:pt x="3400" y="4153"/>
                    <a:pt x="3358" y="4095"/>
                  </a:cubicBezTo>
                  <a:cubicBezTo>
                    <a:pt x="3520" y="3997"/>
                    <a:pt x="3739" y="3985"/>
                    <a:pt x="3837" y="3787"/>
                  </a:cubicBezTo>
                  <a:cubicBezTo>
                    <a:pt x="3843" y="3773"/>
                    <a:pt x="3879" y="3761"/>
                    <a:pt x="3898" y="3766"/>
                  </a:cubicBezTo>
                  <a:cubicBezTo>
                    <a:pt x="4045" y="3804"/>
                    <a:pt x="4070" y="3678"/>
                    <a:pt x="4113" y="3600"/>
                  </a:cubicBezTo>
                  <a:cubicBezTo>
                    <a:pt x="4211" y="3592"/>
                    <a:pt x="4290" y="3585"/>
                    <a:pt x="4385" y="3578"/>
                  </a:cubicBezTo>
                  <a:cubicBezTo>
                    <a:pt x="4366" y="3514"/>
                    <a:pt x="4354" y="3474"/>
                    <a:pt x="4340" y="3426"/>
                  </a:cubicBezTo>
                  <a:cubicBezTo>
                    <a:pt x="4445" y="3409"/>
                    <a:pt x="4580" y="3439"/>
                    <a:pt x="4585" y="3269"/>
                  </a:cubicBezTo>
                  <a:cubicBezTo>
                    <a:pt x="4661" y="3269"/>
                    <a:pt x="4727" y="3269"/>
                    <a:pt x="4791" y="3271"/>
                  </a:cubicBezTo>
                  <a:cubicBezTo>
                    <a:pt x="4796" y="3257"/>
                    <a:pt x="4804" y="3244"/>
                    <a:pt x="4810" y="3233"/>
                  </a:cubicBezTo>
                  <a:cubicBezTo>
                    <a:pt x="4748" y="3188"/>
                    <a:pt x="4687" y="3144"/>
                    <a:pt x="4606" y="3085"/>
                  </a:cubicBezTo>
                  <a:cubicBezTo>
                    <a:pt x="4755" y="3085"/>
                    <a:pt x="4888" y="3087"/>
                    <a:pt x="5030" y="3087"/>
                  </a:cubicBezTo>
                  <a:cubicBezTo>
                    <a:pt x="5033" y="2880"/>
                    <a:pt x="5118" y="2752"/>
                    <a:pt x="5316" y="2728"/>
                  </a:cubicBezTo>
                  <a:cubicBezTo>
                    <a:pt x="5418" y="2714"/>
                    <a:pt x="5458" y="2657"/>
                    <a:pt x="5460" y="2564"/>
                  </a:cubicBezTo>
                  <a:cubicBezTo>
                    <a:pt x="5536" y="2557"/>
                    <a:pt x="5603" y="2551"/>
                    <a:pt x="5684" y="2541"/>
                  </a:cubicBezTo>
                  <a:cubicBezTo>
                    <a:pt x="5691" y="2366"/>
                    <a:pt x="5790" y="2295"/>
                    <a:pt x="5953" y="2275"/>
                  </a:cubicBezTo>
                  <a:cubicBezTo>
                    <a:pt x="6036" y="2265"/>
                    <a:pt x="6094" y="2212"/>
                    <a:pt x="6021" y="2114"/>
                  </a:cubicBezTo>
                  <a:cubicBezTo>
                    <a:pt x="6008" y="2097"/>
                    <a:pt x="6023" y="2062"/>
                    <a:pt x="6024" y="2030"/>
                  </a:cubicBezTo>
                  <a:cubicBezTo>
                    <a:pt x="6161" y="2104"/>
                    <a:pt x="6161" y="2104"/>
                    <a:pt x="6181" y="1964"/>
                  </a:cubicBezTo>
                  <a:cubicBezTo>
                    <a:pt x="6233" y="1957"/>
                    <a:pt x="6284" y="1947"/>
                    <a:pt x="6336" y="1939"/>
                  </a:cubicBezTo>
                  <a:cubicBezTo>
                    <a:pt x="6395" y="1932"/>
                    <a:pt x="6452" y="1926"/>
                    <a:pt x="6530" y="1917"/>
                  </a:cubicBezTo>
                  <a:cubicBezTo>
                    <a:pt x="6505" y="1847"/>
                    <a:pt x="6486" y="1793"/>
                    <a:pt x="6461" y="1724"/>
                  </a:cubicBezTo>
                  <a:cubicBezTo>
                    <a:pt x="6531" y="1724"/>
                    <a:pt x="6588" y="1724"/>
                    <a:pt x="6637" y="1725"/>
                  </a:cubicBezTo>
                  <a:cubicBezTo>
                    <a:pt x="6670" y="1651"/>
                    <a:pt x="6697" y="1593"/>
                    <a:pt x="6722" y="1538"/>
                  </a:cubicBezTo>
                  <a:cubicBezTo>
                    <a:pt x="6797" y="1538"/>
                    <a:pt x="6856" y="1538"/>
                    <a:pt x="6917" y="1540"/>
                  </a:cubicBezTo>
                  <a:cubicBezTo>
                    <a:pt x="6889" y="1384"/>
                    <a:pt x="6922" y="1322"/>
                    <a:pt x="7046" y="1256"/>
                  </a:cubicBezTo>
                  <a:cubicBezTo>
                    <a:pt x="7085" y="1236"/>
                    <a:pt x="7129" y="1191"/>
                    <a:pt x="7134" y="1151"/>
                  </a:cubicBezTo>
                  <a:cubicBezTo>
                    <a:pt x="7143" y="1079"/>
                    <a:pt x="7123" y="1004"/>
                    <a:pt x="7113" y="913"/>
                  </a:cubicBezTo>
                  <a:cubicBezTo>
                    <a:pt x="7224" y="967"/>
                    <a:pt x="7321" y="1036"/>
                    <a:pt x="7441" y="949"/>
                  </a:cubicBezTo>
                  <a:cubicBezTo>
                    <a:pt x="7406" y="921"/>
                    <a:pt x="7386" y="891"/>
                    <a:pt x="7359" y="886"/>
                  </a:cubicBezTo>
                  <a:cubicBezTo>
                    <a:pt x="7274" y="871"/>
                    <a:pt x="7202" y="874"/>
                    <a:pt x="7165" y="754"/>
                  </a:cubicBezTo>
                  <a:cubicBezTo>
                    <a:pt x="7138" y="660"/>
                    <a:pt x="7023" y="628"/>
                    <a:pt x="6903" y="701"/>
                  </a:cubicBezTo>
                  <a:cubicBezTo>
                    <a:pt x="7057" y="547"/>
                    <a:pt x="7218" y="405"/>
                    <a:pt x="7075" y="150"/>
                  </a:cubicBezTo>
                  <a:cubicBezTo>
                    <a:pt x="7021" y="171"/>
                    <a:pt x="6953" y="183"/>
                    <a:pt x="6903" y="220"/>
                  </a:cubicBezTo>
                  <a:cubicBezTo>
                    <a:pt x="6774" y="312"/>
                    <a:pt x="6629" y="397"/>
                    <a:pt x="6534" y="519"/>
                  </a:cubicBezTo>
                  <a:cubicBezTo>
                    <a:pt x="6458" y="616"/>
                    <a:pt x="6388" y="577"/>
                    <a:pt x="6306" y="590"/>
                  </a:cubicBezTo>
                  <a:cubicBezTo>
                    <a:pt x="6344" y="442"/>
                    <a:pt x="6467" y="319"/>
                    <a:pt x="6599" y="292"/>
                  </a:cubicBezTo>
                  <a:cubicBezTo>
                    <a:pt x="6749" y="260"/>
                    <a:pt x="6769" y="235"/>
                    <a:pt x="6736" y="102"/>
                  </a:cubicBezTo>
                  <a:cubicBezTo>
                    <a:pt x="6727" y="67"/>
                    <a:pt x="6705" y="34"/>
                    <a:pt x="6690" y="1"/>
                  </a:cubicBezTo>
                  <a:cubicBezTo>
                    <a:pt x="6514" y="50"/>
                    <a:pt x="6348" y="97"/>
                    <a:pt x="6184" y="142"/>
                  </a:cubicBezTo>
                  <a:cubicBezTo>
                    <a:pt x="6158" y="244"/>
                    <a:pt x="6129" y="357"/>
                    <a:pt x="6096" y="494"/>
                  </a:cubicBezTo>
                  <a:cubicBezTo>
                    <a:pt x="6009" y="511"/>
                    <a:pt x="5910" y="532"/>
                    <a:pt x="5812" y="553"/>
                  </a:cubicBezTo>
                  <a:cubicBezTo>
                    <a:pt x="5806" y="573"/>
                    <a:pt x="5797" y="603"/>
                    <a:pt x="5783" y="655"/>
                  </a:cubicBezTo>
                  <a:cubicBezTo>
                    <a:pt x="5698" y="583"/>
                    <a:pt x="5634" y="529"/>
                    <a:pt x="5544" y="452"/>
                  </a:cubicBezTo>
                  <a:cubicBezTo>
                    <a:pt x="5513" y="649"/>
                    <a:pt x="5362" y="656"/>
                    <a:pt x="5244" y="712"/>
                  </a:cubicBezTo>
                  <a:lnTo>
                    <a:pt x="5249" y="706"/>
                  </a:lnTo>
                  <a:cubicBezTo>
                    <a:pt x="5264" y="779"/>
                    <a:pt x="5281" y="850"/>
                    <a:pt x="5295" y="917"/>
                  </a:cubicBezTo>
                  <a:cubicBezTo>
                    <a:pt x="5229" y="951"/>
                    <a:pt x="5175" y="978"/>
                    <a:pt x="5119" y="1006"/>
                  </a:cubicBezTo>
                  <a:cubicBezTo>
                    <a:pt x="5025" y="910"/>
                    <a:pt x="5025" y="910"/>
                    <a:pt x="4800" y="975"/>
                  </a:cubicBezTo>
                  <a:cubicBezTo>
                    <a:pt x="4800" y="1040"/>
                    <a:pt x="4800" y="1105"/>
                    <a:pt x="4799" y="1173"/>
                  </a:cubicBezTo>
                  <a:cubicBezTo>
                    <a:pt x="4733" y="1155"/>
                    <a:pt x="4691" y="1145"/>
                    <a:pt x="4637" y="1130"/>
                  </a:cubicBezTo>
                  <a:cubicBezTo>
                    <a:pt x="4681" y="1303"/>
                    <a:pt x="4623" y="1504"/>
                    <a:pt x="4523" y="1521"/>
                  </a:cubicBezTo>
                  <a:cubicBezTo>
                    <a:pt x="4498" y="1485"/>
                    <a:pt x="4471" y="1444"/>
                    <a:pt x="4439" y="1395"/>
                  </a:cubicBezTo>
                  <a:cubicBezTo>
                    <a:pt x="4383" y="1405"/>
                    <a:pt x="4321" y="1416"/>
                    <a:pt x="4228" y="1434"/>
                  </a:cubicBezTo>
                  <a:cubicBezTo>
                    <a:pt x="4291" y="1505"/>
                    <a:pt x="4333" y="1556"/>
                    <a:pt x="4392" y="1621"/>
                  </a:cubicBezTo>
                  <a:cubicBezTo>
                    <a:pt x="4320" y="1608"/>
                    <a:pt x="4278" y="1598"/>
                    <a:pt x="4236" y="1590"/>
                  </a:cubicBezTo>
                  <a:cubicBezTo>
                    <a:pt x="4225" y="1640"/>
                    <a:pt x="4217" y="1682"/>
                    <a:pt x="4208" y="1722"/>
                  </a:cubicBezTo>
                  <a:cubicBezTo>
                    <a:pt x="4148" y="1681"/>
                    <a:pt x="4076" y="1611"/>
                    <a:pt x="4062" y="1621"/>
                  </a:cubicBezTo>
                  <a:cubicBezTo>
                    <a:pt x="3952" y="1701"/>
                    <a:pt x="3784" y="1717"/>
                    <a:pt x="3752" y="1880"/>
                  </a:cubicBezTo>
                  <a:cubicBezTo>
                    <a:pt x="3736" y="1970"/>
                    <a:pt x="3746" y="2063"/>
                    <a:pt x="3616" y="2074"/>
                  </a:cubicBezTo>
                  <a:cubicBezTo>
                    <a:pt x="3535" y="2082"/>
                    <a:pt x="3454" y="2100"/>
                    <a:pt x="3367" y="2116"/>
                  </a:cubicBezTo>
                  <a:cubicBezTo>
                    <a:pt x="3340" y="2296"/>
                    <a:pt x="3340" y="2296"/>
                    <a:pt x="3225" y="2407"/>
                  </a:cubicBezTo>
                  <a:close/>
                  <a:moveTo>
                    <a:pt x="887" y="4714"/>
                  </a:moveTo>
                  <a:cubicBezTo>
                    <a:pt x="970" y="4690"/>
                    <a:pt x="1059" y="4688"/>
                    <a:pt x="1016" y="4543"/>
                  </a:cubicBezTo>
                  <a:cubicBezTo>
                    <a:pt x="1132" y="4621"/>
                    <a:pt x="1141" y="4699"/>
                    <a:pt x="1104" y="4807"/>
                  </a:cubicBezTo>
                  <a:cubicBezTo>
                    <a:pt x="1013" y="4763"/>
                    <a:pt x="934" y="4776"/>
                    <a:pt x="890" y="4877"/>
                  </a:cubicBezTo>
                  <a:cubicBezTo>
                    <a:pt x="787" y="4974"/>
                    <a:pt x="747" y="5137"/>
                    <a:pt x="589" y="5174"/>
                  </a:cubicBezTo>
                  <a:cubicBezTo>
                    <a:pt x="568" y="5179"/>
                    <a:pt x="544" y="5174"/>
                    <a:pt x="522" y="5174"/>
                  </a:cubicBezTo>
                  <a:cubicBezTo>
                    <a:pt x="517" y="5078"/>
                    <a:pt x="517" y="5078"/>
                    <a:pt x="643" y="4903"/>
                  </a:cubicBezTo>
                  <a:cubicBezTo>
                    <a:pt x="731" y="4897"/>
                    <a:pt x="813" y="4891"/>
                    <a:pt x="894" y="4884"/>
                  </a:cubicBezTo>
                  <a:cubicBezTo>
                    <a:pt x="893" y="4827"/>
                    <a:pt x="890" y="4768"/>
                    <a:pt x="887" y="4714"/>
                  </a:cubicBezTo>
                  <a:close/>
                  <a:moveTo>
                    <a:pt x="6023" y="832"/>
                  </a:moveTo>
                  <a:cubicBezTo>
                    <a:pt x="6033" y="842"/>
                    <a:pt x="6045" y="852"/>
                    <a:pt x="6055" y="861"/>
                  </a:cubicBezTo>
                  <a:cubicBezTo>
                    <a:pt x="6069" y="803"/>
                    <a:pt x="6080" y="748"/>
                    <a:pt x="6097" y="670"/>
                  </a:cubicBezTo>
                  <a:cubicBezTo>
                    <a:pt x="6158" y="676"/>
                    <a:pt x="6218" y="682"/>
                    <a:pt x="6285" y="689"/>
                  </a:cubicBezTo>
                  <a:cubicBezTo>
                    <a:pt x="6168" y="926"/>
                    <a:pt x="6168" y="926"/>
                    <a:pt x="5909" y="946"/>
                  </a:cubicBezTo>
                  <a:cubicBezTo>
                    <a:pt x="5837" y="1061"/>
                    <a:pt x="5785" y="1220"/>
                    <a:pt x="5550" y="1191"/>
                  </a:cubicBezTo>
                  <a:cubicBezTo>
                    <a:pt x="5733" y="1052"/>
                    <a:pt x="5878" y="943"/>
                    <a:pt x="6023" y="832"/>
                  </a:cubicBezTo>
                  <a:close/>
                  <a:moveTo>
                    <a:pt x="2550" y="3626"/>
                  </a:moveTo>
                  <a:cubicBezTo>
                    <a:pt x="2471" y="3464"/>
                    <a:pt x="2605" y="3421"/>
                    <a:pt x="2683" y="3343"/>
                  </a:cubicBezTo>
                  <a:cubicBezTo>
                    <a:pt x="2743" y="3386"/>
                    <a:pt x="2798" y="3426"/>
                    <a:pt x="2886" y="3489"/>
                  </a:cubicBezTo>
                  <a:cubicBezTo>
                    <a:pt x="2724" y="3525"/>
                    <a:pt x="2573" y="3587"/>
                    <a:pt x="2550" y="3626"/>
                  </a:cubicBezTo>
                  <a:close/>
                  <a:moveTo>
                    <a:pt x="1340" y="5023"/>
                  </a:moveTo>
                  <a:cubicBezTo>
                    <a:pt x="1425" y="4888"/>
                    <a:pt x="1547" y="4824"/>
                    <a:pt x="1689" y="4788"/>
                  </a:cubicBezTo>
                  <a:cubicBezTo>
                    <a:pt x="1601" y="4897"/>
                    <a:pt x="1537" y="5046"/>
                    <a:pt x="1340" y="5023"/>
                  </a:cubicBezTo>
                  <a:close/>
                  <a:moveTo>
                    <a:pt x="6705" y="941"/>
                  </a:moveTo>
                  <a:cubicBezTo>
                    <a:pt x="6648" y="999"/>
                    <a:pt x="6541" y="999"/>
                    <a:pt x="6394" y="944"/>
                  </a:cubicBezTo>
                  <a:cubicBezTo>
                    <a:pt x="6569" y="935"/>
                    <a:pt x="6707" y="932"/>
                    <a:pt x="6705" y="723"/>
                  </a:cubicBezTo>
                  <a:cubicBezTo>
                    <a:pt x="6730" y="741"/>
                    <a:pt x="6754" y="758"/>
                    <a:pt x="6779" y="776"/>
                  </a:cubicBezTo>
                  <a:cubicBezTo>
                    <a:pt x="6756" y="832"/>
                    <a:pt x="6744" y="900"/>
                    <a:pt x="6705" y="941"/>
                  </a:cubicBezTo>
                  <a:close/>
                  <a:moveTo>
                    <a:pt x="1411" y="4260"/>
                  </a:moveTo>
                  <a:cubicBezTo>
                    <a:pt x="1537" y="4197"/>
                    <a:pt x="1628" y="4151"/>
                    <a:pt x="1753" y="4087"/>
                  </a:cubicBezTo>
                  <a:cubicBezTo>
                    <a:pt x="1688" y="4238"/>
                    <a:pt x="1611" y="4277"/>
                    <a:pt x="1411" y="4260"/>
                  </a:cubicBezTo>
                  <a:close/>
                  <a:moveTo>
                    <a:pt x="2870" y="4453"/>
                  </a:moveTo>
                  <a:cubicBezTo>
                    <a:pt x="2872" y="4453"/>
                    <a:pt x="2881" y="4504"/>
                    <a:pt x="2872" y="4515"/>
                  </a:cubicBezTo>
                  <a:cubicBezTo>
                    <a:pt x="2804" y="4578"/>
                    <a:pt x="2751" y="4538"/>
                    <a:pt x="2661" y="4453"/>
                  </a:cubicBezTo>
                  <a:cubicBezTo>
                    <a:pt x="2755" y="4452"/>
                    <a:pt x="2812" y="4450"/>
                    <a:pt x="2870" y="4453"/>
                  </a:cubicBezTo>
                  <a:close/>
                  <a:moveTo>
                    <a:pt x="4971" y="1634"/>
                  </a:moveTo>
                  <a:cubicBezTo>
                    <a:pt x="4967" y="1649"/>
                    <a:pt x="4964" y="1665"/>
                    <a:pt x="4959" y="1681"/>
                  </a:cubicBezTo>
                  <a:cubicBezTo>
                    <a:pt x="4894" y="1667"/>
                    <a:pt x="4831" y="1652"/>
                    <a:pt x="4766" y="1639"/>
                  </a:cubicBezTo>
                  <a:cubicBezTo>
                    <a:pt x="4777" y="1616"/>
                    <a:pt x="4787" y="1595"/>
                    <a:pt x="4797" y="1574"/>
                  </a:cubicBezTo>
                  <a:cubicBezTo>
                    <a:pt x="4856" y="1594"/>
                    <a:pt x="4914" y="1614"/>
                    <a:pt x="4971" y="1634"/>
                  </a:cubicBezTo>
                  <a:close/>
                  <a:moveTo>
                    <a:pt x="3349" y="2950"/>
                  </a:moveTo>
                  <a:cubicBezTo>
                    <a:pt x="3316" y="3072"/>
                    <a:pt x="3316" y="3072"/>
                    <a:pt x="3200" y="3012"/>
                  </a:cubicBezTo>
                  <a:cubicBezTo>
                    <a:pt x="3253" y="2989"/>
                    <a:pt x="3297" y="2970"/>
                    <a:pt x="3349" y="2950"/>
                  </a:cubicBezTo>
                  <a:close/>
                  <a:moveTo>
                    <a:pt x="2618" y="3115"/>
                  </a:moveTo>
                  <a:cubicBezTo>
                    <a:pt x="2607" y="3108"/>
                    <a:pt x="2586" y="3095"/>
                    <a:pt x="2588" y="3092"/>
                  </a:cubicBezTo>
                  <a:cubicBezTo>
                    <a:pt x="2600" y="3059"/>
                    <a:pt x="2616" y="3027"/>
                    <a:pt x="2630" y="2995"/>
                  </a:cubicBezTo>
                  <a:cubicBezTo>
                    <a:pt x="2644" y="3001"/>
                    <a:pt x="2657" y="3007"/>
                    <a:pt x="2672" y="3014"/>
                  </a:cubicBezTo>
                  <a:cubicBezTo>
                    <a:pt x="2654" y="3047"/>
                    <a:pt x="2636" y="3080"/>
                    <a:pt x="2618" y="3115"/>
                  </a:cubicBezTo>
                  <a:close/>
                  <a:moveTo>
                    <a:pt x="1296" y="4505"/>
                  </a:moveTo>
                  <a:cubicBezTo>
                    <a:pt x="1281" y="4533"/>
                    <a:pt x="1262" y="4559"/>
                    <a:pt x="1239" y="4584"/>
                  </a:cubicBezTo>
                  <a:cubicBezTo>
                    <a:pt x="1236" y="4588"/>
                    <a:pt x="1193" y="4561"/>
                    <a:pt x="1195" y="4557"/>
                  </a:cubicBezTo>
                  <a:cubicBezTo>
                    <a:pt x="1206" y="4527"/>
                    <a:pt x="1224" y="4499"/>
                    <a:pt x="1242" y="4460"/>
                  </a:cubicBezTo>
                  <a:cubicBezTo>
                    <a:pt x="1268" y="4481"/>
                    <a:pt x="1298" y="4501"/>
                    <a:pt x="1296" y="4505"/>
                  </a:cubicBezTo>
                  <a:close/>
                  <a:moveTo>
                    <a:pt x="3190" y="3464"/>
                  </a:moveTo>
                  <a:cubicBezTo>
                    <a:pt x="3193" y="3470"/>
                    <a:pt x="3165" y="3495"/>
                    <a:pt x="3152" y="3510"/>
                  </a:cubicBezTo>
                  <a:cubicBezTo>
                    <a:pt x="3130" y="3484"/>
                    <a:pt x="3107" y="3459"/>
                    <a:pt x="3085" y="3433"/>
                  </a:cubicBezTo>
                  <a:cubicBezTo>
                    <a:pt x="3099" y="3421"/>
                    <a:pt x="3112" y="3408"/>
                    <a:pt x="3126" y="3396"/>
                  </a:cubicBezTo>
                  <a:cubicBezTo>
                    <a:pt x="3148" y="3417"/>
                    <a:pt x="3173" y="3438"/>
                    <a:pt x="3190" y="3464"/>
                  </a:cubicBezTo>
                  <a:close/>
                  <a:moveTo>
                    <a:pt x="5216" y="1475"/>
                  </a:moveTo>
                  <a:cubicBezTo>
                    <a:pt x="5214" y="1463"/>
                    <a:pt x="5210" y="1449"/>
                    <a:pt x="5207" y="1437"/>
                  </a:cubicBezTo>
                  <a:cubicBezTo>
                    <a:pt x="5245" y="1427"/>
                    <a:pt x="5284" y="1417"/>
                    <a:pt x="5321" y="1408"/>
                  </a:cubicBezTo>
                  <a:cubicBezTo>
                    <a:pt x="5326" y="1421"/>
                    <a:pt x="5329" y="1434"/>
                    <a:pt x="5332" y="1447"/>
                  </a:cubicBezTo>
                  <a:cubicBezTo>
                    <a:pt x="5293" y="1457"/>
                    <a:pt x="5256" y="1467"/>
                    <a:pt x="5216" y="1475"/>
                  </a:cubicBezTo>
                  <a:close/>
                  <a:moveTo>
                    <a:pt x="4206" y="2267"/>
                  </a:moveTo>
                  <a:cubicBezTo>
                    <a:pt x="4199" y="2250"/>
                    <a:pt x="4193" y="2232"/>
                    <a:pt x="4186" y="2215"/>
                  </a:cubicBezTo>
                  <a:cubicBezTo>
                    <a:pt x="4233" y="2198"/>
                    <a:pt x="4282" y="2183"/>
                    <a:pt x="4328" y="2166"/>
                  </a:cubicBezTo>
                  <a:cubicBezTo>
                    <a:pt x="4334" y="2181"/>
                    <a:pt x="4340" y="2194"/>
                    <a:pt x="4345" y="2209"/>
                  </a:cubicBezTo>
                  <a:cubicBezTo>
                    <a:pt x="4298" y="2229"/>
                    <a:pt x="4251" y="2248"/>
                    <a:pt x="4206" y="22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5"/>
            <p:cNvSpPr/>
            <p:nvPr/>
          </p:nvSpPr>
          <p:spPr>
            <a:xfrm>
              <a:off x="6089712" y="5288567"/>
              <a:ext cx="22635" cy="18361"/>
            </a:xfrm>
            <a:custGeom>
              <a:avLst/>
              <a:gdLst/>
              <a:ahLst/>
              <a:cxnLst/>
              <a:rect l="l" t="t" r="r" b="b"/>
              <a:pathLst>
                <a:path w="535" h="434" extrusionOk="0">
                  <a:moveTo>
                    <a:pt x="173" y="1"/>
                  </a:moveTo>
                  <a:cubicBezTo>
                    <a:pt x="207" y="67"/>
                    <a:pt x="240" y="134"/>
                    <a:pt x="269" y="193"/>
                  </a:cubicBezTo>
                  <a:cubicBezTo>
                    <a:pt x="361" y="172"/>
                    <a:pt x="439" y="153"/>
                    <a:pt x="516" y="134"/>
                  </a:cubicBezTo>
                  <a:lnTo>
                    <a:pt x="535" y="177"/>
                  </a:lnTo>
                  <a:cubicBezTo>
                    <a:pt x="405" y="226"/>
                    <a:pt x="401" y="433"/>
                    <a:pt x="221" y="401"/>
                  </a:cubicBezTo>
                  <a:cubicBezTo>
                    <a:pt x="149" y="339"/>
                    <a:pt x="75" y="276"/>
                    <a:pt x="0" y="210"/>
                  </a:cubicBezTo>
                  <a:cubicBezTo>
                    <a:pt x="34" y="198"/>
                    <a:pt x="66" y="186"/>
                    <a:pt x="116" y="167"/>
                  </a:cubicBezTo>
                  <a:cubicBezTo>
                    <a:pt x="93" y="126"/>
                    <a:pt x="71" y="86"/>
                    <a:pt x="40" y="28"/>
                  </a:cubicBezTo>
                  <a:cubicBezTo>
                    <a:pt x="97" y="21"/>
                    <a:pt x="139" y="14"/>
                    <a:pt x="180" y="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5"/>
            <p:cNvSpPr/>
            <p:nvPr/>
          </p:nvSpPr>
          <p:spPr>
            <a:xfrm>
              <a:off x="6403938" y="5080197"/>
              <a:ext cx="15315" cy="15188"/>
            </a:xfrm>
            <a:custGeom>
              <a:avLst/>
              <a:gdLst/>
              <a:ahLst/>
              <a:cxnLst/>
              <a:rect l="l" t="t" r="r" b="b"/>
              <a:pathLst>
                <a:path w="362" h="359" extrusionOk="0">
                  <a:moveTo>
                    <a:pt x="0" y="359"/>
                  </a:moveTo>
                  <a:cubicBezTo>
                    <a:pt x="34" y="194"/>
                    <a:pt x="36" y="63"/>
                    <a:pt x="209" y="0"/>
                  </a:cubicBezTo>
                  <a:cubicBezTo>
                    <a:pt x="254" y="68"/>
                    <a:pt x="306" y="141"/>
                    <a:pt x="362" y="223"/>
                  </a:cubicBezTo>
                  <a:cubicBezTo>
                    <a:pt x="227" y="272"/>
                    <a:pt x="127" y="310"/>
                    <a:pt x="0" y="3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5"/>
            <p:cNvSpPr/>
            <p:nvPr/>
          </p:nvSpPr>
          <p:spPr>
            <a:xfrm>
              <a:off x="6354014" y="5918374"/>
              <a:ext cx="12058" cy="8123"/>
            </a:xfrm>
            <a:custGeom>
              <a:avLst/>
              <a:gdLst/>
              <a:ahLst/>
              <a:cxnLst/>
              <a:rect l="l" t="t" r="r" b="b"/>
              <a:pathLst>
                <a:path w="285" h="192" extrusionOk="0">
                  <a:moveTo>
                    <a:pt x="284" y="76"/>
                  </a:moveTo>
                  <a:cubicBezTo>
                    <a:pt x="194" y="113"/>
                    <a:pt x="102" y="150"/>
                    <a:pt x="1" y="192"/>
                  </a:cubicBezTo>
                  <a:cubicBezTo>
                    <a:pt x="37" y="7"/>
                    <a:pt x="54" y="1"/>
                    <a:pt x="284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5"/>
            <p:cNvSpPr/>
            <p:nvPr/>
          </p:nvSpPr>
          <p:spPr>
            <a:xfrm>
              <a:off x="6341406" y="5899124"/>
              <a:ext cx="6346" cy="4612"/>
            </a:xfrm>
            <a:custGeom>
              <a:avLst/>
              <a:gdLst/>
              <a:ahLst/>
              <a:cxnLst/>
              <a:rect l="l" t="t" r="r" b="b"/>
              <a:pathLst>
                <a:path w="150" h="109" extrusionOk="0">
                  <a:moveTo>
                    <a:pt x="150" y="68"/>
                  </a:moveTo>
                  <a:cubicBezTo>
                    <a:pt x="107" y="82"/>
                    <a:pt x="64" y="96"/>
                    <a:pt x="20" y="109"/>
                  </a:cubicBezTo>
                  <a:cubicBezTo>
                    <a:pt x="13" y="82"/>
                    <a:pt x="7" y="55"/>
                    <a:pt x="1" y="26"/>
                  </a:cubicBezTo>
                  <a:cubicBezTo>
                    <a:pt x="46" y="18"/>
                    <a:pt x="91" y="9"/>
                    <a:pt x="136" y="1"/>
                  </a:cubicBezTo>
                  <a:cubicBezTo>
                    <a:pt x="141" y="23"/>
                    <a:pt x="147" y="45"/>
                    <a:pt x="150" y="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5"/>
            <p:cNvSpPr/>
            <p:nvPr/>
          </p:nvSpPr>
          <p:spPr>
            <a:xfrm>
              <a:off x="6337471" y="5889223"/>
              <a:ext cx="4908" cy="3892"/>
            </a:xfrm>
            <a:custGeom>
              <a:avLst/>
              <a:gdLst/>
              <a:ahLst/>
              <a:cxnLst/>
              <a:rect l="l" t="t" r="r" b="b"/>
              <a:pathLst>
                <a:path w="116" h="92" extrusionOk="0">
                  <a:moveTo>
                    <a:pt x="0" y="49"/>
                  </a:moveTo>
                  <a:cubicBezTo>
                    <a:pt x="28" y="25"/>
                    <a:pt x="47" y="0"/>
                    <a:pt x="57" y="3"/>
                  </a:cubicBezTo>
                  <a:cubicBezTo>
                    <a:pt x="79" y="9"/>
                    <a:pt x="99" y="28"/>
                    <a:pt x="111" y="47"/>
                  </a:cubicBezTo>
                  <a:cubicBezTo>
                    <a:pt x="116" y="52"/>
                    <a:pt x="89" y="92"/>
                    <a:pt x="79" y="89"/>
                  </a:cubicBezTo>
                  <a:cubicBezTo>
                    <a:pt x="55" y="86"/>
                    <a:pt x="33" y="68"/>
                    <a:pt x="0" y="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5" name="Google Shape;1285;p45"/>
            <p:cNvGrpSpPr/>
            <p:nvPr/>
          </p:nvGrpSpPr>
          <p:grpSpPr>
            <a:xfrm>
              <a:off x="6170902" y="5091620"/>
              <a:ext cx="603144" cy="930913"/>
              <a:chOff x="6170902" y="5091620"/>
              <a:chExt cx="603144" cy="930913"/>
            </a:xfrm>
          </p:grpSpPr>
          <p:sp>
            <p:nvSpPr>
              <p:cNvPr id="1286" name="Google Shape;1286;p45"/>
              <p:cNvSpPr/>
              <p:nvPr/>
            </p:nvSpPr>
            <p:spPr>
              <a:xfrm>
                <a:off x="6170902" y="5226965"/>
                <a:ext cx="328391" cy="260868"/>
              </a:xfrm>
              <a:custGeom>
                <a:avLst/>
                <a:gdLst/>
                <a:ahLst/>
                <a:cxnLst/>
                <a:rect l="l" t="t" r="r" b="b"/>
                <a:pathLst>
                  <a:path w="7762" h="6166" extrusionOk="0">
                    <a:moveTo>
                      <a:pt x="7326" y="732"/>
                    </a:moveTo>
                    <a:cubicBezTo>
                      <a:pt x="7465" y="547"/>
                      <a:pt x="7604" y="362"/>
                      <a:pt x="7743" y="174"/>
                    </a:cubicBezTo>
                    <a:cubicBezTo>
                      <a:pt x="7684" y="120"/>
                      <a:pt x="7626" y="113"/>
                      <a:pt x="7525" y="183"/>
                    </a:cubicBezTo>
                    <a:cubicBezTo>
                      <a:pt x="7393" y="278"/>
                      <a:pt x="7226" y="326"/>
                      <a:pt x="7044" y="407"/>
                    </a:cubicBezTo>
                    <a:cubicBezTo>
                      <a:pt x="7082" y="242"/>
                      <a:pt x="7339" y="262"/>
                      <a:pt x="7239" y="61"/>
                    </a:cubicBezTo>
                    <a:cubicBezTo>
                      <a:pt x="7183" y="79"/>
                      <a:pt x="7123" y="112"/>
                      <a:pt x="7065" y="115"/>
                    </a:cubicBezTo>
                    <a:cubicBezTo>
                      <a:pt x="6998" y="116"/>
                      <a:pt x="6950" y="0"/>
                      <a:pt x="6857" y="79"/>
                    </a:cubicBezTo>
                    <a:cubicBezTo>
                      <a:pt x="6868" y="137"/>
                      <a:pt x="6879" y="199"/>
                      <a:pt x="6891" y="248"/>
                    </a:cubicBezTo>
                    <a:cubicBezTo>
                      <a:pt x="6654" y="297"/>
                      <a:pt x="6435" y="341"/>
                      <a:pt x="6222" y="384"/>
                    </a:cubicBezTo>
                    <a:cubicBezTo>
                      <a:pt x="6168" y="634"/>
                      <a:pt x="6168" y="634"/>
                      <a:pt x="6058" y="686"/>
                    </a:cubicBezTo>
                    <a:cubicBezTo>
                      <a:pt x="6058" y="625"/>
                      <a:pt x="6059" y="565"/>
                      <a:pt x="6059" y="505"/>
                    </a:cubicBezTo>
                    <a:cubicBezTo>
                      <a:pt x="6059" y="490"/>
                      <a:pt x="6060" y="466"/>
                      <a:pt x="6054" y="461"/>
                    </a:cubicBezTo>
                    <a:cubicBezTo>
                      <a:pt x="6019" y="440"/>
                      <a:pt x="5980" y="417"/>
                      <a:pt x="5943" y="413"/>
                    </a:cubicBezTo>
                    <a:cubicBezTo>
                      <a:pt x="5929" y="412"/>
                      <a:pt x="5903" y="470"/>
                      <a:pt x="5899" y="502"/>
                    </a:cubicBezTo>
                    <a:cubicBezTo>
                      <a:pt x="5897" y="528"/>
                      <a:pt x="5920" y="558"/>
                      <a:pt x="5932" y="586"/>
                    </a:cubicBezTo>
                    <a:cubicBezTo>
                      <a:pt x="5992" y="735"/>
                      <a:pt x="5985" y="753"/>
                      <a:pt x="5844" y="856"/>
                    </a:cubicBezTo>
                    <a:cubicBezTo>
                      <a:pt x="5839" y="788"/>
                      <a:pt x="5833" y="710"/>
                      <a:pt x="5828" y="632"/>
                    </a:cubicBezTo>
                    <a:cubicBezTo>
                      <a:pt x="5720" y="678"/>
                      <a:pt x="5642" y="712"/>
                      <a:pt x="5586" y="736"/>
                    </a:cubicBezTo>
                    <a:cubicBezTo>
                      <a:pt x="5557" y="825"/>
                      <a:pt x="5533" y="898"/>
                      <a:pt x="5511" y="970"/>
                    </a:cubicBezTo>
                    <a:cubicBezTo>
                      <a:pt x="5537" y="990"/>
                      <a:pt x="5578" y="1019"/>
                      <a:pt x="5625" y="1053"/>
                    </a:cubicBezTo>
                    <a:cubicBezTo>
                      <a:pt x="5574" y="1087"/>
                      <a:pt x="5536" y="1111"/>
                      <a:pt x="5484" y="1146"/>
                    </a:cubicBezTo>
                    <a:cubicBezTo>
                      <a:pt x="5429" y="1066"/>
                      <a:pt x="5380" y="993"/>
                      <a:pt x="5323" y="910"/>
                    </a:cubicBezTo>
                    <a:cubicBezTo>
                      <a:pt x="5294" y="1033"/>
                      <a:pt x="5271" y="1137"/>
                      <a:pt x="5247" y="1238"/>
                    </a:cubicBezTo>
                    <a:cubicBezTo>
                      <a:pt x="5033" y="1220"/>
                      <a:pt x="5033" y="1220"/>
                      <a:pt x="4953" y="1455"/>
                    </a:cubicBezTo>
                    <a:cubicBezTo>
                      <a:pt x="4883" y="1464"/>
                      <a:pt x="4812" y="1471"/>
                      <a:pt x="4745" y="1480"/>
                    </a:cubicBezTo>
                    <a:cubicBezTo>
                      <a:pt x="4729" y="1548"/>
                      <a:pt x="4715" y="1605"/>
                      <a:pt x="4703" y="1662"/>
                    </a:cubicBezTo>
                    <a:cubicBezTo>
                      <a:pt x="4419" y="1633"/>
                      <a:pt x="4230" y="1819"/>
                      <a:pt x="3944" y="1902"/>
                    </a:cubicBezTo>
                    <a:cubicBezTo>
                      <a:pt x="4052" y="1945"/>
                      <a:pt x="4102" y="1967"/>
                      <a:pt x="4157" y="1991"/>
                    </a:cubicBezTo>
                    <a:cubicBezTo>
                      <a:pt x="4084" y="2144"/>
                      <a:pt x="3971" y="2019"/>
                      <a:pt x="3898" y="2076"/>
                    </a:cubicBezTo>
                    <a:cubicBezTo>
                      <a:pt x="3809" y="2126"/>
                      <a:pt x="3719" y="2176"/>
                      <a:pt x="3631" y="2226"/>
                    </a:cubicBezTo>
                    <a:cubicBezTo>
                      <a:pt x="3659" y="2264"/>
                      <a:pt x="3688" y="2304"/>
                      <a:pt x="3716" y="2341"/>
                    </a:cubicBezTo>
                    <a:cubicBezTo>
                      <a:pt x="3589" y="2480"/>
                      <a:pt x="3555" y="2298"/>
                      <a:pt x="3466" y="2278"/>
                    </a:cubicBezTo>
                    <a:cubicBezTo>
                      <a:pt x="3466" y="2341"/>
                      <a:pt x="3466" y="2392"/>
                      <a:pt x="3465" y="2446"/>
                    </a:cubicBezTo>
                    <a:cubicBezTo>
                      <a:pt x="3376" y="2504"/>
                      <a:pt x="3279" y="2540"/>
                      <a:pt x="3272" y="2678"/>
                    </a:cubicBezTo>
                    <a:cubicBezTo>
                      <a:pt x="3270" y="2740"/>
                      <a:pt x="3173" y="2798"/>
                      <a:pt x="3120" y="2857"/>
                    </a:cubicBezTo>
                    <a:cubicBezTo>
                      <a:pt x="3034" y="2731"/>
                      <a:pt x="2986" y="2888"/>
                      <a:pt x="2949" y="2876"/>
                    </a:cubicBezTo>
                    <a:cubicBezTo>
                      <a:pt x="2942" y="2976"/>
                      <a:pt x="2935" y="3064"/>
                      <a:pt x="2927" y="3170"/>
                    </a:cubicBezTo>
                    <a:cubicBezTo>
                      <a:pt x="2825" y="3113"/>
                      <a:pt x="2756" y="3075"/>
                      <a:pt x="2674" y="3029"/>
                    </a:cubicBezTo>
                    <a:cubicBezTo>
                      <a:pt x="2698" y="3160"/>
                      <a:pt x="2672" y="3231"/>
                      <a:pt x="2536" y="3218"/>
                    </a:cubicBezTo>
                    <a:cubicBezTo>
                      <a:pt x="2522" y="3180"/>
                      <a:pt x="2507" y="3142"/>
                      <a:pt x="2487" y="3085"/>
                    </a:cubicBezTo>
                    <a:cubicBezTo>
                      <a:pt x="2448" y="3121"/>
                      <a:pt x="2417" y="3149"/>
                      <a:pt x="2382" y="3180"/>
                    </a:cubicBezTo>
                    <a:cubicBezTo>
                      <a:pt x="2435" y="3274"/>
                      <a:pt x="2581" y="3319"/>
                      <a:pt x="2502" y="3447"/>
                    </a:cubicBezTo>
                    <a:cubicBezTo>
                      <a:pt x="2487" y="3473"/>
                      <a:pt x="2424" y="3472"/>
                      <a:pt x="2371" y="3486"/>
                    </a:cubicBezTo>
                    <a:cubicBezTo>
                      <a:pt x="2392" y="3419"/>
                      <a:pt x="2405" y="3378"/>
                      <a:pt x="2416" y="3347"/>
                    </a:cubicBezTo>
                    <a:cubicBezTo>
                      <a:pt x="2354" y="3331"/>
                      <a:pt x="2302" y="3316"/>
                      <a:pt x="2249" y="3305"/>
                    </a:cubicBezTo>
                    <a:cubicBezTo>
                      <a:pt x="2223" y="3300"/>
                      <a:pt x="2174" y="3301"/>
                      <a:pt x="2172" y="3309"/>
                    </a:cubicBezTo>
                    <a:cubicBezTo>
                      <a:pt x="2164" y="3338"/>
                      <a:pt x="2166" y="3374"/>
                      <a:pt x="2174" y="3404"/>
                    </a:cubicBezTo>
                    <a:cubicBezTo>
                      <a:pt x="2181" y="3430"/>
                      <a:pt x="2202" y="3451"/>
                      <a:pt x="2209" y="3463"/>
                    </a:cubicBezTo>
                    <a:cubicBezTo>
                      <a:pt x="2124" y="3628"/>
                      <a:pt x="2006" y="3618"/>
                      <a:pt x="1869" y="3526"/>
                    </a:cubicBezTo>
                    <a:cubicBezTo>
                      <a:pt x="1859" y="3614"/>
                      <a:pt x="1851" y="3677"/>
                      <a:pt x="1844" y="3752"/>
                    </a:cubicBezTo>
                    <a:cubicBezTo>
                      <a:pt x="1759" y="3776"/>
                      <a:pt x="1678" y="3816"/>
                      <a:pt x="1599" y="3817"/>
                    </a:cubicBezTo>
                    <a:cubicBezTo>
                      <a:pt x="1516" y="3817"/>
                      <a:pt x="1516" y="3800"/>
                      <a:pt x="1496" y="3900"/>
                    </a:cubicBezTo>
                    <a:lnTo>
                      <a:pt x="1496" y="3900"/>
                    </a:lnTo>
                    <a:cubicBezTo>
                      <a:pt x="1593" y="3917"/>
                      <a:pt x="1648" y="3964"/>
                      <a:pt x="1629" y="4076"/>
                    </a:cubicBezTo>
                    <a:cubicBezTo>
                      <a:pt x="1457" y="4075"/>
                      <a:pt x="1287" y="4075"/>
                      <a:pt x="1134" y="4075"/>
                    </a:cubicBezTo>
                    <a:cubicBezTo>
                      <a:pt x="1084" y="4109"/>
                      <a:pt x="1037" y="4167"/>
                      <a:pt x="986" y="4171"/>
                    </a:cubicBezTo>
                    <a:cubicBezTo>
                      <a:pt x="887" y="4177"/>
                      <a:pt x="833" y="4222"/>
                      <a:pt x="791" y="4316"/>
                    </a:cubicBezTo>
                    <a:cubicBezTo>
                      <a:pt x="816" y="4359"/>
                      <a:pt x="844" y="4406"/>
                      <a:pt x="890" y="4488"/>
                    </a:cubicBezTo>
                    <a:cubicBezTo>
                      <a:pt x="782" y="4452"/>
                      <a:pt x="708" y="4429"/>
                      <a:pt x="619" y="4399"/>
                    </a:cubicBezTo>
                    <a:cubicBezTo>
                      <a:pt x="610" y="4462"/>
                      <a:pt x="604" y="4509"/>
                      <a:pt x="598" y="4554"/>
                    </a:cubicBezTo>
                    <a:lnTo>
                      <a:pt x="479" y="4554"/>
                    </a:lnTo>
                    <a:cubicBezTo>
                      <a:pt x="463" y="4612"/>
                      <a:pt x="462" y="4674"/>
                      <a:pt x="432" y="4714"/>
                    </a:cubicBezTo>
                    <a:cubicBezTo>
                      <a:pt x="403" y="4753"/>
                      <a:pt x="344" y="4771"/>
                      <a:pt x="301" y="4799"/>
                    </a:cubicBezTo>
                    <a:cubicBezTo>
                      <a:pt x="306" y="4816"/>
                      <a:pt x="309" y="4834"/>
                      <a:pt x="314" y="4851"/>
                    </a:cubicBezTo>
                    <a:cubicBezTo>
                      <a:pt x="391" y="4859"/>
                      <a:pt x="468" y="4865"/>
                      <a:pt x="554" y="4874"/>
                    </a:cubicBezTo>
                    <a:cubicBezTo>
                      <a:pt x="418" y="4909"/>
                      <a:pt x="298" y="4940"/>
                      <a:pt x="165" y="4973"/>
                    </a:cubicBezTo>
                    <a:cubicBezTo>
                      <a:pt x="213" y="5094"/>
                      <a:pt x="282" y="5183"/>
                      <a:pt x="256" y="5280"/>
                    </a:cubicBezTo>
                    <a:cubicBezTo>
                      <a:pt x="191" y="5244"/>
                      <a:pt x="134" y="5186"/>
                      <a:pt x="89" y="5195"/>
                    </a:cubicBezTo>
                    <a:cubicBezTo>
                      <a:pt x="1" y="5213"/>
                      <a:pt x="31" y="5301"/>
                      <a:pt x="35" y="5368"/>
                    </a:cubicBezTo>
                    <a:cubicBezTo>
                      <a:pt x="36" y="5375"/>
                      <a:pt x="37" y="5384"/>
                      <a:pt x="37" y="5391"/>
                    </a:cubicBezTo>
                    <a:cubicBezTo>
                      <a:pt x="63" y="5640"/>
                      <a:pt x="97" y="5662"/>
                      <a:pt x="332" y="5582"/>
                    </a:cubicBezTo>
                    <a:cubicBezTo>
                      <a:pt x="351" y="5575"/>
                      <a:pt x="375" y="5581"/>
                      <a:pt x="406" y="5581"/>
                    </a:cubicBezTo>
                    <a:cubicBezTo>
                      <a:pt x="433" y="5643"/>
                      <a:pt x="459" y="5703"/>
                      <a:pt x="480" y="5751"/>
                    </a:cubicBezTo>
                    <a:cubicBezTo>
                      <a:pt x="433" y="5811"/>
                      <a:pt x="359" y="5886"/>
                      <a:pt x="368" y="5900"/>
                    </a:cubicBezTo>
                    <a:cubicBezTo>
                      <a:pt x="462" y="6021"/>
                      <a:pt x="319" y="6039"/>
                      <a:pt x="264" y="6096"/>
                    </a:cubicBezTo>
                    <a:cubicBezTo>
                      <a:pt x="563" y="6165"/>
                      <a:pt x="562" y="6164"/>
                      <a:pt x="678" y="5896"/>
                    </a:cubicBezTo>
                    <a:cubicBezTo>
                      <a:pt x="709" y="5826"/>
                      <a:pt x="764" y="5828"/>
                      <a:pt x="829" y="5860"/>
                    </a:cubicBezTo>
                    <a:cubicBezTo>
                      <a:pt x="759" y="5966"/>
                      <a:pt x="793" y="6036"/>
                      <a:pt x="902" y="6067"/>
                    </a:cubicBezTo>
                    <a:cubicBezTo>
                      <a:pt x="988" y="6092"/>
                      <a:pt x="1079" y="6104"/>
                      <a:pt x="1171" y="6123"/>
                    </a:cubicBezTo>
                    <a:cubicBezTo>
                      <a:pt x="1287" y="6011"/>
                      <a:pt x="1402" y="5904"/>
                      <a:pt x="1580" y="5909"/>
                    </a:cubicBezTo>
                    <a:cubicBezTo>
                      <a:pt x="1619" y="5910"/>
                      <a:pt x="1693" y="5867"/>
                      <a:pt x="1692" y="5846"/>
                    </a:cubicBezTo>
                    <a:cubicBezTo>
                      <a:pt x="1689" y="5697"/>
                      <a:pt x="1849" y="5674"/>
                      <a:pt x="1880" y="5557"/>
                    </a:cubicBezTo>
                    <a:cubicBezTo>
                      <a:pt x="2037" y="5577"/>
                      <a:pt x="2208" y="5643"/>
                      <a:pt x="2234" y="5400"/>
                    </a:cubicBezTo>
                    <a:cubicBezTo>
                      <a:pt x="2236" y="5385"/>
                      <a:pt x="2270" y="5373"/>
                      <a:pt x="2282" y="5357"/>
                    </a:cubicBezTo>
                    <a:cubicBezTo>
                      <a:pt x="2374" y="5242"/>
                      <a:pt x="2502" y="5224"/>
                      <a:pt x="2630" y="5230"/>
                    </a:cubicBezTo>
                    <a:cubicBezTo>
                      <a:pt x="2643" y="5206"/>
                      <a:pt x="2650" y="5191"/>
                      <a:pt x="2656" y="5177"/>
                    </a:cubicBezTo>
                    <a:cubicBezTo>
                      <a:pt x="2708" y="5072"/>
                      <a:pt x="2693" y="4906"/>
                      <a:pt x="2890" y="4933"/>
                    </a:cubicBezTo>
                    <a:cubicBezTo>
                      <a:pt x="2903" y="4935"/>
                      <a:pt x="2927" y="4862"/>
                      <a:pt x="2949" y="4825"/>
                    </a:cubicBezTo>
                    <a:cubicBezTo>
                      <a:pt x="2959" y="4808"/>
                      <a:pt x="2973" y="4794"/>
                      <a:pt x="2985" y="4780"/>
                    </a:cubicBezTo>
                    <a:cubicBezTo>
                      <a:pt x="3052" y="4811"/>
                      <a:pt x="3111" y="4836"/>
                      <a:pt x="3183" y="4867"/>
                    </a:cubicBezTo>
                    <a:cubicBezTo>
                      <a:pt x="3202" y="4764"/>
                      <a:pt x="3216" y="4680"/>
                      <a:pt x="3231" y="4604"/>
                    </a:cubicBezTo>
                    <a:cubicBezTo>
                      <a:pt x="3302" y="4635"/>
                      <a:pt x="3375" y="4664"/>
                      <a:pt x="3463" y="4700"/>
                    </a:cubicBezTo>
                    <a:cubicBezTo>
                      <a:pt x="3496" y="4575"/>
                      <a:pt x="3500" y="4481"/>
                      <a:pt x="3632" y="4446"/>
                    </a:cubicBezTo>
                    <a:cubicBezTo>
                      <a:pt x="3705" y="4426"/>
                      <a:pt x="3787" y="4315"/>
                      <a:pt x="3661" y="4217"/>
                    </a:cubicBezTo>
                    <a:cubicBezTo>
                      <a:pt x="3645" y="4203"/>
                      <a:pt x="3658" y="4153"/>
                      <a:pt x="3659" y="4078"/>
                    </a:cubicBezTo>
                    <a:cubicBezTo>
                      <a:pt x="3784" y="4208"/>
                      <a:pt x="3869" y="4369"/>
                      <a:pt x="4064" y="4245"/>
                    </a:cubicBezTo>
                    <a:lnTo>
                      <a:pt x="4064" y="4076"/>
                    </a:lnTo>
                    <a:cubicBezTo>
                      <a:pt x="4141" y="4073"/>
                      <a:pt x="4205" y="4071"/>
                      <a:pt x="4273" y="4068"/>
                    </a:cubicBezTo>
                    <a:cubicBezTo>
                      <a:pt x="4287" y="4011"/>
                      <a:pt x="4302" y="3956"/>
                      <a:pt x="4315" y="3895"/>
                    </a:cubicBezTo>
                    <a:cubicBezTo>
                      <a:pt x="4386" y="3920"/>
                      <a:pt x="4442" y="3941"/>
                      <a:pt x="4513" y="3966"/>
                    </a:cubicBezTo>
                    <a:cubicBezTo>
                      <a:pt x="4494" y="3811"/>
                      <a:pt x="4479" y="3681"/>
                      <a:pt x="4461" y="3550"/>
                    </a:cubicBezTo>
                    <a:cubicBezTo>
                      <a:pt x="4520" y="3591"/>
                      <a:pt x="4542" y="3640"/>
                      <a:pt x="4576" y="3677"/>
                    </a:cubicBezTo>
                    <a:cubicBezTo>
                      <a:pt x="4610" y="3714"/>
                      <a:pt x="4656" y="3738"/>
                      <a:pt x="4713" y="3778"/>
                    </a:cubicBezTo>
                    <a:cubicBezTo>
                      <a:pt x="4776" y="3676"/>
                      <a:pt x="4840" y="3571"/>
                      <a:pt x="4913" y="3451"/>
                    </a:cubicBezTo>
                    <a:cubicBezTo>
                      <a:pt x="5146" y="3598"/>
                      <a:pt x="5203" y="3393"/>
                      <a:pt x="5305" y="3289"/>
                    </a:cubicBezTo>
                    <a:cubicBezTo>
                      <a:pt x="5287" y="3226"/>
                      <a:pt x="5273" y="3176"/>
                      <a:pt x="5253" y="3104"/>
                    </a:cubicBezTo>
                    <a:cubicBezTo>
                      <a:pt x="5392" y="3125"/>
                      <a:pt x="5479" y="3252"/>
                      <a:pt x="5612" y="3169"/>
                    </a:cubicBezTo>
                    <a:cubicBezTo>
                      <a:pt x="5584" y="3055"/>
                      <a:pt x="5644" y="2993"/>
                      <a:pt x="5758" y="2987"/>
                    </a:cubicBezTo>
                    <a:cubicBezTo>
                      <a:pt x="5755" y="2932"/>
                      <a:pt x="5752" y="2890"/>
                      <a:pt x="5750" y="2853"/>
                    </a:cubicBezTo>
                    <a:cubicBezTo>
                      <a:pt x="6087" y="2728"/>
                      <a:pt x="6115" y="2737"/>
                      <a:pt x="6092" y="2507"/>
                    </a:cubicBezTo>
                    <a:cubicBezTo>
                      <a:pt x="6158" y="2507"/>
                      <a:pt x="6224" y="2507"/>
                      <a:pt x="6305" y="2508"/>
                    </a:cubicBezTo>
                    <a:cubicBezTo>
                      <a:pt x="6290" y="2457"/>
                      <a:pt x="6277" y="2419"/>
                      <a:pt x="6258" y="2362"/>
                    </a:cubicBezTo>
                    <a:cubicBezTo>
                      <a:pt x="6363" y="2341"/>
                      <a:pt x="6462" y="2322"/>
                      <a:pt x="6569" y="2301"/>
                    </a:cubicBezTo>
                    <a:cubicBezTo>
                      <a:pt x="6549" y="2244"/>
                      <a:pt x="6528" y="2185"/>
                      <a:pt x="6505" y="2119"/>
                    </a:cubicBezTo>
                    <a:cubicBezTo>
                      <a:pt x="6677" y="2118"/>
                      <a:pt x="6673" y="2114"/>
                      <a:pt x="6769" y="1971"/>
                    </a:cubicBezTo>
                    <a:cubicBezTo>
                      <a:pt x="6825" y="1889"/>
                      <a:pt x="6850" y="1776"/>
                      <a:pt x="6976" y="1748"/>
                    </a:cubicBezTo>
                    <a:cubicBezTo>
                      <a:pt x="6998" y="1744"/>
                      <a:pt x="7000" y="1645"/>
                      <a:pt x="7012" y="1591"/>
                    </a:cubicBezTo>
                    <a:cubicBezTo>
                      <a:pt x="7021" y="1546"/>
                      <a:pt x="7032" y="1504"/>
                      <a:pt x="7045" y="1442"/>
                    </a:cubicBezTo>
                    <a:cubicBezTo>
                      <a:pt x="7242" y="1642"/>
                      <a:pt x="7272" y="1644"/>
                      <a:pt x="7391" y="1472"/>
                    </a:cubicBezTo>
                    <a:cubicBezTo>
                      <a:pt x="7289" y="1436"/>
                      <a:pt x="7194" y="1403"/>
                      <a:pt x="7087" y="1363"/>
                    </a:cubicBezTo>
                    <a:cubicBezTo>
                      <a:pt x="7117" y="1270"/>
                      <a:pt x="7143" y="1190"/>
                      <a:pt x="7177" y="1087"/>
                    </a:cubicBezTo>
                    <a:cubicBezTo>
                      <a:pt x="7236" y="1175"/>
                      <a:pt x="7285" y="1249"/>
                      <a:pt x="7330" y="1316"/>
                    </a:cubicBezTo>
                    <a:cubicBezTo>
                      <a:pt x="7405" y="1305"/>
                      <a:pt x="7470" y="1286"/>
                      <a:pt x="7535" y="1289"/>
                    </a:cubicBezTo>
                    <a:cubicBezTo>
                      <a:pt x="7597" y="1291"/>
                      <a:pt x="7659" y="1316"/>
                      <a:pt x="7762" y="1340"/>
                    </a:cubicBezTo>
                    <a:cubicBezTo>
                      <a:pt x="7660" y="1207"/>
                      <a:pt x="7539" y="1135"/>
                      <a:pt x="7608" y="996"/>
                    </a:cubicBezTo>
                    <a:cubicBezTo>
                      <a:pt x="7465" y="932"/>
                      <a:pt x="7339" y="874"/>
                      <a:pt x="7178" y="803"/>
                    </a:cubicBezTo>
                    <a:cubicBezTo>
                      <a:pt x="7247" y="769"/>
                      <a:pt x="7290" y="749"/>
                      <a:pt x="7334" y="728"/>
                    </a:cubicBezTo>
                    <a:close/>
                    <a:moveTo>
                      <a:pt x="4789" y="2344"/>
                    </a:moveTo>
                    <a:cubicBezTo>
                      <a:pt x="4690" y="2397"/>
                      <a:pt x="4602" y="2443"/>
                      <a:pt x="4515" y="2490"/>
                    </a:cubicBezTo>
                    <a:cubicBezTo>
                      <a:pt x="4432" y="2363"/>
                      <a:pt x="4319" y="2608"/>
                      <a:pt x="4229" y="2461"/>
                    </a:cubicBezTo>
                    <a:cubicBezTo>
                      <a:pt x="4382" y="2387"/>
                      <a:pt x="4532" y="2315"/>
                      <a:pt x="4700" y="2233"/>
                    </a:cubicBezTo>
                    <a:cubicBezTo>
                      <a:pt x="4716" y="2254"/>
                      <a:pt x="4747" y="2292"/>
                      <a:pt x="4789" y="2344"/>
                    </a:cubicBezTo>
                    <a:close/>
                    <a:moveTo>
                      <a:pt x="6172" y="922"/>
                    </a:moveTo>
                    <a:cubicBezTo>
                      <a:pt x="6212" y="945"/>
                      <a:pt x="6277" y="983"/>
                      <a:pt x="6347" y="1022"/>
                    </a:cubicBezTo>
                    <a:cubicBezTo>
                      <a:pt x="6267" y="1094"/>
                      <a:pt x="6144" y="1105"/>
                      <a:pt x="6105" y="1225"/>
                    </a:cubicBezTo>
                    <a:cubicBezTo>
                      <a:pt x="6097" y="1250"/>
                      <a:pt x="6014" y="1252"/>
                      <a:pt x="5964" y="1266"/>
                    </a:cubicBezTo>
                    <a:cubicBezTo>
                      <a:pt x="6037" y="1147"/>
                      <a:pt x="6101" y="1039"/>
                      <a:pt x="6172" y="922"/>
                    </a:cubicBezTo>
                    <a:close/>
                    <a:moveTo>
                      <a:pt x="6665" y="1282"/>
                    </a:moveTo>
                    <a:cubicBezTo>
                      <a:pt x="6548" y="1365"/>
                      <a:pt x="6631" y="1620"/>
                      <a:pt x="6350" y="1581"/>
                    </a:cubicBezTo>
                    <a:cubicBezTo>
                      <a:pt x="6433" y="1457"/>
                      <a:pt x="6505" y="1350"/>
                      <a:pt x="6579" y="1239"/>
                    </a:cubicBezTo>
                    <a:cubicBezTo>
                      <a:pt x="6605" y="1252"/>
                      <a:pt x="6631" y="1264"/>
                      <a:pt x="6665" y="1282"/>
                    </a:cubicBezTo>
                    <a:close/>
                    <a:moveTo>
                      <a:pt x="6684" y="849"/>
                    </a:moveTo>
                    <a:cubicBezTo>
                      <a:pt x="6612" y="863"/>
                      <a:pt x="6539" y="877"/>
                      <a:pt x="6451" y="894"/>
                    </a:cubicBezTo>
                    <a:cubicBezTo>
                      <a:pt x="6470" y="816"/>
                      <a:pt x="6487" y="741"/>
                      <a:pt x="6506" y="657"/>
                    </a:cubicBezTo>
                    <a:cubicBezTo>
                      <a:pt x="6568" y="660"/>
                      <a:pt x="6625" y="664"/>
                      <a:pt x="6684" y="668"/>
                    </a:cubicBezTo>
                    <a:close/>
                    <a:moveTo>
                      <a:pt x="5258" y="1850"/>
                    </a:moveTo>
                    <a:cubicBezTo>
                      <a:pt x="5154" y="2082"/>
                      <a:pt x="5154" y="2082"/>
                      <a:pt x="4998" y="2035"/>
                    </a:cubicBezTo>
                    <a:cubicBezTo>
                      <a:pt x="5091" y="1983"/>
                      <a:pt x="5060" y="1757"/>
                      <a:pt x="5258" y="1850"/>
                    </a:cubicBezTo>
                    <a:close/>
                    <a:moveTo>
                      <a:pt x="4904" y="2737"/>
                    </a:moveTo>
                    <a:cubicBezTo>
                      <a:pt x="4906" y="2673"/>
                      <a:pt x="4947" y="2627"/>
                      <a:pt x="5025" y="2642"/>
                    </a:cubicBezTo>
                    <a:cubicBezTo>
                      <a:pt x="5021" y="2709"/>
                      <a:pt x="4996" y="2779"/>
                      <a:pt x="5013" y="2836"/>
                    </a:cubicBezTo>
                    <a:cubicBezTo>
                      <a:pt x="5028" y="2881"/>
                      <a:pt x="5162" y="2860"/>
                      <a:pt x="5100" y="2978"/>
                    </a:cubicBezTo>
                    <a:cubicBezTo>
                      <a:pt x="4991" y="2930"/>
                      <a:pt x="4902" y="2867"/>
                      <a:pt x="4904" y="2737"/>
                    </a:cubicBezTo>
                    <a:close/>
                    <a:moveTo>
                      <a:pt x="4319" y="2592"/>
                    </a:moveTo>
                    <a:cubicBezTo>
                      <a:pt x="4343" y="2587"/>
                      <a:pt x="4383" y="2653"/>
                      <a:pt x="4429" y="2699"/>
                    </a:cubicBezTo>
                    <a:cubicBezTo>
                      <a:pt x="4278" y="2712"/>
                      <a:pt x="4158" y="2725"/>
                      <a:pt x="4038" y="2736"/>
                    </a:cubicBezTo>
                    <a:cubicBezTo>
                      <a:pt x="4034" y="2723"/>
                      <a:pt x="4029" y="2710"/>
                      <a:pt x="4026" y="2699"/>
                    </a:cubicBezTo>
                    <a:cubicBezTo>
                      <a:pt x="4122" y="2660"/>
                      <a:pt x="4219" y="2616"/>
                      <a:pt x="4319" y="2592"/>
                    </a:cubicBezTo>
                    <a:close/>
                    <a:moveTo>
                      <a:pt x="5183" y="2417"/>
                    </a:moveTo>
                    <a:cubicBezTo>
                      <a:pt x="5289" y="2417"/>
                      <a:pt x="5335" y="2457"/>
                      <a:pt x="5328" y="2553"/>
                    </a:cubicBezTo>
                    <a:cubicBezTo>
                      <a:pt x="5319" y="2667"/>
                      <a:pt x="5235" y="2642"/>
                      <a:pt x="5122" y="2654"/>
                    </a:cubicBezTo>
                    <a:cubicBezTo>
                      <a:pt x="5148" y="2551"/>
                      <a:pt x="5166" y="2483"/>
                      <a:pt x="5183" y="2417"/>
                    </a:cubicBezTo>
                    <a:close/>
                    <a:moveTo>
                      <a:pt x="6868" y="519"/>
                    </a:moveTo>
                    <a:cubicBezTo>
                      <a:pt x="6945" y="407"/>
                      <a:pt x="7048" y="425"/>
                      <a:pt x="7177" y="462"/>
                    </a:cubicBezTo>
                    <a:cubicBezTo>
                      <a:pt x="7074" y="534"/>
                      <a:pt x="6990" y="612"/>
                      <a:pt x="6868" y="519"/>
                    </a:cubicBezTo>
                    <a:close/>
                    <a:moveTo>
                      <a:pt x="3360" y="2699"/>
                    </a:moveTo>
                    <a:cubicBezTo>
                      <a:pt x="3505" y="2735"/>
                      <a:pt x="3489" y="2490"/>
                      <a:pt x="3667" y="2553"/>
                    </a:cubicBezTo>
                    <a:cubicBezTo>
                      <a:pt x="3494" y="2759"/>
                      <a:pt x="3494" y="2759"/>
                      <a:pt x="3360" y="2699"/>
                    </a:cubicBezTo>
                    <a:close/>
                    <a:moveTo>
                      <a:pt x="2343" y="4718"/>
                    </a:moveTo>
                    <a:cubicBezTo>
                      <a:pt x="2500" y="4690"/>
                      <a:pt x="2500" y="4690"/>
                      <a:pt x="2470" y="4892"/>
                    </a:cubicBezTo>
                    <a:cubicBezTo>
                      <a:pt x="2429" y="4837"/>
                      <a:pt x="2388" y="4783"/>
                      <a:pt x="2343" y="4718"/>
                    </a:cubicBezTo>
                    <a:close/>
                    <a:moveTo>
                      <a:pt x="3578" y="3325"/>
                    </a:moveTo>
                    <a:cubicBezTo>
                      <a:pt x="3486" y="3218"/>
                      <a:pt x="3486" y="3218"/>
                      <a:pt x="3627" y="3089"/>
                    </a:cubicBezTo>
                    <a:cubicBezTo>
                      <a:pt x="3609" y="3178"/>
                      <a:pt x="3594" y="3243"/>
                      <a:pt x="3578" y="3325"/>
                    </a:cubicBezTo>
                    <a:close/>
                    <a:moveTo>
                      <a:pt x="5637" y="2170"/>
                    </a:moveTo>
                    <a:cubicBezTo>
                      <a:pt x="5630" y="2268"/>
                      <a:pt x="5625" y="2336"/>
                      <a:pt x="5620" y="2403"/>
                    </a:cubicBezTo>
                    <a:lnTo>
                      <a:pt x="5560" y="2399"/>
                    </a:lnTo>
                    <a:cubicBezTo>
                      <a:pt x="5528" y="2326"/>
                      <a:pt x="5512" y="2253"/>
                      <a:pt x="5637" y="2170"/>
                    </a:cubicBezTo>
                    <a:close/>
                    <a:moveTo>
                      <a:pt x="3793" y="3830"/>
                    </a:moveTo>
                    <a:cubicBezTo>
                      <a:pt x="3679" y="3838"/>
                      <a:pt x="3636" y="3795"/>
                      <a:pt x="3661" y="3645"/>
                    </a:cubicBezTo>
                    <a:cubicBezTo>
                      <a:pt x="3723" y="3732"/>
                      <a:pt x="3758" y="3780"/>
                      <a:pt x="3793" y="3830"/>
                    </a:cubicBezTo>
                    <a:close/>
                    <a:moveTo>
                      <a:pt x="5392" y="1733"/>
                    </a:moveTo>
                    <a:cubicBezTo>
                      <a:pt x="5378" y="1571"/>
                      <a:pt x="5486" y="1617"/>
                      <a:pt x="5563" y="1617"/>
                    </a:cubicBezTo>
                    <a:cubicBezTo>
                      <a:pt x="5511" y="1653"/>
                      <a:pt x="5460" y="1688"/>
                      <a:pt x="5392" y="1733"/>
                    </a:cubicBezTo>
                    <a:close/>
                    <a:moveTo>
                      <a:pt x="6125" y="1866"/>
                    </a:moveTo>
                    <a:cubicBezTo>
                      <a:pt x="6109" y="1860"/>
                      <a:pt x="6095" y="1853"/>
                      <a:pt x="6079" y="1846"/>
                    </a:cubicBezTo>
                    <a:cubicBezTo>
                      <a:pt x="6101" y="1779"/>
                      <a:pt x="6122" y="1712"/>
                      <a:pt x="6143" y="1644"/>
                    </a:cubicBezTo>
                    <a:cubicBezTo>
                      <a:pt x="6165" y="1654"/>
                      <a:pt x="6188" y="1663"/>
                      <a:pt x="6211" y="1670"/>
                    </a:cubicBezTo>
                    <a:close/>
                    <a:moveTo>
                      <a:pt x="5904" y="2311"/>
                    </a:moveTo>
                    <a:cubicBezTo>
                      <a:pt x="5882" y="2295"/>
                      <a:pt x="5859" y="2282"/>
                      <a:pt x="5835" y="2266"/>
                    </a:cubicBezTo>
                    <a:cubicBezTo>
                      <a:pt x="5863" y="2238"/>
                      <a:pt x="5891" y="2211"/>
                      <a:pt x="5918" y="2183"/>
                    </a:cubicBezTo>
                    <a:cubicBezTo>
                      <a:pt x="5932" y="2195"/>
                      <a:pt x="5946" y="2210"/>
                      <a:pt x="5960" y="2223"/>
                    </a:cubicBezTo>
                    <a:cubicBezTo>
                      <a:pt x="5943" y="2253"/>
                      <a:pt x="5924" y="2283"/>
                      <a:pt x="5904" y="2311"/>
                    </a:cubicBezTo>
                    <a:close/>
                    <a:moveTo>
                      <a:pt x="6819" y="1167"/>
                    </a:moveTo>
                    <a:cubicBezTo>
                      <a:pt x="6810" y="1019"/>
                      <a:pt x="6900" y="1042"/>
                      <a:pt x="6950" y="1012"/>
                    </a:cubicBezTo>
                    <a:lnTo>
                      <a:pt x="6982" y="1063"/>
                    </a:lnTo>
                    <a:cubicBezTo>
                      <a:pt x="6935" y="1094"/>
                      <a:pt x="6888" y="1123"/>
                      <a:pt x="6819" y="1167"/>
                    </a:cubicBezTo>
                    <a:close/>
                    <a:moveTo>
                      <a:pt x="4393" y="1847"/>
                    </a:moveTo>
                    <a:cubicBezTo>
                      <a:pt x="4355" y="1941"/>
                      <a:pt x="4355" y="1941"/>
                      <a:pt x="4256" y="1887"/>
                    </a:cubicBezTo>
                    <a:cubicBezTo>
                      <a:pt x="4298" y="1876"/>
                      <a:pt x="4340" y="1862"/>
                      <a:pt x="4393" y="1847"/>
                    </a:cubicBezTo>
                    <a:close/>
                    <a:moveTo>
                      <a:pt x="2382" y="3841"/>
                    </a:moveTo>
                    <a:lnTo>
                      <a:pt x="2387" y="3801"/>
                    </a:lnTo>
                    <a:lnTo>
                      <a:pt x="2505" y="3801"/>
                    </a:lnTo>
                    <a:cubicBezTo>
                      <a:pt x="2502" y="3821"/>
                      <a:pt x="2501" y="3841"/>
                      <a:pt x="2499" y="3860"/>
                    </a:cubicBezTo>
                    <a:cubicBezTo>
                      <a:pt x="2460" y="3853"/>
                      <a:pt x="2422" y="3847"/>
                      <a:pt x="2382" y="3841"/>
                    </a:cubicBezTo>
                    <a:close/>
                    <a:moveTo>
                      <a:pt x="4107" y="3769"/>
                    </a:moveTo>
                    <a:cubicBezTo>
                      <a:pt x="4121" y="3765"/>
                      <a:pt x="4136" y="3759"/>
                      <a:pt x="4151" y="3756"/>
                    </a:cubicBezTo>
                    <a:cubicBezTo>
                      <a:pt x="4177" y="3830"/>
                      <a:pt x="4201" y="3903"/>
                      <a:pt x="4227" y="3976"/>
                    </a:cubicBezTo>
                    <a:lnTo>
                      <a:pt x="4177" y="4003"/>
                    </a:lnTo>
                    <a:cubicBezTo>
                      <a:pt x="4153" y="3925"/>
                      <a:pt x="4130" y="3847"/>
                      <a:pt x="4107" y="3769"/>
                    </a:cubicBezTo>
                    <a:close/>
                    <a:moveTo>
                      <a:pt x="559" y="5436"/>
                    </a:moveTo>
                    <a:cubicBezTo>
                      <a:pt x="561" y="5444"/>
                      <a:pt x="561" y="5451"/>
                      <a:pt x="562" y="5459"/>
                    </a:cubicBezTo>
                    <a:lnTo>
                      <a:pt x="402" y="5483"/>
                    </a:lnTo>
                    <a:cubicBezTo>
                      <a:pt x="402" y="5467"/>
                      <a:pt x="401" y="5451"/>
                      <a:pt x="401" y="5436"/>
                    </a:cubicBezTo>
                    <a:close/>
                    <a:moveTo>
                      <a:pt x="5836" y="1379"/>
                    </a:moveTo>
                    <a:cubicBezTo>
                      <a:pt x="5845" y="1376"/>
                      <a:pt x="5876" y="1414"/>
                      <a:pt x="5872" y="1420"/>
                    </a:cubicBezTo>
                    <a:cubicBezTo>
                      <a:pt x="5860" y="1441"/>
                      <a:pt x="5841" y="1461"/>
                      <a:pt x="5820" y="1471"/>
                    </a:cubicBezTo>
                    <a:cubicBezTo>
                      <a:pt x="5814" y="1474"/>
                      <a:pt x="5792" y="1446"/>
                      <a:pt x="5767" y="1424"/>
                    </a:cubicBezTo>
                    <a:cubicBezTo>
                      <a:pt x="5795" y="1405"/>
                      <a:pt x="5815" y="1386"/>
                      <a:pt x="5836" y="13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45"/>
              <p:cNvSpPr/>
              <p:nvPr/>
            </p:nvSpPr>
            <p:spPr>
              <a:xfrm>
                <a:off x="6192564" y="5453740"/>
                <a:ext cx="323399" cy="228207"/>
              </a:xfrm>
              <a:custGeom>
                <a:avLst/>
                <a:gdLst/>
                <a:ahLst/>
                <a:cxnLst/>
                <a:rect l="l" t="t" r="r" b="b"/>
                <a:pathLst>
                  <a:path w="7644" h="5394" extrusionOk="0">
                    <a:moveTo>
                      <a:pt x="474" y="4922"/>
                    </a:moveTo>
                    <a:cubicBezTo>
                      <a:pt x="379" y="4864"/>
                      <a:pt x="410" y="4792"/>
                      <a:pt x="452" y="4717"/>
                    </a:cubicBezTo>
                    <a:cubicBezTo>
                      <a:pt x="592" y="4932"/>
                      <a:pt x="592" y="4932"/>
                      <a:pt x="426" y="4988"/>
                    </a:cubicBezTo>
                    <a:cubicBezTo>
                      <a:pt x="461" y="5078"/>
                      <a:pt x="495" y="5171"/>
                      <a:pt x="539" y="5287"/>
                    </a:cubicBezTo>
                    <a:cubicBezTo>
                      <a:pt x="701" y="5356"/>
                      <a:pt x="708" y="5136"/>
                      <a:pt x="817" y="5082"/>
                    </a:cubicBezTo>
                    <a:cubicBezTo>
                      <a:pt x="879" y="5088"/>
                      <a:pt x="940" y="5093"/>
                      <a:pt x="1005" y="5099"/>
                    </a:cubicBezTo>
                    <a:cubicBezTo>
                      <a:pt x="925" y="5161"/>
                      <a:pt x="857" y="5215"/>
                      <a:pt x="787" y="5269"/>
                    </a:cubicBezTo>
                    <a:cubicBezTo>
                      <a:pt x="793" y="5288"/>
                      <a:pt x="800" y="5306"/>
                      <a:pt x="807" y="5326"/>
                    </a:cubicBezTo>
                    <a:cubicBezTo>
                      <a:pt x="879" y="5326"/>
                      <a:pt x="949" y="5326"/>
                      <a:pt x="1021" y="5327"/>
                    </a:cubicBezTo>
                    <a:lnTo>
                      <a:pt x="1011" y="5335"/>
                    </a:lnTo>
                    <a:cubicBezTo>
                      <a:pt x="973" y="5285"/>
                      <a:pt x="957" y="5238"/>
                      <a:pt x="1044" y="5228"/>
                    </a:cubicBezTo>
                    <a:cubicBezTo>
                      <a:pt x="1080" y="5224"/>
                      <a:pt x="1118" y="5234"/>
                      <a:pt x="1156" y="5238"/>
                    </a:cubicBezTo>
                    <a:lnTo>
                      <a:pt x="1146" y="5243"/>
                    </a:lnTo>
                    <a:cubicBezTo>
                      <a:pt x="1287" y="5096"/>
                      <a:pt x="1311" y="5096"/>
                      <a:pt x="1431" y="5245"/>
                    </a:cubicBezTo>
                    <a:lnTo>
                      <a:pt x="1422" y="5240"/>
                    </a:lnTo>
                    <a:cubicBezTo>
                      <a:pt x="1496" y="5184"/>
                      <a:pt x="1564" y="5394"/>
                      <a:pt x="1641" y="5247"/>
                    </a:cubicBezTo>
                    <a:cubicBezTo>
                      <a:pt x="1756" y="5287"/>
                      <a:pt x="1792" y="5187"/>
                      <a:pt x="1861" y="5134"/>
                    </a:cubicBezTo>
                    <a:cubicBezTo>
                      <a:pt x="1932" y="5081"/>
                      <a:pt x="2016" y="5030"/>
                      <a:pt x="2101" y="5018"/>
                    </a:cubicBezTo>
                    <a:cubicBezTo>
                      <a:pt x="2262" y="4993"/>
                      <a:pt x="2372" y="4927"/>
                      <a:pt x="2400" y="4752"/>
                    </a:cubicBezTo>
                    <a:cubicBezTo>
                      <a:pt x="2554" y="4749"/>
                      <a:pt x="2655" y="4598"/>
                      <a:pt x="2856" y="4654"/>
                    </a:cubicBezTo>
                    <a:cubicBezTo>
                      <a:pt x="2746" y="4490"/>
                      <a:pt x="2661" y="4363"/>
                      <a:pt x="2580" y="4244"/>
                    </a:cubicBezTo>
                    <a:cubicBezTo>
                      <a:pt x="2688" y="4195"/>
                      <a:pt x="2724" y="4291"/>
                      <a:pt x="2756" y="4359"/>
                    </a:cubicBezTo>
                    <a:cubicBezTo>
                      <a:pt x="2808" y="4472"/>
                      <a:pt x="2875" y="4504"/>
                      <a:pt x="3000" y="4442"/>
                    </a:cubicBezTo>
                    <a:cubicBezTo>
                      <a:pt x="2969" y="4376"/>
                      <a:pt x="2942" y="4321"/>
                      <a:pt x="2913" y="4263"/>
                    </a:cubicBezTo>
                    <a:cubicBezTo>
                      <a:pt x="2922" y="4251"/>
                      <a:pt x="2929" y="4239"/>
                      <a:pt x="2938" y="4228"/>
                    </a:cubicBezTo>
                    <a:cubicBezTo>
                      <a:pt x="3018" y="4261"/>
                      <a:pt x="3098" y="4296"/>
                      <a:pt x="3168" y="4326"/>
                    </a:cubicBezTo>
                    <a:cubicBezTo>
                      <a:pt x="3219" y="4255"/>
                      <a:pt x="3266" y="4130"/>
                      <a:pt x="3318" y="4129"/>
                    </a:cubicBezTo>
                    <a:cubicBezTo>
                      <a:pt x="3513" y="4120"/>
                      <a:pt x="3612" y="3930"/>
                      <a:pt x="3804" y="3928"/>
                    </a:cubicBezTo>
                    <a:cubicBezTo>
                      <a:pt x="3750" y="3847"/>
                      <a:pt x="3667" y="3797"/>
                      <a:pt x="3720" y="3702"/>
                    </a:cubicBezTo>
                    <a:cubicBezTo>
                      <a:pt x="3812" y="3716"/>
                      <a:pt x="3900" y="3729"/>
                      <a:pt x="3985" y="3742"/>
                    </a:cubicBezTo>
                    <a:cubicBezTo>
                      <a:pt x="4027" y="3677"/>
                      <a:pt x="4063" y="3623"/>
                      <a:pt x="4098" y="3568"/>
                    </a:cubicBezTo>
                    <a:cubicBezTo>
                      <a:pt x="4159" y="3604"/>
                      <a:pt x="4205" y="3633"/>
                      <a:pt x="4275" y="3672"/>
                    </a:cubicBezTo>
                    <a:cubicBezTo>
                      <a:pt x="4275" y="3579"/>
                      <a:pt x="4276" y="3514"/>
                      <a:pt x="4276" y="3453"/>
                    </a:cubicBezTo>
                    <a:cubicBezTo>
                      <a:pt x="4297" y="3440"/>
                      <a:pt x="4310" y="3431"/>
                      <a:pt x="4323" y="3426"/>
                    </a:cubicBezTo>
                    <a:cubicBezTo>
                      <a:pt x="4473" y="3362"/>
                      <a:pt x="4647" y="3328"/>
                      <a:pt x="4766" y="3228"/>
                    </a:cubicBezTo>
                    <a:cubicBezTo>
                      <a:pt x="4859" y="3150"/>
                      <a:pt x="4926" y="3050"/>
                      <a:pt x="5057" y="3041"/>
                    </a:cubicBezTo>
                    <a:cubicBezTo>
                      <a:pt x="5049" y="2975"/>
                      <a:pt x="5046" y="2927"/>
                      <a:pt x="5041" y="2868"/>
                    </a:cubicBezTo>
                    <a:cubicBezTo>
                      <a:pt x="5135" y="2868"/>
                      <a:pt x="5209" y="2868"/>
                      <a:pt x="5296" y="2869"/>
                    </a:cubicBezTo>
                    <a:cubicBezTo>
                      <a:pt x="5322" y="2764"/>
                      <a:pt x="5346" y="2666"/>
                      <a:pt x="5369" y="2580"/>
                    </a:cubicBezTo>
                    <a:cubicBezTo>
                      <a:pt x="5456" y="2525"/>
                      <a:pt x="5541" y="2472"/>
                      <a:pt x="5626" y="2420"/>
                    </a:cubicBezTo>
                    <a:cubicBezTo>
                      <a:pt x="5662" y="2432"/>
                      <a:pt x="5708" y="2447"/>
                      <a:pt x="5791" y="2475"/>
                    </a:cubicBezTo>
                    <a:cubicBezTo>
                      <a:pt x="5747" y="2390"/>
                      <a:pt x="5721" y="2341"/>
                      <a:pt x="5685" y="2272"/>
                    </a:cubicBezTo>
                    <a:cubicBezTo>
                      <a:pt x="5787" y="2254"/>
                      <a:pt x="5875" y="2238"/>
                      <a:pt x="5974" y="2220"/>
                    </a:cubicBezTo>
                    <a:cubicBezTo>
                      <a:pt x="5944" y="2019"/>
                      <a:pt x="6127" y="1988"/>
                      <a:pt x="6237" y="1902"/>
                    </a:cubicBezTo>
                    <a:cubicBezTo>
                      <a:pt x="6360" y="1807"/>
                      <a:pt x="6497" y="1732"/>
                      <a:pt x="6641" y="1638"/>
                    </a:cubicBezTo>
                    <a:cubicBezTo>
                      <a:pt x="6641" y="1611"/>
                      <a:pt x="6641" y="1562"/>
                      <a:pt x="6643" y="1494"/>
                    </a:cubicBezTo>
                    <a:cubicBezTo>
                      <a:pt x="6834" y="1585"/>
                      <a:pt x="6836" y="1449"/>
                      <a:pt x="6845" y="1331"/>
                    </a:cubicBezTo>
                    <a:cubicBezTo>
                      <a:pt x="6934" y="1327"/>
                      <a:pt x="7008" y="1325"/>
                      <a:pt x="7068" y="1322"/>
                    </a:cubicBezTo>
                    <a:cubicBezTo>
                      <a:pt x="7148" y="1256"/>
                      <a:pt x="6985" y="1119"/>
                      <a:pt x="7157" y="1103"/>
                    </a:cubicBezTo>
                    <a:cubicBezTo>
                      <a:pt x="7130" y="1003"/>
                      <a:pt x="7174" y="916"/>
                      <a:pt x="7211" y="829"/>
                    </a:cubicBezTo>
                    <a:cubicBezTo>
                      <a:pt x="7149" y="780"/>
                      <a:pt x="7117" y="725"/>
                      <a:pt x="7156" y="633"/>
                    </a:cubicBezTo>
                    <a:cubicBezTo>
                      <a:pt x="7274" y="684"/>
                      <a:pt x="7234" y="759"/>
                      <a:pt x="7205" y="832"/>
                    </a:cubicBezTo>
                    <a:cubicBezTo>
                      <a:pt x="7256" y="856"/>
                      <a:pt x="7308" y="879"/>
                      <a:pt x="7346" y="898"/>
                    </a:cubicBezTo>
                    <a:cubicBezTo>
                      <a:pt x="7467" y="842"/>
                      <a:pt x="7378" y="717"/>
                      <a:pt x="7466" y="643"/>
                    </a:cubicBezTo>
                    <a:cubicBezTo>
                      <a:pt x="7543" y="579"/>
                      <a:pt x="7584" y="475"/>
                      <a:pt x="7644" y="384"/>
                    </a:cubicBezTo>
                    <a:cubicBezTo>
                      <a:pt x="7501" y="101"/>
                      <a:pt x="7349" y="395"/>
                      <a:pt x="7199" y="369"/>
                    </a:cubicBezTo>
                    <a:cubicBezTo>
                      <a:pt x="7143" y="333"/>
                      <a:pt x="7083" y="296"/>
                      <a:pt x="7022" y="258"/>
                    </a:cubicBezTo>
                    <a:cubicBezTo>
                      <a:pt x="7133" y="238"/>
                      <a:pt x="7240" y="248"/>
                      <a:pt x="7302" y="111"/>
                    </a:cubicBezTo>
                    <a:cubicBezTo>
                      <a:pt x="7178" y="111"/>
                      <a:pt x="7070" y="110"/>
                      <a:pt x="6960" y="110"/>
                    </a:cubicBezTo>
                    <a:cubicBezTo>
                      <a:pt x="6945" y="149"/>
                      <a:pt x="6930" y="185"/>
                      <a:pt x="6914" y="223"/>
                    </a:cubicBezTo>
                    <a:cubicBezTo>
                      <a:pt x="6902" y="223"/>
                      <a:pt x="6888" y="225"/>
                      <a:pt x="6875" y="225"/>
                    </a:cubicBezTo>
                    <a:cubicBezTo>
                      <a:pt x="6860" y="165"/>
                      <a:pt x="6846" y="107"/>
                      <a:pt x="6833" y="49"/>
                    </a:cubicBezTo>
                    <a:cubicBezTo>
                      <a:pt x="6710" y="87"/>
                      <a:pt x="6583" y="129"/>
                      <a:pt x="6453" y="171"/>
                    </a:cubicBezTo>
                    <a:cubicBezTo>
                      <a:pt x="6464" y="132"/>
                      <a:pt x="6476" y="93"/>
                      <a:pt x="6489" y="49"/>
                    </a:cubicBezTo>
                    <a:cubicBezTo>
                      <a:pt x="6422" y="49"/>
                      <a:pt x="6366" y="54"/>
                      <a:pt x="6314" y="46"/>
                    </a:cubicBezTo>
                    <a:cubicBezTo>
                      <a:pt x="6265" y="39"/>
                      <a:pt x="6216" y="19"/>
                      <a:pt x="6158" y="1"/>
                    </a:cubicBezTo>
                    <a:cubicBezTo>
                      <a:pt x="6136" y="43"/>
                      <a:pt x="6114" y="85"/>
                      <a:pt x="6093" y="126"/>
                    </a:cubicBezTo>
                    <a:cubicBezTo>
                      <a:pt x="6032" y="112"/>
                      <a:pt x="5981" y="102"/>
                      <a:pt x="5892" y="84"/>
                    </a:cubicBezTo>
                    <a:cubicBezTo>
                      <a:pt x="5959" y="158"/>
                      <a:pt x="5995" y="199"/>
                      <a:pt x="6031" y="238"/>
                    </a:cubicBezTo>
                    <a:cubicBezTo>
                      <a:pt x="5958" y="301"/>
                      <a:pt x="5896" y="353"/>
                      <a:pt x="5836" y="405"/>
                    </a:cubicBezTo>
                    <a:cubicBezTo>
                      <a:pt x="5762" y="370"/>
                      <a:pt x="5695" y="337"/>
                      <a:pt x="5628" y="305"/>
                    </a:cubicBezTo>
                    <a:cubicBezTo>
                      <a:pt x="5620" y="316"/>
                      <a:pt x="5612" y="327"/>
                      <a:pt x="5605" y="337"/>
                    </a:cubicBezTo>
                    <a:cubicBezTo>
                      <a:pt x="5626" y="377"/>
                      <a:pt x="5647" y="414"/>
                      <a:pt x="5671" y="458"/>
                    </a:cubicBezTo>
                    <a:cubicBezTo>
                      <a:pt x="5516" y="504"/>
                      <a:pt x="5516" y="379"/>
                      <a:pt x="5489" y="310"/>
                    </a:cubicBezTo>
                    <a:cubicBezTo>
                      <a:pt x="5435" y="393"/>
                      <a:pt x="5386" y="467"/>
                      <a:pt x="5336" y="541"/>
                    </a:cubicBezTo>
                    <a:lnTo>
                      <a:pt x="5331" y="535"/>
                    </a:lnTo>
                    <a:cubicBezTo>
                      <a:pt x="5345" y="581"/>
                      <a:pt x="5359" y="627"/>
                      <a:pt x="5376" y="680"/>
                    </a:cubicBezTo>
                    <a:cubicBezTo>
                      <a:pt x="5075" y="670"/>
                      <a:pt x="5075" y="670"/>
                      <a:pt x="5011" y="890"/>
                    </a:cubicBezTo>
                    <a:cubicBezTo>
                      <a:pt x="4947" y="878"/>
                      <a:pt x="4883" y="866"/>
                      <a:pt x="4760" y="841"/>
                    </a:cubicBezTo>
                    <a:cubicBezTo>
                      <a:pt x="4881" y="1006"/>
                      <a:pt x="4678" y="1054"/>
                      <a:pt x="4705" y="1183"/>
                    </a:cubicBezTo>
                    <a:cubicBezTo>
                      <a:pt x="4549" y="1184"/>
                      <a:pt x="4583" y="1395"/>
                      <a:pt x="4448" y="1423"/>
                    </a:cubicBezTo>
                    <a:cubicBezTo>
                      <a:pt x="4374" y="1239"/>
                      <a:pt x="4364" y="1241"/>
                      <a:pt x="4245" y="1367"/>
                    </a:cubicBezTo>
                    <a:cubicBezTo>
                      <a:pt x="4190" y="1425"/>
                      <a:pt x="4084" y="1449"/>
                      <a:pt x="4049" y="1514"/>
                    </a:cubicBezTo>
                    <a:cubicBezTo>
                      <a:pt x="4010" y="1591"/>
                      <a:pt x="4022" y="1695"/>
                      <a:pt x="4010" y="1786"/>
                    </a:cubicBezTo>
                    <a:cubicBezTo>
                      <a:pt x="4006" y="1809"/>
                      <a:pt x="3991" y="1827"/>
                      <a:pt x="3981" y="1847"/>
                    </a:cubicBezTo>
                    <a:cubicBezTo>
                      <a:pt x="3688" y="1869"/>
                      <a:pt x="3664" y="1888"/>
                      <a:pt x="3709" y="2075"/>
                    </a:cubicBezTo>
                    <a:cubicBezTo>
                      <a:pt x="3625" y="2041"/>
                      <a:pt x="3544" y="2008"/>
                      <a:pt x="3442" y="1967"/>
                    </a:cubicBezTo>
                    <a:cubicBezTo>
                      <a:pt x="3459" y="2040"/>
                      <a:pt x="3471" y="2088"/>
                      <a:pt x="3485" y="2145"/>
                    </a:cubicBezTo>
                    <a:cubicBezTo>
                      <a:pt x="3429" y="2171"/>
                      <a:pt x="3376" y="2196"/>
                      <a:pt x="3324" y="2221"/>
                    </a:cubicBezTo>
                    <a:cubicBezTo>
                      <a:pt x="3283" y="2184"/>
                      <a:pt x="3249" y="2149"/>
                      <a:pt x="3182" y="2087"/>
                    </a:cubicBezTo>
                    <a:cubicBezTo>
                      <a:pt x="3216" y="2260"/>
                      <a:pt x="3080" y="2392"/>
                      <a:pt x="3231" y="2545"/>
                    </a:cubicBezTo>
                    <a:cubicBezTo>
                      <a:pt x="3098" y="2528"/>
                      <a:pt x="3033" y="2664"/>
                      <a:pt x="2908" y="2611"/>
                    </a:cubicBezTo>
                    <a:cubicBezTo>
                      <a:pt x="2958" y="2548"/>
                      <a:pt x="2999" y="2497"/>
                      <a:pt x="3048" y="2436"/>
                    </a:cubicBezTo>
                    <a:cubicBezTo>
                      <a:pt x="2974" y="2390"/>
                      <a:pt x="2913" y="2354"/>
                      <a:pt x="2833" y="2305"/>
                    </a:cubicBezTo>
                    <a:cubicBezTo>
                      <a:pt x="2838" y="2424"/>
                      <a:pt x="2905" y="2536"/>
                      <a:pt x="2761" y="2587"/>
                    </a:cubicBezTo>
                    <a:cubicBezTo>
                      <a:pt x="2537" y="2668"/>
                      <a:pt x="2533" y="2679"/>
                      <a:pt x="2526" y="2931"/>
                    </a:cubicBezTo>
                    <a:cubicBezTo>
                      <a:pt x="2457" y="2939"/>
                      <a:pt x="2386" y="2947"/>
                      <a:pt x="2325" y="2955"/>
                    </a:cubicBezTo>
                    <a:cubicBezTo>
                      <a:pt x="2296" y="3019"/>
                      <a:pt x="2271" y="3077"/>
                      <a:pt x="2243" y="3135"/>
                    </a:cubicBezTo>
                    <a:cubicBezTo>
                      <a:pt x="2155" y="3092"/>
                      <a:pt x="2140" y="2961"/>
                      <a:pt x="2037" y="3010"/>
                    </a:cubicBezTo>
                    <a:cubicBezTo>
                      <a:pt x="2016" y="3070"/>
                      <a:pt x="1994" y="3119"/>
                      <a:pt x="1984" y="3171"/>
                    </a:cubicBezTo>
                    <a:cubicBezTo>
                      <a:pt x="1970" y="3233"/>
                      <a:pt x="1967" y="3296"/>
                      <a:pt x="1958" y="3382"/>
                    </a:cubicBezTo>
                    <a:cubicBezTo>
                      <a:pt x="1896" y="3358"/>
                      <a:pt x="1839" y="3337"/>
                      <a:pt x="1777" y="3314"/>
                    </a:cubicBezTo>
                    <a:cubicBezTo>
                      <a:pt x="1809" y="3253"/>
                      <a:pt x="1832" y="3211"/>
                      <a:pt x="1881" y="3118"/>
                    </a:cubicBezTo>
                    <a:cubicBezTo>
                      <a:pt x="1775" y="3161"/>
                      <a:pt x="1718" y="3184"/>
                      <a:pt x="1646" y="3211"/>
                    </a:cubicBezTo>
                    <a:cubicBezTo>
                      <a:pt x="1687" y="3265"/>
                      <a:pt x="1712" y="3301"/>
                      <a:pt x="1736" y="3335"/>
                    </a:cubicBezTo>
                    <a:cubicBezTo>
                      <a:pt x="1634" y="3517"/>
                      <a:pt x="1635" y="3515"/>
                      <a:pt x="1472" y="3426"/>
                    </a:cubicBezTo>
                    <a:cubicBezTo>
                      <a:pt x="1455" y="3416"/>
                      <a:pt x="1412" y="3414"/>
                      <a:pt x="1410" y="3420"/>
                    </a:cubicBezTo>
                    <a:cubicBezTo>
                      <a:pt x="1358" y="3544"/>
                      <a:pt x="1314" y="3400"/>
                      <a:pt x="1245" y="3425"/>
                    </a:cubicBezTo>
                    <a:cubicBezTo>
                      <a:pt x="1215" y="3460"/>
                      <a:pt x="1172" y="3510"/>
                      <a:pt x="1127" y="3564"/>
                    </a:cubicBezTo>
                    <a:cubicBezTo>
                      <a:pt x="1166" y="3592"/>
                      <a:pt x="1202" y="3617"/>
                      <a:pt x="1230" y="3638"/>
                    </a:cubicBezTo>
                    <a:cubicBezTo>
                      <a:pt x="1137" y="3755"/>
                      <a:pt x="1051" y="3863"/>
                      <a:pt x="972" y="3963"/>
                    </a:cubicBezTo>
                    <a:cubicBezTo>
                      <a:pt x="840" y="3883"/>
                      <a:pt x="781" y="3764"/>
                      <a:pt x="657" y="3825"/>
                    </a:cubicBezTo>
                    <a:cubicBezTo>
                      <a:pt x="614" y="3957"/>
                      <a:pt x="573" y="4083"/>
                      <a:pt x="524" y="4236"/>
                    </a:cubicBezTo>
                    <a:cubicBezTo>
                      <a:pt x="468" y="4258"/>
                      <a:pt x="386" y="4291"/>
                      <a:pt x="327" y="4314"/>
                    </a:cubicBezTo>
                    <a:cubicBezTo>
                      <a:pt x="291" y="4259"/>
                      <a:pt x="266" y="4223"/>
                      <a:pt x="241" y="4185"/>
                    </a:cubicBezTo>
                    <a:cubicBezTo>
                      <a:pt x="176" y="4296"/>
                      <a:pt x="126" y="4379"/>
                      <a:pt x="72" y="4472"/>
                    </a:cubicBezTo>
                    <a:cubicBezTo>
                      <a:pt x="162" y="4510"/>
                      <a:pt x="316" y="4309"/>
                      <a:pt x="360" y="4538"/>
                    </a:cubicBezTo>
                    <a:cubicBezTo>
                      <a:pt x="302" y="4545"/>
                      <a:pt x="244" y="4551"/>
                      <a:pt x="180" y="4557"/>
                    </a:cubicBezTo>
                    <a:cubicBezTo>
                      <a:pt x="149" y="4684"/>
                      <a:pt x="121" y="4802"/>
                      <a:pt x="93" y="4921"/>
                    </a:cubicBezTo>
                    <a:cubicBezTo>
                      <a:pt x="73" y="4924"/>
                      <a:pt x="41" y="4926"/>
                      <a:pt x="9" y="4930"/>
                    </a:cubicBezTo>
                    <a:cubicBezTo>
                      <a:pt x="5" y="4946"/>
                      <a:pt x="3" y="4960"/>
                      <a:pt x="0" y="4976"/>
                    </a:cubicBezTo>
                    <a:cubicBezTo>
                      <a:pt x="42" y="4992"/>
                      <a:pt x="113" y="5029"/>
                      <a:pt x="123" y="5018"/>
                    </a:cubicBezTo>
                    <a:cubicBezTo>
                      <a:pt x="217" y="4906"/>
                      <a:pt x="322" y="4988"/>
                      <a:pt x="422" y="4989"/>
                    </a:cubicBezTo>
                    <a:cubicBezTo>
                      <a:pt x="443" y="4966"/>
                      <a:pt x="459" y="4943"/>
                      <a:pt x="474" y="4922"/>
                    </a:cubicBezTo>
                    <a:close/>
                    <a:moveTo>
                      <a:pt x="4861" y="2522"/>
                    </a:moveTo>
                    <a:cubicBezTo>
                      <a:pt x="4798" y="2514"/>
                      <a:pt x="4747" y="2507"/>
                      <a:pt x="4697" y="2499"/>
                    </a:cubicBezTo>
                    <a:cubicBezTo>
                      <a:pt x="4738" y="2371"/>
                      <a:pt x="4738" y="2371"/>
                      <a:pt x="4863" y="2358"/>
                    </a:cubicBezTo>
                    <a:cubicBezTo>
                      <a:pt x="4861" y="2410"/>
                      <a:pt x="4861" y="2460"/>
                      <a:pt x="4861" y="2522"/>
                    </a:cubicBezTo>
                    <a:close/>
                    <a:moveTo>
                      <a:pt x="5729" y="1778"/>
                    </a:moveTo>
                    <a:cubicBezTo>
                      <a:pt x="5710" y="1794"/>
                      <a:pt x="5629" y="1775"/>
                      <a:pt x="5616" y="1752"/>
                    </a:cubicBezTo>
                    <a:cubicBezTo>
                      <a:pt x="5573" y="1666"/>
                      <a:pt x="5614" y="1605"/>
                      <a:pt x="5709" y="1553"/>
                    </a:cubicBezTo>
                    <a:cubicBezTo>
                      <a:pt x="5746" y="1640"/>
                      <a:pt x="5811" y="1706"/>
                      <a:pt x="5729" y="1778"/>
                    </a:cubicBezTo>
                    <a:close/>
                    <a:moveTo>
                      <a:pt x="3894" y="2362"/>
                    </a:moveTo>
                    <a:cubicBezTo>
                      <a:pt x="3915" y="2361"/>
                      <a:pt x="3937" y="2369"/>
                      <a:pt x="3964" y="2376"/>
                    </a:cubicBezTo>
                    <a:cubicBezTo>
                      <a:pt x="3957" y="2447"/>
                      <a:pt x="3952" y="2517"/>
                      <a:pt x="3944" y="2596"/>
                    </a:cubicBezTo>
                    <a:cubicBezTo>
                      <a:pt x="3822" y="2567"/>
                      <a:pt x="3854" y="2463"/>
                      <a:pt x="3819" y="2387"/>
                    </a:cubicBezTo>
                    <a:cubicBezTo>
                      <a:pt x="3854" y="2374"/>
                      <a:pt x="3874" y="2363"/>
                      <a:pt x="3894" y="2362"/>
                    </a:cubicBezTo>
                    <a:close/>
                    <a:moveTo>
                      <a:pt x="6691" y="821"/>
                    </a:moveTo>
                    <a:cubicBezTo>
                      <a:pt x="6770" y="696"/>
                      <a:pt x="6838" y="659"/>
                      <a:pt x="6960" y="709"/>
                    </a:cubicBezTo>
                    <a:cubicBezTo>
                      <a:pt x="6851" y="754"/>
                      <a:pt x="6772" y="788"/>
                      <a:pt x="6691" y="821"/>
                    </a:cubicBezTo>
                    <a:close/>
                    <a:moveTo>
                      <a:pt x="4326" y="2130"/>
                    </a:moveTo>
                    <a:cubicBezTo>
                      <a:pt x="4264" y="2306"/>
                      <a:pt x="4264" y="2306"/>
                      <a:pt x="4100" y="2192"/>
                    </a:cubicBezTo>
                    <a:cubicBezTo>
                      <a:pt x="4182" y="2169"/>
                      <a:pt x="4246" y="2150"/>
                      <a:pt x="4326" y="2130"/>
                    </a:cubicBezTo>
                    <a:close/>
                    <a:moveTo>
                      <a:pt x="4338" y="2722"/>
                    </a:moveTo>
                    <a:cubicBezTo>
                      <a:pt x="4329" y="2707"/>
                      <a:pt x="4365" y="2653"/>
                      <a:pt x="4369" y="2653"/>
                    </a:cubicBezTo>
                    <a:cubicBezTo>
                      <a:pt x="4421" y="2669"/>
                      <a:pt x="4470" y="2692"/>
                      <a:pt x="4520" y="2713"/>
                    </a:cubicBezTo>
                    <a:cubicBezTo>
                      <a:pt x="4443" y="2785"/>
                      <a:pt x="4379" y="2812"/>
                      <a:pt x="4338" y="2722"/>
                    </a:cubicBezTo>
                    <a:close/>
                    <a:moveTo>
                      <a:pt x="843" y="4861"/>
                    </a:moveTo>
                    <a:cubicBezTo>
                      <a:pt x="722" y="4785"/>
                      <a:pt x="722" y="4785"/>
                      <a:pt x="810" y="4667"/>
                    </a:cubicBezTo>
                    <a:cubicBezTo>
                      <a:pt x="820" y="4728"/>
                      <a:pt x="832" y="4790"/>
                      <a:pt x="843" y="4861"/>
                    </a:cubicBezTo>
                    <a:close/>
                    <a:moveTo>
                      <a:pt x="3416" y="2806"/>
                    </a:moveTo>
                    <a:cubicBezTo>
                      <a:pt x="3431" y="2772"/>
                      <a:pt x="3435" y="2744"/>
                      <a:pt x="3449" y="2737"/>
                    </a:cubicBezTo>
                    <a:cubicBezTo>
                      <a:pt x="3529" y="2696"/>
                      <a:pt x="3593" y="2701"/>
                      <a:pt x="3609" y="2845"/>
                    </a:cubicBezTo>
                    <a:cubicBezTo>
                      <a:pt x="3534" y="2828"/>
                      <a:pt x="3479" y="2817"/>
                      <a:pt x="3416" y="2806"/>
                    </a:cubicBezTo>
                    <a:close/>
                    <a:moveTo>
                      <a:pt x="1615" y="4992"/>
                    </a:moveTo>
                    <a:cubicBezTo>
                      <a:pt x="1661" y="4905"/>
                      <a:pt x="1682" y="4865"/>
                      <a:pt x="1713" y="4807"/>
                    </a:cubicBezTo>
                    <a:cubicBezTo>
                      <a:pt x="1751" y="4836"/>
                      <a:pt x="1782" y="4859"/>
                      <a:pt x="1834" y="4899"/>
                    </a:cubicBezTo>
                    <a:cubicBezTo>
                      <a:pt x="1761" y="4930"/>
                      <a:pt x="1712" y="4951"/>
                      <a:pt x="1615" y="4992"/>
                    </a:cubicBezTo>
                    <a:close/>
                    <a:moveTo>
                      <a:pt x="5129" y="1491"/>
                    </a:moveTo>
                    <a:cubicBezTo>
                      <a:pt x="5121" y="1477"/>
                      <a:pt x="5115" y="1463"/>
                      <a:pt x="5109" y="1450"/>
                    </a:cubicBezTo>
                    <a:cubicBezTo>
                      <a:pt x="5168" y="1415"/>
                      <a:pt x="5229" y="1379"/>
                      <a:pt x="5288" y="1343"/>
                    </a:cubicBezTo>
                    <a:cubicBezTo>
                      <a:pt x="5302" y="1367"/>
                      <a:pt x="5314" y="1392"/>
                      <a:pt x="5328" y="1415"/>
                    </a:cubicBezTo>
                    <a:cubicBezTo>
                      <a:pt x="5261" y="1440"/>
                      <a:pt x="5194" y="1466"/>
                      <a:pt x="5129" y="1491"/>
                    </a:cubicBezTo>
                    <a:close/>
                    <a:moveTo>
                      <a:pt x="4157" y="1634"/>
                    </a:moveTo>
                    <a:cubicBezTo>
                      <a:pt x="4156" y="1634"/>
                      <a:pt x="4135" y="1602"/>
                      <a:pt x="4139" y="1598"/>
                    </a:cubicBezTo>
                    <a:cubicBezTo>
                      <a:pt x="4167" y="1567"/>
                      <a:pt x="4198" y="1537"/>
                      <a:pt x="4229" y="1507"/>
                    </a:cubicBezTo>
                    <a:cubicBezTo>
                      <a:pt x="4244" y="1529"/>
                      <a:pt x="4259" y="1550"/>
                      <a:pt x="4272" y="1572"/>
                    </a:cubicBezTo>
                    <a:cubicBezTo>
                      <a:pt x="4235" y="1593"/>
                      <a:pt x="4197" y="1614"/>
                      <a:pt x="4157" y="1634"/>
                    </a:cubicBezTo>
                    <a:close/>
                    <a:moveTo>
                      <a:pt x="3265" y="2894"/>
                    </a:moveTo>
                    <a:cubicBezTo>
                      <a:pt x="3275" y="3025"/>
                      <a:pt x="3275" y="3025"/>
                      <a:pt x="3135" y="2992"/>
                    </a:cubicBezTo>
                    <a:cubicBezTo>
                      <a:pt x="3183" y="2955"/>
                      <a:pt x="3219" y="2929"/>
                      <a:pt x="3265" y="2894"/>
                    </a:cubicBezTo>
                    <a:close/>
                    <a:moveTo>
                      <a:pt x="2370" y="4015"/>
                    </a:moveTo>
                    <a:cubicBezTo>
                      <a:pt x="2396" y="4029"/>
                      <a:pt x="2415" y="4031"/>
                      <a:pt x="2420" y="4041"/>
                    </a:cubicBezTo>
                    <a:cubicBezTo>
                      <a:pt x="2453" y="4116"/>
                      <a:pt x="2435" y="4161"/>
                      <a:pt x="2301" y="4176"/>
                    </a:cubicBezTo>
                    <a:cubicBezTo>
                      <a:pt x="2334" y="4099"/>
                      <a:pt x="2353" y="4057"/>
                      <a:pt x="2370" y="4015"/>
                    </a:cubicBezTo>
                    <a:close/>
                    <a:moveTo>
                      <a:pt x="4990" y="1602"/>
                    </a:moveTo>
                    <a:cubicBezTo>
                      <a:pt x="4991" y="1583"/>
                      <a:pt x="5025" y="1554"/>
                      <a:pt x="5046" y="1551"/>
                    </a:cubicBezTo>
                    <a:cubicBezTo>
                      <a:pt x="5063" y="1550"/>
                      <a:pt x="5094" y="1583"/>
                      <a:pt x="5097" y="1602"/>
                    </a:cubicBezTo>
                    <a:cubicBezTo>
                      <a:pt x="5099" y="1621"/>
                      <a:pt x="5072" y="1643"/>
                      <a:pt x="5050" y="1676"/>
                    </a:cubicBezTo>
                    <a:cubicBezTo>
                      <a:pt x="5021" y="1643"/>
                      <a:pt x="4989" y="1621"/>
                      <a:pt x="4990" y="1602"/>
                    </a:cubicBezTo>
                    <a:close/>
                    <a:moveTo>
                      <a:pt x="3595" y="2628"/>
                    </a:moveTo>
                    <a:cubicBezTo>
                      <a:pt x="3581" y="2621"/>
                      <a:pt x="3566" y="2614"/>
                      <a:pt x="3551" y="2608"/>
                    </a:cubicBezTo>
                    <a:cubicBezTo>
                      <a:pt x="3572" y="2564"/>
                      <a:pt x="3593" y="2518"/>
                      <a:pt x="3613" y="2473"/>
                    </a:cubicBezTo>
                    <a:cubicBezTo>
                      <a:pt x="3626" y="2482"/>
                      <a:pt x="3642" y="2489"/>
                      <a:pt x="3656" y="2497"/>
                    </a:cubicBezTo>
                    <a:cubicBezTo>
                      <a:pt x="3635" y="2540"/>
                      <a:pt x="3616" y="2585"/>
                      <a:pt x="3595" y="2628"/>
                    </a:cubicBezTo>
                    <a:close/>
                    <a:moveTo>
                      <a:pt x="2578" y="3910"/>
                    </a:moveTo>
                    <a:cubicBezTo>
                      <a:pt x="2582" y="3869"/>
                      <a:pt x="2586" y="3835"/>
                      <a:pt x="2593" y="3773"/>
                    </a:cubicBezTo>
                    <a:cubicBezTo>
                      <a:pt x="2701" y="3870"/>
                      <a:pt x="2701" y="3870"/>
                      <a:pt x="2578" y="3910"/>
                    </a:cubicBezTo>
                    <a:close/>
                    <a:moveTo>
                      <a:pt x="2923" y="3300"/>
                    </a:moveTo>
                    <a:cubicBezTo>
                      <a:pt x="2905" y="3291"/>
                      <a:pt x="2870" y="3277"/>
                      <a:pt x="2870" y="3275"/>
                    </a:cubicBezTo>
                    <a:cubicBezTo>
                      <a:pt x="2881" y="3238"/>
                      <a:pt x="2899" y="3203"/>
                      <a:pt x="2914" y="3168"/>
                    </a:cubicBezTo>
                    <a:cubicBezTo>
                      <a:pt x="2928" y="3175"/>
                      <a:pt x="2942" y="3180"/>
                      <a:pt x="2956" y="3186"/>
                    </a:cubicBezTo>
                    <a:cubicBezTo>
                      <a:pt x="2944" y="3224"/>
                      <a:pt x="2933" y="3262"/>
                      <a:pt x="2923" y="3300"/>
                    </a:cubicBezTo>
                    <a:close/>
                    <a:moveTo>
                      <a:pt x="4504" y="3059"/>
                    </a:moveTo>
                    <a:cubicBezTo>
                      <a:pt x="4509" y="3042"/>
                      <a:pt x="4514" y="3026"/>
                      <a:pt x="4517" y="3009"/>
                    </a:cubicBezTo>
                    <a:cubicBezTo>
                      <a:pt x="4559" y="3019"/>
                      <a:pt x="4600" y="3029"/>
                      <a:pt x="4642" y="3039"/>
                    </a:cubicBezTo>
                    <a:cubicBezTo>
                      <a:pt x="4635" y="3059"/>
                      <a:pt x="4628" y="3080"/>
                      <a:pt x="4621" y="3101"/>
                    </a:cubicBezTo>
                    <a:cubicBezTo>
                      <a:pt x="4583" y="3086"/>
                      <a:pt x="4543" y="3072"/>
                      <a:pt x="4504" y="3059"/>
                    </a:cubicBezTo>
                    <a:close/>
                    <a:moveTo>
                      <a:pt x="5777" y="985"/>
                    </a:moveTo>
                    <a:cubicBezTo>
                      <a:pt x="5781" y="998"/>
                      <a:pt x="5785" y="1013"/>
                      <a:pt x="5787" y="1027"/>
                    </a:cubicBezTo>
                    <a:cubicBezTo>
                      <a:pt x="5745" y="1039"/>
                      <a:pt x="5705" y="1050"/>
                      <a:pt x="5663" y="1062"/>
                    </a:cubicBezTo>
                    <a:lnTo>
                      <a:pt x="5656" y="1007"/>
                    </a:lnTo>
                    <a:cubicBezTo>
                      <a:pt x="5696" y="1001"/>
                      <a:pt x="5736" y="993"/>
                      <a:pt x="5777" y="98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45"/>
              <p:cNvSpPr/>
              <p:nvPr/>
            </p:nvSpPr>
            <p:spPr>
              <a:xfrm>
                <a:off x="6458728" y="5821953"/>
                <a:ext cx="315318" cy="200580"/>
              </a:xfrm>
              <a:custGeom>
                <a:avLst/>
                <a:gdLst/>
                <a:ahLst/>
                <a:cxnLst/>
                <a:rect l="l" t="t" r="r" b="b"/>
                <a:pathLst>
                  <a:path w="7453" h="4741" extrusionOk="0">
                    <a:moveTo>
                      <a:pt x="734" y="4429"/>
                    </a:moveTo>
                    <a:cubicBezTo>
                      <a:pt x="826" y="4382"/>
                      <a:pt x="844" y="4198"/>
                      <a:pt x="1017" y="4282"/>
                    </a:cubicBezTo>
                    <a:cubicBezTo>
                      <a:pt x="960" y="4324"/>
                      <a:pt x="907" y="4362"/>
                      <a:pt x="843" y="4407"/>
                    </a:cubicBezTo>
                    <a:cubicBezTo>
                      <a:pt x="924" y="4479"/>
                      <a:pt x="970" y="4521"/>
                      <a:pt x="1023" y="4567"/>
                    </a:cubicBezTo>
                    <a:cubicBezTo>
                      <a:pt x="983" y="4595"/>
                      <a:pt x="941" y="4611"/>
                      <a:pt x="927" y="4641"/>
                    </a:cubicBezTo>
                    <a:cubicBezTo>
                      <a:pt x="913" y="4666"/>
                      <a:pt x="928" y="4708"/>
                      <a:pt x="931" y="4741"/>
                    </a:cubicBezTo>
                    <a:cubicBezTo>
                      <a:pt x="965" y="4737"/>
                      <a:pt x="1031" y="4734"/>
                      <a:pt x="1031" y="4729"/>
                    </a:cubicBezTo>
                    <a:cubicBezTo>
                      <a:pt x="1032" y="4579"/>
                      <a:pt x="1175" y="4677"/>
                      <a:pt x="1252" y="4601"/>
                    </a:cubicBezTo>
                    <a:cubicBezTo>
                      <a:pt x="1021" y="4531"/>
                      <a:pt x="1241" y="4401"/>
                      <a:pt x="1163" y="4298"/>
                    </a:cubicBezTo>
                    <a:cubicBezTo>
                      <a:pt x="1270" y="4307"/>
                      <a:pt x="1352" y="4314"/>
                      <a:pt x="1433" y="4320"/>
                    </a:cubicBezTo>
                    <a:cubicBezTo>
                      <a:pt x="1451" y="4289"/>
                      <a:pt x="1469" y="4257"/>
                      <a:pt x="1517" y="4176"/>
                    </a:cubicBezTo>
                    <a:cubicBezTo>
                      <a:pt x="1536" y="4293"/>
                      <a:pt x="1547" y="4359"/>
                      <a:pt x="1557" y="4424"/>
                    </a:cubicBezTo>
                    <a:cubicBezTo>
                      <a:pt x="1547" y="4432"/>
                      <a:pt x="1534" y="4440"/>
                      <a:pt x="1524" y="4448"/>
                    </a:cubicBezTo>
                    <a:cubicBezTo>
                      <a:pt x="1495" y="4418"/>
                      <a:pt x="1464" y="4388"/>
                      <a:pt x="1434" y="4360"/>
                    </a:cubicBezTo>
                    <a:cubicBezTo>
                      <a:pt x="1382" y="4382"/>
                      <a:pt x="1331" y="4406"/>
                      <a:pt x="1279" y="4429"/>
                    </a:cubicBezTo>
                    <a:cubicBezTo>
                      <a:pt x="1289" y="4489"/>
                      <a:pt x="1300" y="4547"/>
                      <a:pt x="1313" y="4627"/>
                    </a:cubicBezTo>
                    <a:cubicBezTo>
                      <a:pt x="1500" y="4536"/>
                      <a:pt x="1669" y="4452"/>
                      <a:pt x="1841" y="4366"/>
                    </a:cubicBezTo>
                    <a:cubicBezTo>
                      <a:pt x="1850" y="4332"/>
                      <a:pt x="1859" y="4291"/>
                      <a:pt x="1871" y="4244"/>
                    </a:cubicBezTo>
                    <a:cubicBezTo>
                      <a:pt x="2118" y="4260"/>
                      <a:pt x="2338" y="4233"/>
                      <a:pt x="2418" y="3959"/>
                    </a:cubicBezTo>
                    <a:cubicBezTo>
                      <a:pt x="2517" y="3984"/>
                      <a:pt x="2537" y="3979"/>
                      <a:pt x="2609" y="3922"/>
                    </a:cubicBezTo>
                    <a:cubicBezTo>
                      <a:pt x="2581" y="3876"/>
                      <a:pt x="2554" y="3830"/>
                      <a:pt x="2506" y="3750"/>
                    </a:cubicBezTo>
                    <a:cubicBezTo>
                      <a:pt x="2609" y="3773"/>
                      <a:pt x="2672" y="3786"/>
                      <a:pt x="2732" y="3799"/>
                    </a:cubicBezTo>
                    <a:cubicBezTo>
                      <a:pt x="2752" y="3731"/>
                      <a:pt x="2675" y="3634"/>
                      <a:pt x="2804" y="3620"/>
                    </a:cubicBezTo>
                    <a:cubicBezTo>
                      <a:pt x="2821" y="3667"/>
                      <a:pt x="2837" y="3714"/>
                      <a:pt x="2856" y="3767"/>
                    </a:cubicBezTo>
                    <a:cubicBezTo>
                      <a:pt x="2923" y="3726"/>
                      <a:pt x="2976" y="3694"/>
                      <a:pt x="3032" y="3660"/>
                    </a:cubicBezTo>
                    <a:cubicBezTo>
                      <a:pt x="2909" y="3574"/>
                      <a:pt x="2924" y="3476"/>
                      <a:pt x="2998" y="3372"/>
                    </a:cubicBezTo>
                    <a:cubicBezTo>
                      <a:pt x="3002" y="3367"/>
                      <a:pt x="3023" y="3375"/>
                      <a:pt x="3045" y="3377"/>
                    </a:cubicBezTo>
                    <a:cubicBezTo>
                      <a:pt x="3027" y="3424"/>
                      <a:pt x="3012" y="3469"/>
                      <a:pt x="2996" y="3510"/>
                    </a:cubicBezTo>
                    <a:cubicBezTo>
                      <a:pt x="3111" y="3590"/>
                      <a:pt x="3210" y="3614"/>
                      <a:pt x="3307" y="3502"/>
                    </a:cubicBezTo>
                    <a:cubicBezTo>
                      <a:pt x="3378" y="3422"/>
                      <a:pt x="3471" y="3419"/>
                      <a:pt x="3569" y="3450"/>
                    </a:cubicBezTo>
                    <a:cubicBezTo>
                      <a:pt x="3586" y="3455"/>
                      <a:pt x="3611" y="3442"/>
                      <a:pt x="3641" y="3433"/>
                    </a:cubicBezTo>
                    <a:cubicBezTo>
                      <a:pt x="3641" y="3381"/>
                      <a:pt x="3641" y="3332"/>
                      <a:pt x="3642" y="3286"/>
                    </a:cubicBezTo>
                    <a:cubicBezTo>
                      <a:pt x="3730" y="3254"/>
                      <a:pt x="3799" y="3250"/>
                      <a:pt x="3844" y="3341"/>
                    </a:cubicBezTo>
                    <a:cubicBezTo>
                      <a:pt x="3849" y="3353"/>
                      <a:pt x="3896" y="3343"/>
                      <a:pt x="3931" y="3344"/>
                    </a:cubicBezTo>
                    <a:cubicBezTo>
                      <a:pt x="3903" y="3293"/>
                      <a:pt x="3884" y="3255"/>
                      <a:pt x="3857" y="3205"/>
                    </a:cubicBezTo>
                    <a:cubicBezTo>
                      <a:pt x="3923" y="3173"/>
                      <a:pt x="3980" y="3146"/>
                      <a:pt x="4028" y="3121"/>
                    </a:cubicBezTo>
                    <a:cubicBezTo>
                      <a:pt x="4019" y="3077"/>
                      <a:pt x="4011" y="3048"/>
                      <a:pt x="4008" y="3020"/>
                    </a:cubicBezTo>
                    <a:cubicBezTo>
                      <a:pt x="4008" y="3011"/>
                      <a:pt x="4027" y="3002"/>
                      <a:pt x="4034" y="2997"/>
                    </a:cubicBezTo>
                    <a:cubicBezTo>
                      <a:pt x="4066" y="3020"/>
                      <a:pt x="4095" y="3049"/>
                      <a:pt x="4131" y="3058"/>
                    </a:cubicBezTo>
                    <a:cubicBezTo>
                      <a:pt x="4160" y="3067"/>
                      <a:pt x="4204" y="3058"/>
                      <a:pt x="4227" y="3040"/>
                    </a:cubicBezTo>
                    <a:cubicBezTo>
                      <a:pt x="4243" y="3028"/>
                      <a:pt x="4250" y="2970"/>
                      <a:pt x="4238" y="2960"/>
                    </a:cubicBezTo>
                    <a:cubicBezTo>
                      <a:pt x="4105" y="2854"/>
                      <a:pt x="4224" y="2734"/>
                      <a:pt x="4226" y="2616"/>
                    </a:cubicBezTo>
                    <a:cubicBezTo>
                      <a:pt x="4273" y="2709"/>
                      <a:pt x="4319" y="2803"/>
                      <a:pt x="4363" y="2893"/>
                    </a:cubicBezTo>
                    <a:cubicBezTo>
                      <a:pt x="4471" y="2855"/>
                      <a:pt x="4549" y="2828"/>
                      <a:pt x="4628" y="2802"/>
                    </a:cubicBezTo>
                    <a:cubicBezTo>
                      <a:pt x="4628" y="2736"/>
                      <a:pt x="4628" y="2674"/>
                      <a:pt x="4629" y="2599"/>
                    </a:cubicBezTo>
                    <a:cubicBezTo>
                      <a:pt x="4766" y="2625"/>
                      <a:pt x="4866" y="2622"/>
                      <a:pt x="4920" y="2478"/>
                    </a:cubicBezTo>
                    <a:cubicBezTo>
                      <a:pt x="4987" y="2302"/>
                      <a:pt x="5193" y="2269"/>
                      <a:pt x="5311" y="2142"/>
                    </a:cubicBezTo>
                    <a:cubicBezTo>
                      <a:pt x="5315" y="2139"/>
                      <a:pt x="5362" y="2177"/>
                      <a:pt x="5389" y="2194"/>
                    </a:cubicBezTo>
                    <a:cubicBezTo>
                      <a:pt x="5449" y="2099"/>
                      <a:pt x="5498" y="2015"/>
                      <a:pt x="5551" y="1926"/>
                    </a:cubicBezTo>
                    <a:cubicBezTo>
                      <a:pt x="5611" y="1941"/>
                      <a:pt x="5662" y="1965"/>
                      <a:pt x="5711" y="1964"/>
                    </a:cubicBezTo>
                    <a:cubicBezTo>
                      <a:pt x="5752" y="1964"/>
                      <a:pt x="5810" y="1944"/>
                      <a:pt x="5826" y="1915"/>
                    </a:cubicBezTo>
                    <a:cubicBezTo>
                      <a:pt x="5846" y="1879"/>
                      <a:pt x="5825" y="1823"/>
                      <a:pt x="5826" y="1777"/>
                    </a:cubicBezTo>
                    <a:cubicBezTo>
                      <a:pt x="5826" y="1767"/>
                      <a:pt x="5856" y="1764"/>
                      <a:pt x="5862" y="1752"/>
                    </a:cubicBezTo>
                    <a:cubicBezTo>
                      <a:pt x="5938" y="1594"/>
                      <a:pt x="6063" y="1592"/>
                      <a:pt x="6206" y="1657"/>
                    </a:cubicBezTo>
                    <a:cubicBezTo>
                      <a:pt x="6226" y="1631"/>
                      <a:pt x="6244" y="1615"/>
                      <a:pt x="6253" y="1595"/>
                    </a:cubicBezTo>
                    <a:cubicBezTo>
                      <a:pt x="6274" y="1548"/>
                      <a:pt x="6293" y="1499"/>
                      <a:pt x="6309" y="1452"/>
                    </a:cubicBezTo>
                    <a:cubicBezTo>
                      <a:pt x="6358" y="1311"/>
                      <a:pt x="6486" y="1250"/>
                      <a:pt x="6626" y="1300"/>
                    </a:cubicBezTo>
                    <a:cubicBezTo>
                      <a:pt x="6666" y="1314"/>
                      <a:pt x="6707" y="1324"/>
                      <a:pt x="6761" y="1339"/>
                    </a:cubicBezTo>
                    <a:cubicBezTo>
                      <a:pt x="6775" y="1063"/>
                      <a:pt x="6978" y="993"/>
                      <a:pt x="7201" y="922"/>
                    </a:cubicBezTo>
                    <a:cubicBezTo>
                      <a:pt x="7075" y="787"/>
                      <a:pt x="6838" y="727"/>
                      <a:pt x="6964" y="486"/>
                    </a:cubicBezTo>
                    <a:cubicBezTo>
                      <a:pt x="7169" y="516"/>
                      <a:pt x="6988" y="673"/>
                      <a:pt x="7054" y="757"/>
                    </a:cubicBezTo>
                    <a:cubicBezTo>
                      <a:pt x="7129" y="757"/>
                      <a:pt x="7207" y="759"/>
                      <a:pt x="7295" y="759"/>
                    </a:cubicBezTo>
                    <a:cubicBezTo>
                      <a:pt x="7258" y="715"/>
                      <a:pt x="7233" y="686"/>
                      <a:pt x="7201" y="645"/>
                    </a:cubicBezTo>
                    <a:cubicBezTo>
                      <a:pt x="7374" y="634"/>
                      <a:pt x="7374" y="634"/>
                      <a:pt x="7412" y="498"/>
                    </a:cubicBezTo>
                    <a:cubicBezTo>
                      <a:pt x="7420" y="468"/>
                      <a:pt x="7431" y="439"/>
                      <a:pt x="7436" y="410"/>
                    </a:cubicBezTo>
                    <a:cubicBezTo>
                      <a:pt x="7452" y="307"/>
                      <a:pt x="7401" y="248"/>
                      <a:pt x="7299" y="255"/>
                    </a:cubicBezTo>
                    <a:cubicBezTo>
                      <a:pt x="7247" y="260"/>
                      <a:pt x="7192" y="274"/>
                      <a:pt x="7146" y="300"/>
                    </a:cubicBezTo>
                    <a:cubicBezTo>
                      <a:pt x="7063" y="347"/>
                      <a:pt x="6990" y="342"/>
                      <a:pt x="6910" y="296"/>
                    </a:cubicBezTo>
                    <a:cubicBezTo>
                      <a:pt x="6862" y="267"/>
                      <a:pt x="6804" y="250"/>
                      <a:pt x="6705" y="210"/>
                    </a:cubicBezTo>
                    <a:cubicBezTo>
                      <a:pt x="6831" y="193"/>
                      <a:pt x="6915" y="182"/>
                      <a:pt x="7002" y="172"/>
                    </a:cubicBezTo>
                    <a:cubicBezTo>
                      <a:pt x="7014" y="76"/>
                      <a:pt x="6956" y="0"/>
                      <a:pt x="6878" y="58"/>
                    </a:cubicBezTo>
                    <a:cubicBezTo>
                      <a:pt x="6708" y="183"/>
                      <a:pt x="6557" y="126"/>
                      <a:pt x="6395" y="69"/>
                    </a:cubicBezTo>
                    <a:cubicBezTo>
                      <a:pt x="6349" y="52"/>
                      <a:pt x="6285" y="40"/>
                      <a:pt x="6247" y="57"/>
                    </a:cubicBezTo>
                    <a:cubicBezTo>
                      <a:pt x="6086" y="131"/>
                      <a:pt x="5939" y="145"/>
                      <a:pt x="5796" y="4"/>
                    </a:cubicBezTo>
                    <a:cubicBezTo>
                      <a:pt x="5810" y="92"/>
                      <a:pt x="5823" y="178"/>
                      <a:pt x="5837" y="266"/>
                    </a:cubicBezTo>
                    <a:lnTo>
                      <a:pt x="5833" y="265"/>
                    </a:lnTo>
                    <a:cubicBezTo>
                      <a:pt x="5822" y="295"/>
                      <a:pt x="5815" y="345"/>
                      <a:pt x="5797" y="349"/>
                    </a:cubicBezTo>
                    <a:cubicBezTo>
                      <a:pt x="5654" y="385"/>
                      <a:pt x="5508" y="407"/>
                      <a:pt x="5363" y="439"/>
                    </a:cubicBezTo>
                    <a:cubicBezTo>
                      <a:pt x="5307" y="451"/>
                      <a:pt x="5231" y="506"/>
                      <a:pt x="5203" y="489"/>
                    </a:cubicBezTo>
                    <a:cubicBezTo>
                      <a:pt x="5071" y="396"/>
                      <a:pt x="5013" y="548"/>
                      <a:pt x="4916" y="555"/>
                    </a:cubicBezTo>
                    <a:cubicBezTo>
                      <a:pt x="4801" y="564"/>
                      <a:pt x="4690" y="583"/>
                      <a:pt x="4599" y="661"/>
                    </a:cubicBezTo>
                    <a:cubicBezTo>
                      <a:pt x="4571" y="684"/>
                      <a:pt x="4545" y="719"/>
                      <a:pt x="4537" y="754"/>
                    </a:cubicBezTo>
                    <a:cubicBezTo>
                      <a:pt x="4507" y="863"/>
                      <a:pt x="4455" y="944"/>
                      <a:pt x="4326" y="948"/>
                    </a:cubicBezTo>
                    <a:cubicBezTo>
                      <a:pt x="4347" y="998"/>
                      <a:pt x="4361" y="1026"/>
                      <a:pt x="4388" y="1092"/>
                    </a:cubicBezTo>
                    <a:cubicBezTo>
                      <a:pt x="4295" y="1042"/>
                      <a:pt x="4235" y="1010"/>
                      <a:pt x="4179" y="980"/>
                    </a:cubicBezTo>
                    <a:cubicBezTo>
                      <a:pt x="4065" y="1067"/>
                      <a:pt x="3961" y="1147"/>
                      <a:pt x="3841" y="1239"/>
                    </a:cubicBezTo>
                    <a:cubicBezTo>
                      <a:pt x="3894" y="1267"/>
                      <a:pt x="3935" y="1290"/>
                      <a:pt x="3972" y="1311"/>
                    </a:cubicBezTo>
                    <a:cubicBezTo>
                      <a:pt x="3907" y="1381"/>
                      <a:pt x="3851" y="1417"/>
                      <a:pt x="3831" y="1467"/>
                    </a:cubicBezTo>
                    <a:cubicBezTo>
                      <a:pt x="3816" y="1504"/>
                      <a:pt x="3846" y="1558"/>
                      <a:pt x="3857" y="1605"/>
                    </a:cubicBezTo>
                    <a:cubicBezTo>
                      <a:pt x="3847" y="1608"/>
                      <a:pt x="3840" y="1610"/>
                      <a:pt x="3831" y="1613"/>
                    </a:cubicBezTo>
                    <a:cubicBezTo>
                      <a:pt x="3806" y="1573"/>
                      <a:pt x="3779" y="1536"/>
                      <a:pt x="3732" y="1463"/>
                    </a:cubicBezTo>
                    <a:cubicBezTo>
                      <a:pt x="3716" y="1562"/>
                      <a:pt x="3705" y="1620"/>
                      <a:pt x="3701" y="1642"/>
                    </a:cubicBezTo>
                    <a:cubicBezTo>
                      <a:pt x="3543" y="1707"/>
                      <a:pt x="3415" y="1757"/>
                      <a:pt x="3285" y="1811"/>
                    </a:cubicBezTo>
                    <a:cubicBezTo>
                      <a:pt x="3263" y="1771"/>
                      <a:pt x="3269" y="1676"/>
                      <a:pt x="3165" y="1708"/>
                    </a:cubicBezTo>
                    <a:cubicBezTo>
                      <a:pt x="3075" y="1738"/>
                      <a:pt x="3141" y="1802"/>
                      <a:pt x="3133" y="1851"/>
                    </a:cubicBezTo>
                    <a:cubicBezTo>
                      <a:pt x="3123" y="1932"/>
                      <a:pt x="3146" y="2043"/>
                      <a:pt x="3006" y="2053"/>
                    </a:cubicBezTo>
                    <a:cubicBezTo>
                      <a:pt x="2964" y="1988"/>
                      <a:pt x="2920" y="1921"/>
                      <a:pt x="2868" y="1842"/>
                    </a:cubicBezTo>
                    <a:cubicBezTo>
                      <a:pt x="2854" y="1999"/>
                      <a:pt x="2847" y="1989"/>
                      <a:pt x="2743" y="2059"/>
                    </a:cubicBezTo>
                    <a:cubicBezTo>
                      <a:pt x="2643" y="2127"/>
                      <a:pt x="2486" y="2126"/>
                      <a:pt x="2430" y="2193"/>
                    </a:cubicBezTo>
                    <a:cubicBezTo>
                      <a:pt x="2320" y="2329"/>
                      <a:pt x="2154" y="2332"/>
                      <a:pt x="2008" y="2444"/>
                    </a:cubicBezTo>
                    <a:cubicBezTo>
                      <a:pt x="2219" y="2494"/>
                      <a:pt x="2360" y="2329"/>
                      <a:pt x="2503" y="2332"/>
                    </a:cubicBezTo>
                    <a:cubicBezTo>
                      <a:pt x="2522" y="2384"/>
                      <a:pt x="2529" y="2428"/>
                      <a:pt x="2552" y="2463"/>
                    </a:cubicBezTo>
                    <a:cubicBezTo>
                      <a:pt x="2600" y="2538"/>
                      <a:pt x="2524" y="2587"/>
                      <a:pt x="2498" y="2564"/>
                    </a:cubicBezTo>
                    <a:cubicBezTo>
                      <a:pt x="2371" y="2459"/>
                      <a:pt x="2261" y="2474"/>
                      <a:pt x="2144" y="2573"/>
                    </a:cubicBezTo>
                    <a:cubicBezTo>
                      <a:pt x="2135" y="2580"/>
                      <a:pt x="2104" y="2557"/>
                      <a:pt x="2080" y="2553"/>
                    </a:cubicBezTo>
                    <a:cubicBezTo>
                      <a:pt x="2031" y="2541"/>
                      <a:pt x="1980" y="2532"/>
                      <a:pt x="1924" y="2521"/>
                    </a:cubicBezTo>
                    <a:cubicBezTo>
                      <a:pt x="1923" y="2609"/>
                      <a:pt x="1911" y="2662"/>
                      <a:pt x="1808" y="2646"/>
                    </a:cubicBezTo>
                    <a:cubicBezTo>
                      <a:pt x="1735" y="2634"/>
                      <a:pt x="1699" y="2684"/>
                      <a:pt x="1751" y="2755"/>
                    </a:cubicBezTo>
                    <a:cubicBezTo>
                      <a:pt x="1769" y="2780"/>
                      <a:pt x="1808" y="2788"/>
                      <a:pt x="1828" y="2799"/>
                    </a:cubicBezTo>
                    <a:cubicBezTo>
                      <a:pt x="1756" y="2866"/>
                      <a:pt x="1695" y="2923"/>
                      <a:pt x="1635" y="2979"/>
                    </a:cubicBezTo>
                    <a:cubicBezTo>
                      <a:pt x="1560" y="2854"/>
                      <a:pt x="1548" y="2839"/>
                      <a:pt x="1601" y="2792"/>
                    </a:cubicBezTo>
                    <a:cubicBezTo>
                      <a:pt x="1709" y="2697"/>
                      <a:pt x="1649" y="2578"/>
                      <a:pt x="1670" y="2467"/>
                    </a:cubicBezTo>
                    <a:cubicBezTo>
                      <a:pt x="1527" y="2811"/>
                      <a:pt x="1261" y="3023"/>
                      <a:pt x="945" y="3186"/>
                    </a:cubicBezTo>
                    <a:lnTo>
                      <a:pt x="951" y="3183"/>
                    </a:lnTo>
                    <a:cubicBezTo>
                      <a:pt x="877" y="3264"/>
                      <a:pt x="793" y="3247"/>
                      <a:pt x="701" y="3220"/>
                    </a:cubicBezTo>
                    <a:cubicBezTo>
                      <a:pt x="621" y="3197"/>
                      <a:pt x="502" y="3189"/>
                      <a:pt x="495" y="3292"/>
                    </a:cubicBezTo>
                    <a:cubicBezTo>
                      <a:pt x="480" y="3499"/>
                      <a:pt x="343" y="3548"/>
                      <a:pt x="185" y="3593"/>
                    </a:cubicBezTo>
                    <a:cubicBezTo>
                      <a:pt x="189" y="3656"/>
                      <a:pt x="193" y="3720"/>
                      <a:pt x="198" y="3786"/>
                    </a:cubicBezTo>
                    <a:cubicBezTo>
                      <a:pt x="283" y="3782"/>
                      <a:pt x="352" y="3778"/>
                      <a:pt x="421" y="3775"/>
                    </a:cubicBezTo>
                    <a:cubicBezTo>
                      <a:pt x="171" y="3824"/>
                      <a:pt x="106" y="4037"/>
                      <a:pt x="0" y="4210"/>
                    </a:cubicBezTo>
                    <a:cubicBezTo>
                      <a:pt x="127" y="4288"/>
                      <a:pt x="99" y="4126"/>
                      <a:pt x="164" y="4117"/>
                    </a:cubicBezTo>
                    <a:cubicBezTo>
                      <a:pt x="292" y="4214"/>
                      <a:pt x="292" y="4214"/>
                      <a:pt x="424" y="4207"/>
                    </a:cubicBezTo>
                    <a:cubicBezTo>
                      <a:pt x="433" y="4163"/>
                      <a:pt x="442" y="4116"/>
                      <a:pt x="450" y="4064"/>
                    </a:cubicBezTo>
                    <a:cubicBezTo>
                      <a:pt x="598" y="4086"/>
                      <a:pt x="526" y="4204"/>
                      <a:pt x="565" y="4261"/>
                    </a:cubicBezTo>
                    <a:cubicBezTo>
                      <a:pt x="607" y="4324"/>
                      <a:pt x="677" y="4374"/>
                      <a:pt x="734" y="4429"/>
                    </a:cubicBezTo>
                    <a:close/>
                    <a:moveTo>
                      <a:pt x="1663" y="4091"/>
                    </a:moveTo>
                    <a:cubicBezTo>
                      <a:pt x="1465" y="4058"/>
                      <a:pt x="1442" y="4025"/>
                      <a:pt x="1485" y="3803"/>
                    </a:cubicBezTo>
                    <a:cubicBezTo>
                      <a:pt x="1576" y="3888"/>
                      <a:pt x="1709" y="3929"/>
                      <a:pt x="1663" y="4091"/>
                    </a:cubicBezTo>
                    <a:close/>
                    <a:moveTo>
                      <a:pt x="3610" y="1939"/>
                    </a:moveTo>
                    <a:cubicBezTo>
                      <a:pt x="3691" y="1943"/>
                      <a:pt x="3804" y="1879"/>
                      <a:pt x="3823" y="2017"/>
                    </a:cubicBezTo>
                    <a:cubicBezTo>
                      <a:pt x="3837" y="2124"/>
                      <a:pt x="3761" y="2173"/>
                      <a:pt x="3651" y="2166"/>
                    </a:cubicBezTo>
                    <a:cubicBezTo>
                      <a:pt x="3638" y="2092"/>
                      <a:pt x="3625" y="2020"/>
                      <a:pt x="3610" y="1939"/>
                    </a:cubicBezTo>
                    <a:close/>
                    <a:moveTo>
                      <a:pt x="6018" y="1218"/>
                    </a:moveTo>
                    <a:cubicBezTo>
                      <a:pt x="5981" y="1366"/>
                      <a:pt x="5913" y="1275"/>
                      <a:pt x="5847" y="1240"/>
                    </a:cubicBezTo>
                    <a:cubicBezTo>
                      <a:pt x="5861" y="1179"/>
                      <a:pt x="5874" y="1124"/>
                      <a:pt x="5889" y="1052"/>
                    </a:cubicBezTo>
                    <a:cubicBezTo>
                      <a:pt x="5938" y="1115"/>
                      <a:pt x="5977" y="1165"/>
                      <a:pt x="6018" y="1218"/>
                    </a:cubicBezTo>
                    <a:close/>
                    <a:moveTo>
                      <a:pt x="1273" y="4001"/>
                    </a:moveTo>
                    <a:cubicBezTo>
                      <a:pt x="1289" y="3997"/>
                      <a:pt x="1321" y="4062"/>
                      <a:pt x="1344" y="4095"/>
                    </a:cubicBezTo>
                    <a:cubicBezTo>
                      <a:pt x="1304" y="4121"/>
                      <a:pt x="1267" y="4158"/>
                      <a:pt x="1225" y="4169"/>
                    </a:cubicBezTo>
                    <a:cubicBezTo>
                      <a:pt x="1195" y="4176"/>
                      <a:pt x="1158" y="4145"/>
                      <a:pt x="1091" y="4115"/>
                    </a:cubicBezTo>
                    <a:cubicBezTo>
                      <a:pt x="1192" y="4048"/>
                      <a:pt x="1230" y="4011"/>
                      <a:pt x="1273" y="4001"/>
                    </a:cubicBezTo>
                    <a:close/>
                    <a:moveTo>
                      <a:pt x="2445" y="3427"/>
                    </a:moveTo>
                    <a:cubicBezTo>
                      <a:pt x="2560" y="3450"/>
                      <a:pt x="2560" y="3450"/>
                      <a:pt x="2511" y="3690"/>
                    </a:cubicBezTo>
                    <a:cubicBezTo>
                      <a:pt x="2484" y="3582"/>
                      <a:pt x="2466" y="3507"/>
                      <a:pt x="2445" y="3427"/>
                    </a:cubicBezTo>
                    <a:close/>
                    <a:moveTo>
                      <a:pt x="4225" y="1697"/>
                    </a:moveTo>
                    <a:cubicBezTo>
                      <a:pt x="4241" y="1709"/>
                      <a:pt x="4257" y="1719"/>
                      <a:pt x="4273" y="1731"/>
                    </a:cubicBezTo>
                    <a:cubicBezTo>
                      <a:pt x="4232" y="1797"/>
                      <a:pt x="4190" y="1865"/>
                      <a:pt x="4148" y="1932"/>
                    </a:cubicBezTo>
                    <a:cubicBezTo>
                      <a:pt x="4126" y="1915"/>
                      <a:pt x="4106" y="1896"/>
                      <a:pt x="4084" y="1881"/>
                    </a:cubicBezTo>
                    <a:cubicBezTo>
                      <a:pt x="4132" y="1819"/>
                      <a:pt x="4179" y="1759"/>
                      <a:pt x="4225" y="1697"/>
                    </a:cubicBezTo>
                    <a:close/>
                    <a:moveTo>
                      <a:pt x="3490" y="2084"/>
                    </a:moveTo>
                    <a:cubicBezTo>
                      <a:pt x="3508" y="2144"/>
                      <a:pt x="3565" y="2209"/>
                      <a:pt x="3476" y="2260"/>
                    </a:cubicBezTo>
                    <a:cubicBezTo>
                      <a:pt x="3464" y="2266"/>
                      <a:pt x="3425" y="2255"/>
                      <a:pt x="3418" y="2240"/>
                    </a:cubicBezTo>
                    <a:cubicBezTo>
                      <a:pt x="3376" y="2168"/>
                      <a:pt x="3401" y="2114"/>
                      <a:pt x="3467" y="2074"/>
                    </a:cubicBezTo>
                    <a:cubicBezTo>
                      <a:pt x="3476" y="2078"/>
                      <a:pt x="3488" y="2079"/>
                      <a:pt x="3490" y="2084"/>
                    </a:cubicBezTo>
                    <a:close/>
                    <a:moveTo>
                      <a:pt x="572" y="4038"/>
                    </a:moveTo>
                    <a:cubicBezTo>
                      <a:pt x="578" y="3950"/>
                      <a:pt x="581" y="3887"/>
                      <a:pt x="585" y="3823"/>
                    </a:cubicBezTo>
                    <a:cubicBezTo>
                      <a:pt x="605" y="3822"/>
                      <a:pt x="626" y="3822"/>
                      <a:pt x="645" y="3820"/>
                    </a:cubicBezTo>
                    <a:cubicBezTo>
                      <a:pt x="647" y="3890"/>
                      <a:pt x="710" y="3965"/>
                      <a:pt x="572" y="4038"/>
                    </a:cubicBezTo>
                    <a:close/>
                    <a:moveTo>
                      <a:pt x="3615" y="3115"/>
                    </a:moveTo>
                    <a:cubicBezTo>
                      <a:pt x="3575" y="3110"/>
                      <a:pt x="3545" y="3106"/>
                      <a:pt x="3511" y="3103"/>
                    </a:cubicBezTo>
                    <a:cubicBezTo>
                      <a:pt x="3537" y="3051"/>
                      <a:pt x="3559" y="3005"/>
                      <a:pt x="3580" y="2958"/>
                    </a:cubicBezTo>
                    <a:cubicBezTo>
                      <a:pt x="3592" y="2959"/>
                      <a:pt x="3602" y="2960"/>
                      <a:pt x="3615" y="2961"/>
                    </a:cubicBezTo>
                    <a:close/>
                    <a:moveTo>
                      <a:pt x="6337" y="845"/>
                    </a:moveTo>
                    <a:cubicBezTo>
                      <a:pt x="6382" y="822"/>
                      <a:pt x="6405" y="801"/>
                      <a:pt x="6415" y="807"/>
                    </a:cubicBezTo>
                    <a:cubicBezTo>
                      <a:pt x="6459" y="832"/>
                      <a:pt x="6499" y="864"/>
                      <a:pt x="6541" y="894"/>
                    </a:cubicBezTo>
                    <a:cubicBezTo>
                      <a:pt x="6530" y="907"/>
                      <a:pt x="6520" y="918"/>
                      <a:pt x="6509" y="932"/>
                    </a:cubicBezTo>
                    <a:cubicBezTo>
                      <a:pt x="6460" y="906"/>
                      <a:pt x="6410" y="881"/>
                      <a:pt x="6337" y="845"/>
                    </a:cubicBezTo>
                    <a:close/>
                    <a:moveTo>
                      <a:pt x="4886" y="964"/>
                    </a:moveTo>
                    <a:cubicBezTo>
                      <a:pt x="4886" y="977"/>
                      <a:pt x="4887" y="989"/>
                      <a:pt x="4887" y="1001"/>
                    </a:cubicBezTo>
                    <a:lnTo>
                      <a:pt x="4737" y="1001"/>
                    </a:lnTo>
                    <a:lnTo>
                      <a:pt x="4737" y="964"/>
                    </a:lnTo>
                    <a:cubicBezTo>
                      <a:pt x="4785" y="963"/>
                      <a:pt x="4836" y="963"/>
                      <a:pt x="4886" y="964"/>
                    </a:cubicBezTo>
                    <a:close/>
                    <a:moveTo>
                      <a:pt x="3281" y="2340"/>
                    </a:moveTo>
                    <a:cubicBezTo>
                      <a:pt x="3267" y="2340"/>
                      <a:pt x="3242" y="2342"/>
                      <a:pt x="3242" y="2340"/>
                    </a:cubicBezTo>
                    <a:cubicBezTo>
                      <a:pt x="3237" y="2307"/>
                      <a:pt x="3236" y="2272"/>
                      <a:pt x="3232" y="2236"/>
                    </a:cubicBezTo>
                    <a:lnTo>
                      <a:pt x="3275" y="2236"/>
                    </a:lnTo>
                    <a:cubicBezTo>
                      <a:pt x="3277" y="2272"/>
                      <a:pt x="3279" y="2307"/>
                      <a:pt x="3281" y="2340"/>
                    </a:cubicBezTo>
                    <a:close/>
                    <a:moveTo>
                      <a:pt x="4274" y="2219"/>
                    </a:moveTo>
                    <a:cubicBezTo>
                      <a:pt x="4288" y="2217"/>
                      <a:pt x="4321" y="2255"/>
                      <a:pt x="4320" y="2272"/>
                    </a:cubicBezTo>
                    <a:cubicBezTo>
                      <a:pt x="4319" y="2292"/>
                      <a:pt x="4290" y="2327"/>
                      <a:pt x="4272" y="2328"/>
                    </a:cubicBezTo>
                    <a:cubicBezTo>
                      <a:pt x="4253" y="2329"/>
                      <a:pt x="4231" y="2299"/>
                      <a:pt x="4200" y="2277"/>
                    </a:cubicBezTo>
                    <a:cubicBezTo>
                      <a:pt x="4231" y="2250"/>
                      <a:pt x="4251" y="2224"/>
                      <a:pt x="4274" y="2219"/>
                    </a:cubicBezTo>
                    <a:close/>
                    <a:moveTo>
                      <a:pt x="5464" y="1541"/>
                    </a:moveTo>
                    <a:cubicBezTo>
                      <a:pt x="5471" y="1530"/>
                      <a:pt x="5476" y="1517"/>
                      <a:pt x="5481" y="1507"/>
                    </a:cubicBezTo>
                    <a:cubicBezTo>
                      <a:pt x="5527" y="1531"/>
                      <a:pt x="5574" y="1554"/>
                      <a:pt x="5618" y="1578"/>
                    </a:cubicBezTo>
                    <a:cubicBezTo>
                      <a:pt x="5611" y="1590"/>
                      <a:pt x="5605" y="1605"/>
                      <a:pt x="5597" y="1618"/>
                    </a:cubicBezTo>
                    <a:cubicBezTo>
                      <a:pt x="5553" y="1592"/>
                      <a:pt x="5508" y="1566"/>
                      <a:pt x="5464" y="1541"/>
                    </a:cubicBezTo>
                    <a:close/>
                    <a:moveTo>
                      <a:pt x="2778" y="2269"/>
                    </a:moveTo>
                    <a:cubicBezTo>
                      <a:pt x="2760" y="2259"/>
                      <a:pt x="2726" y="2243"/>
                      <a:pt x="2727" y="2239"/>
                    </a:cubicBezTo>
                    <a:cubicBezTo>
                      <a:pt x="2741" y="2204"/>
                      <a:pt x="2757" y="2171"/>
                      <a:pt x="2774" y="2137"/>
                    </a:cubicBezTo>
                    <a:cubicBezTo>
                      <a:pt x="2790" y="2145"/>
                      <a:pt x="2807" y="2152"/>
                      <a:pt x="2823" y="2158"/>
                    </a:cubicBezTo>
                    <a:cubicBezTo>
                      <a:pt x="2808" y="2197"/>
                      <a:pt x="2794" y="2233"/>
                      <a:pt x="2778" y="2269"/>
                    </a:cubicBezTo>
                    <a:close/>
                    <a:moveTo>
                      <a:pt x="4339" y="2467"/>
                    </a:moveTo>
                    <a:cubicBezTo>
                      <a:pt x="4335" y="2468"/>
                      <a:pt x="4324" y="2431"/>
                      <a:pt x="4316" y="2412"/>
                    </a:cubicBezTo>
                    <a:cubicBezTo>
                      <a:pt x="4349" y="2405"/>
                      <a:pt x="4381" y="2398"/>
                      <a:pt x="4413" y="2390"/>
                    </a:cubicBezTo>
                    <a:cubicBezTo>
                      <a:pt x="4419" y="2407"/>
                      <a:pt x="4424" y="2424"/>
                      <a:pt x="4431" y="2440"/>
                    </a:cubicBezTo>
                    <a:cubicBezTo>
                      <a:pt x="4399" y="2450"/>
                      <a:pt x="4370" y="2463"/>
                      <a:pt x="4339" y="2467"/>
                    </a:cubicBezTo>
                    <a:close/>
                    <a:moveTo>
                      <a:pt x="3038" y="2653"/>
                    </a:moveTo>
                    <a:lnTo>
                      <a:pt x="2995" y="2677"/>
                    </a:lnTo>
                    <a:cubicBezTo>
                      <a:pt x="2977" y="2642"/>
                      <a:pt x="2962" y="2610"/>
                      <a:pt x="2945" y="2576"/>
                    </a:cubicBezTo>
                    <a:cubicBezTo>
                      <a:pt x="2955" y="2571"/>
                      <a:pt x="2967" y="2564"/>
                      <a:pt x="2977" y="2558"/>
                    </a:cubicBezTo>
                    <a:cubicBezTo>
                      <a:pt x="2997" y="2590"/>
                      <a:pt x="3018" y="2622"/>
                      <a:pt x="3038" y="2653"/>
                    </a:cubicBezTo>
                    <a:close/>
                    <a:moveTo>
                      <a:pt x="3493" y="2943"/>
                    </a:moveTo>
                    <a:cubicBezTo>
                      <a:pt x="3445" y="2896"/>
                      <a:pt x="3412" y="2863"/>
                      <a:pt x="3366" y="2822"/>
                    </a:cubicBezTo>
                    <a:cubicBezTo>
                      <a:pt x="3498" y="2766"/>
                      <a:pt x="3519" y="2813"/>
                      <a:pt x="3493" y="2943"/>
                    </a:cubicBezTo>
                    <a:close/>
                    <a:moveTo>
                      <a:pt x="5482" y="980"/>
                    </a:moveTo>
                    <a:cubicBezTo>
                      <a:pt x="5481" y="983"/>
                      <a:pt x="5459" y="970"/>
                      <a:pt x="5447" y="967"/>
                    </a:cubicBezTo>
                    <a:cubicBezTo>
                      <a:pt x="5460" y="932"/>
                      <a:pt x="5475" y="896"/>
                      <a:pt x="5488" y="861"/>
                    </a:cubicBezTo>
                    <a:cubicBezTo>
                      <a:pt x="5506" y="870"/>
                      <a:pt x="5523" y="881"/>
                      <a:pt x="5539" y="890"/>
                    </a:cubicBezTo>
                    <a:cubicBezTo>
                      <a:pt x="5519" y="921"/>
                      <a:pt x="5502" y="951"/>
                      <a:pt x="5482" y="980"/>
                    </a:cubicBezTo>
                    <a:close/>
                    <a:moveTo>
                      <a:pt x="6275" y="952"/>
                    </a:moveTo>
                    <a:cubicBezTo>
                      <a:pt x="6283" y="946"/>
                      <a:pt x="6293" y="939"/>
                      <a:pt x="6300" y="933"/>
                    </a:cubicBezTo>
                    <a:cubicBezTo>
                      <a:pt x="6319" y="951"/>
                      <a:pt x="6341" y="969"/>
                      <a:pt x="6353" y="991"/>
                    </a:cubicBezTo>
                    <a:cubicBezTo>
                      <a:pt x="6366" y="1010"/>
                      <a:pt x="6366" y="1036"/>
                      <a:pt x="6371" y="1057"/>
                    </a:cubicBezTo>
                    <a:cubicBezTo>
                      <a:pt x="6358" y="1060"/>
                      <a:pt x="6346" y="1066"/>
                      <a:pt x="6334" y="1069"/>
                    </a:cubicBezTo>
                    <a:cubicBezTo>
                      <a:pt x="6313" y="1031"/>
                      <a:pt x="6295" y="991"/>
                      <a:pt x="6275" y="952"/>
                    </a:cubicBezTo>
                    <a:close/>
                    <a:moveTo>
                      <a:pt x="5004" y="1296"/>
                    </a:moveTo>
                    <a:cubicBezTo>
                      <a:pt x="4997" y="1286"/>
                      <a:pt x="4991" y="1275"/>
                      <a:pt x="4986" y="1266"/>
                    </a:cubicBezTo>
                    <a:cubicBezTo>
                      <a:pt x="5018" y="1246"/>
                      <a:pt x="5053" y="1227"/>
                      <a:pt x="5085" y="1208"/>
                    </a:cubicBezTo>
                    <a:cubicBezTo>
                      <a:pt x="5090" y="1217"/>
                      <a:pt x="5096" y="1225"/>
                      <a:pt x="5102" y="1235"/>
                    </a:cubicBezTo>
                    <a:cubicBezTo>
                      <a:pt x="5069" y="1256"/>
                      <a:pt x="5037" y="1275"/>
                      <a:pt x="5004" y="12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45"/>
              <p:cNvSpPr/>
              <p:nvPr/>
            </p:nvSpPr>
            <p:spPr>
              <a:xfrm>
                <a:off x="6275066" y="5626910"/>
                <a:ext cx="268187" cy="193557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4575" extrusionOk="0">
                    <a:moveTo>
                      <a:pt x="1" y="3783"/>
                    </a:moveTo>
                    <a:cubicBezTo>
                      <a:pt x="54" y="3741"/>
                      <a:pt x="118" y="3688"/>
                      <a:pt x="190" y="3632"/>
                    </a:cubicBezTo>
                    <a:cubicBezTo>
                      <a:pt x="139" y="3589"/>
                      <a:pt x="110" y="3562"/>
                      <a:pt x="74" y="3531"/>
                    </a:cubicBezTo>
                    <a:cubicBezTo>
                      <a:pt x="128" y="3512"/>
                      <a:pt x="206" y="3504"/>
                      <a:pt x="209" y="3483"/>
                    </a:cubicBezTo>
                    <a:cubicBezTo>
                      <a:pt x="231" y="3348"/>
                      <a:pt x="336" y="3376"/>
                      <a:pt x="436" y="3360"/>
                    </a:cubicBezTo>
                    <a:cubicBezTo>
                      <a:pt x="397" y="3282"/>
                      <a:pt x="361" y="3212"/>
                      <a:pt x="323" y="3137"/>
                    </a:cubicBezTo>
                    <a:cubicBezTo>
                      <a:pt x="401" y="3103"/>
                      <a:pt x="479" y="3068"/>
                      <a:pt x="557" y="3035"/>
                    </a:cubicBezTo>
                    <a:cubicBezTo>
                      <a:pt x="606" y="3088"/>
                      <a:pt x="659" y="3146"/>
                      <a:pt x="719" y="3213"/>
                    </a:cubicBezTo>
                    <a:cubicBezTo>
                      <a:pt x="856" y="3063"/>
                      <a:pt x="752" y="2990"/>
                      <a:pt x="677" y="2912"/>
                    </a:cubicBezTo>
                    <a:cubicBezTo>
                      <a:pt x="812" y="2814"/>
                      <a:pt x="831" y="2979"/>
                      <a:pt x="900" y="3021"/>
                    </a:cubicBezTo>
                    <a:cubicBezTo>
                      <a:pt x="983" y="2953"/>
                      <a:pt x="1086" y="2923"/>
                      <a:pt x="1078" y="2783"/>
                    </a:cubicBezTo>
                    <a:cubicBezTo>
                      <a:pt x="1075" y="2713"/>
                      <a:pt x="1327" y="2655"/>
                      <a:pt x="1450" y="2688"/>
                    </a:cubicBezTo>
                    <a:cubicBezTo>
                      <a:pt x="1521" y="2708"/>
                      <a:pt x="1591" y="2729"/>
                      <a:pt x="1658" y="2750"/>
                    </a:cubicBezTo>
                    <a:cubicBezTo>
                      <a:pt x="1781" y="2609"/>
                      <a:pt x="1664" y="2517"/>
                      <a:pt x="1616" y="2418"/>
                    </a:cubicBezTo>
                    <a:cubicBezTo>
                      <a:pt x="1689" y="2363"/>
                      <a:pt x="1840" y="2380"/>
                      <a:pt x="1746" y="2202"/>
                    </a:cubicBezTo>
                    <a:cubicBezTo>
                      <a:pt x="1833" y="2223"/>
                      <a:pt x="1882" y="2234"/>
                      <a:pt x="1955" y="2251"/>
                    </a:cubicBezTo>
                    <a:cubicBezTo>
                      <a:pt x="1971" y="2214"/>
                      <a:pt x="1997" y="2156"/>
                      <a:pt x="2020" y="2104"/>
                    </a:cubicBezTo>
                    <a:cubicBezTo>
                      <a:pt x="1955" y="2072"/>
                      <a:pt x="1920" y="1996"/>
                      <a:pt x="2029" y="1892"/>
                    </a:cubicBezTo>
                    <a:cubicBezTo>
                      <a:pt x="2074" y="1906"/>
                      <a:pt x="2122" y="1923"/>
                      <a:pt x="2174" y="1941"/>
                    </a:cubicBezTo>
                    <a:cubicBezTo>
                      <a:pt x="2178" y="1993"/>
                      <a:pt x="2181" y="2040"/>
                      <a:pt x="2186" y="2090"/>
                    </a:cubicBezTo>
                    <a:cubicBezTo>
                      <a:pt x="2358" y="2029"/>
                      <a:pt x="2369" y="1884"/>
                      <a:pt x="2397" y="1712"/>
                    </a:cubicBezTo>
                    <a:cubicBezTo>
                      <a:pt x="2460" y="1751"/>
                      <a:pt x="2503" y="1777"/>
                      <a:pt x="2546" y="1805"/>
                    </a:cubicBezTo>
                    <a:lnTo>
                      <a:pt x="2546" y="1810"/>
                    </a:lnTo>
                    <a:cubicBezTo>
                      <a:pt x="2451" y="1849"/>
                      <a:pt x="2451" y="1850"/>
                      <a:pt x="2488" y="1951"/>
                    </a:cubicBezTo>
                    <a:cubicBezTo>
                      <a:pt x="2566" y="1926"/>
                      <a:pt x="2555" y="1869"/>
                      <a:pt x="2546" y="1810"/>
                    </a:cubicBezTo>
                    <a:cubicBezTo>
                      <a:pt x="2548" y="1808"/>
                      <a:pt x="2549" y="1808"/>
                      <a:pt x="2551" y="1808"/>
                    </a:cubicBezTo>
                    <a:cubicBezTo>
                      <a:pt x="2550" y="1807"/>
                      <a:pt x="2548" y="1806"/>
                      <a:pt x="2546" y="1806"/>
                    </a:cubicBezTo>
                    <a:lnTo>
                      <a:pt x="2546" y="1805"/>
                    </a:lnTo>
                    <a:cubicBezTo>
                      <a:pt x="2645" y="1706"/>
                      <a:pt x="2742" y="1608"/>
                      <a:pt x="2904" y="1631"/>
                    </a:cubicBezTo>
                    <a:cubicBezTo>
                      <a:pt x="2931" y="1635"/>
                      <a:pt x="2962" y="1608"/>
                      <a:pt x="3018" y="1582"/>
                    </a:cubicBezTo>
                    <a:cubicBezTo>
                      <a:pt x="2873" y="1555"/>
                      <a:pt x="2763" y="1535"/>
                      <a:pt x="2643" y="1513"/>
                    </a:cubicBezTo>
                    <a:cubicBezTo>
                      <a:pt x="2702" y="1357"/>
                      <a:pt x="2780" y="1522"/>
                      <a:pt x="2852" y="1452"/>
                    </a:cubicBezTo>
                    <a:cubicBezTo>
                      <a:pt x="2858" y="1425"/>
                      <a:pt x="2867" y="1370"/>
                      <a:pt x="2874" y="1326"/>
                    </a:cubicBezTo>
                    <a:cubicBezTo>
                      <a:pt x="2986" y="1298"/>
                      <a:pt x="3085" y="1274"/>
                      <a:pt x="3200" y="1246"/>
                    </a:cubicBezTo>
                    <a:cubicBezTo>
                      <a:pt x="3208" y="1296"/>
                      <a:pt x="3218" y="1360"/>
                      <a:pt x="3229" y="1427"/>
                    </a:cubicBezTo>
                    <a:cubicBezTo>
                      <a:pt x="3239" y="1428"/>
                      <a:pt x="3252" y="1430"/>
                      <a:pt x="3262" y="1432"/>
                    </a:cubicBezTo>
                    <a:cubicBezTo>
                      <a:pt x="3299" y="1332"/>
                      <a:pt x="3338" y="1230"/>
                      <a:pt x="3379" y="1123"/>
                    </a:cubicBezTo>
                    <a:cubicBezTo>
                      <a:pt x="3477" y="1172"/>
                      <a:pt x="3539" y="1284"/>
                      <a:pt x="3658" y="1208"/>
                    </a:cubicBezTo>
                    <a:cubicBezTo>
                      <a:pt x="3661" y="1139"/>
                      <a:pt x="3665" y="1066"/>
                      <a:pt x="3669" y="984"/>
                    </a:cubicBezTo>
                    <a:cubicBezTo>
                      <a:pt x="3747" y="973"/>
                      <a:pt x="3868" y="989"/>
                      <a:pt x="3811" y="841"/>
                    </a:cubicBezTo>
                    <a:cubicBezTo>
                      <a:pt x="3916" y="765"/>
                      <a:pt x="4023" y="690"/>
                      <a:pt x="4143" y="603"/>
                    </a:cubicBezTo>
                    <a:cubicBezTo>
                      <a:pt x="4135" y="582"/>
                      <a:pt x="4116" y="535"/>
                      <a:pt x="4086" y="457"/>
                    </a:cubicBezTo>
                    <a:cubicBezTo>
                      <a:pt x="4198" y="388"/>
                      <a:pt x="4314" y="315"/>
                      <a:pt x="4440" y="235"/>
                    </a:cubicBezTo>
                    <a:cubicBezTo>
                      <a:pt x="4451" y="306"/>
                      <a:pt x="4458" y="354"/>
                      <a:pt x="4466" y="402"/>
                    </a:cubicBezTo>
                    <a:lnTo>
                      <a:pt x="4505" y="402"/>
                    </a:lnTo>
                    <a:cubicBezTo>
                      <a:pt x="4510" y="363"/>
                      <a:pt x="4505" y="316"/>
                      <a:pt x="4526" y="289"/>
                    </a:cubicBezTo>
                    <a:cubicBezTo>
                      <a:pt x="4549" y="260"/>
                      <a:pt x="4597" y="232"/>
                      <a:pt x="4632" y="235"/>
                    </a:cubicBezTo>
                    <a:cubicBezTo>
                      <a:pt x="4785" y="245"/>
                      <a:pt x="4947" y="195"/>
                      <a:pt x="5051" y="86"/>
                    </a:cubicBezTo>
                    <a:cubicBezTo>
                      <a:pt x="5236" y="185"/>
                      <a:pt x="5382" y="1"/>
                      <a:pt x="5586" y="13"/>
                    </a:cubicBezTo>
                    <a:cubicBezTo>
                      <a:pt x="5580" y="82"/>
                      <a:pt x="5573" y="150"/>
                      <a:pt x="5565" y="237"/>
                    </a:cubicBezTo>
                    <a:cubicBezTo>
                      <a:pt x="5750" y="223"/>
                      <a:pt x="5899" y="55"/>
                      <a:pt x="6122" y="62"/>
                    </a:cubicBezTo>
                    <a:cubicBezTo>
                      <a:pt x="5903" y="291"/>
                      <a:pt x="5900" y="296"/>
                      <a:pt x="5869" y="483"/>
                    </a:cubicBezTo>
                    <a:cubicBezTo>
                      <a:pt x="5982" y="417"/>
                      <a:pt x="6077" y="362"/>
                      <a:pt x="6182" y="301"/>
                    </a:cubicBezTo>
                    <a:cubicBezTo>
                      <a:pt x="6240" y="423"/>
                      <a:pt x="6287" y="526"/>
                      <a:pt x="6339" y="635"/>
                    </a:cubicBezTo>
                    <a:cubicBezTo>
                      <a:pt x="6180" y="703"/>
                      <a:pt x="6181" y="880"/>
                      <a:pt x="6077" y="1011"/>
                    </a:cubicBezTo>
                    <a:cubicBezTo>
                      <a:pt x="6030" y="1015"/>
                      <a:pt x="5961" y="1021"/>
                      <a:pt x="5854" y="1029"/>
                    </a:cubicBezTo>
                    <a:cubicBezTo>
                      <a:pt x="5912" y="1095"/>
                      <a:pt x="5947" y="1135"/>
                      <a:pt x="5987" y="1181"/>
                    </a:cubicBezTo>
                    <a:cubicBezTo>
                      <a:pt x="5822" y="1295"/>
                      <a:pt x="5670" y="1138"/>
                      <a:pt x="5486" y="1147"/>
                    </a:cubicBezTo>
                    <a:cubicBezTo>
                      <a:pt x="5530" y="1265"/>
                      <a:pt x="5662" y="1352"/>
                      <a:pt x="5535" y="1470"/>
                    </a:cubicBezTo>
                    <a:cubicBezTo>
                      <a:pt x="5497" y="1434"/>
                      <a:pt x="5456" y="1398"/>
                      <a:pt x="5393" y="1342"/>
                    </a:cubicBezTo>
                    <a:cubicBezTo>
                      <a:pt x="5372" y="1485"/>
                      <a:pt x="5195" y="1554"/>
                      <a:pt x="5370" y="1756"/>
                    </a:cubicBezTo>
                    <a:cubicBezTo>
                      <a:pt x="5052" y="1620"/>
                      <a:pt x="4903" y="1801"/>
                      <a:pt x="4722" y="1947"/>
                    </a:cubicBezTo>
                    <a:cubicBezTo>
                      <a:pt x="4755" y="2005"/>
                      <a:pt x="4791" y="2067"/>
                      <a:pt x="4840" y="2151"/>
                    </a:cubicBezTo>
                    <a:cubicBezTo>
                      <a:pt x="4764" y="2163"/>
                      <a:pt x="4708" y="2171"/>
                      <a:pt x="4644" y="2180"/>
                    </a:cubicBezTo>
                    <a:cubicBezTo>
                      <a:pt x="4613" y="2120"/>
                      <a:pt x="4583" y="2060"/>
                      <a:pt x="4547" y="1989"/>
                    </a:cubicBezTo>
                    <a:cubicBezTo>
                      <a:pt x="4504" y="2050"/>
                      <a:pt x="4467" y="2102"/>
                      <a:pt x="4432" y="2152"/>
                    </a:cubicBezTo>
                    <a:cubicBezTo>
                      <a:pt x="4476" y="2209"/>
                      <a:pt x="4517" y="2266"/>
                      <a:pt x="4573" y="2342"/>
                    </a:cubicBezTo>
                    <a:cubicBezTo>
                      <a:pt x="4493" y="2358"/>
                      <a:pt x="4445" y="2370"/>
                      <a:pt x="4395" y="2380"/>
                    </a:cubicBezTo>
                    <a:cubicBezTo>
                      <a:pt x="4384" y="2337"/>
                      <a:pt x="4377" y="2297"/>
                      <a:pt x="4364" y="2249"/>
                    </a:cubicBezTo>
                    <a:cubicBezTo>
                      <a:pt x="4259" y="2375"/>
                      <a:pt x="4165" y="2488"/>
                      <a:pt x="4059" y="2615"/>
                    </a:cubicBezTo>
                    <a:cubicBezTo>
                      <a:pt x="4029" y="2564"/>
                      <a:pt x="4007" y="2525"/>
                      <a:pt x="3984" y="2486"/>
                    </a:cubicBezTo>
                    <a:cubicBezTo>
                      <a:pt x="3906" y="2484"/>
                      <a:pt x="3815" y="2663"/>
                      <a:pt x="3820" y="2823"/>
                    </a:cubicBezTo>
                    <a:cubicBezTo>
                      <a:pt x="3769" y="2821"/>
                      <a:pt x="3718" y="2812"/>
                      <a:pt x="3669" y="2816"/>
                    </a:cubicBezTo>
                    <a:cubicBezTo>
                      <a:pt x="3625" y="2818"/>
                      <a:pt x="3581" y="2834"/>
                      <a:pt x="3531" y="2845"/>
                    </a:cubicBezTo>
                    <a:cubicBezTo>
                      <a:pt x="3472" y="2913"/>
                      <a:pt x="3437" y="2992"/>
                      <a:pt x="3496" y="3089"/>
                    </a:cubicBezTo>
                    <a:cubicBezTo>
                      <a:pt x="3388" y="3158"/>
                      <a:pt x="3300" y="3068"/>
                      <a:pt x="3208" y="3072"/>
                    </a:cubicBezTo>
                    <a:cubicBezTo>
                      <a:pt x="3122" y="3166"/>
                      <a:pt x="3122" y="3166"/>
                      <a:pt x="3171" y="3312"/>
                    </a:cubicBezTo>
                    <a:cubicBezTo>
                      <a:pt x="3025" y="3364"/>
                      <a:pt x="3002" y="3329"/>
                      <a:pt x="3027" y="3074"/>
                    </a:cubicBezTo>
                    <a:cubicBezTo>
                      <a:pt x="2900" y="3213"/>
                      <a:pt x="2783" y="3344"/>
                      <a:pt x="2664" y="3474"/>
                    </a:cubicBezTo>
                    <a:cubicBezTo>
                      <a:pt x="2673" y="3521"/>
                      <a:pt x="2686" y="3584"/>
                      <a:pt x="2706" y="3683"/>
                    </a:cubicBezTo>
                    <a:cubicBezTo>
                      <a:pt x="2601" y="3645"/>
                      <a:pt x="2540" y="3623"/>
                      <a:pt x="2454" y="3590"/>
                    </a:cubicBezTo>
                    <a:cubicBezTo>
                      <a:pt x="2468" y="3653"/>
                      <a:pt x="2480" y="3697"/>
                      <a:pt x="2493" y="3754"/>
                    </a:cubicBezTo>
                    <a:cubicBezTo>
                      <a:pt x="2419" y="3774"/>
                      <a:pt x="2343" y="3796"/>
                      <a:pt x="2268" y="3817"/>
                    </a:cubicBezTo>
                    <a:lnTo>
                      <a:pt x="2268" y="3813"/>
                    </a:lnTo>
                    <a:lnTo>
                      <a:pt x="2260" y="3813"/>
                    </a:lnTo>
                    <a:cubicBezTo>
                      <a:pt x="2196" y="3702"/>
                      <a:pt x="2195" y="3703"/>
                      <a:pt x="2102" y="3813"/>
                    </a:cubicBezTo>
                    <a:lnTo>
                      <a:pt x="2260" y="3813"/>
                    </a:lnTo>
                    <a:lnTo>
                      <a:pt x="2263" y="3818"/>
                    </a:lnTo>
                    <a:cubicBezTo>
                      <a:pt x="2264" y="3818"/>
                      <a:pt x="2265" y="3817"/>
                      <a:pt x="2267" y="3817"/>
                    </a:cubicBezTo>
                    <a:cubicBezTo>
                      <a:pt x="2262" y="3864"/>
                      <a:pt x="2272" y="3910"/>
                      <a:pt x="2197" y="3933"/>
                    </a:cubicBezTo>
                    <a:cubicBezTo>
                      <a:pt x="2105" y="3963"/>
                      <a:pt x="2012" y="4012"/>
                      <a:pt x="1999" y="4137"/>
                    </a:cubicBezTo>
                    <a:cubicBezTo>
                      <a:pt x="1902" y="4113"/>
                      <a:pt x="1830" y="4093"/>
                      <a:pt x="1757" y="4075"/>
                    </a:cubicBezTo>
                    <a:cubicBezTo>
                      <a:pt x="1715" y="4151"/>
                      <a:pt x="1747" y="4244"/>
                      <a:pt x="1596" y="4259"/>
                    </a:cubicBezTo>
                    <a:cubicBezTo>
                      <a:pt x="1460" y="4271"/>
                      <a:pt x="1334" y="4408"/>
                      <a:pt x="1180" y="4444"/>
                    </a:cubicBezTo>
                    <a:cubicBezTo>
                      <a:pt x="1163" y="4574"/>
                      <a:pt x="1077" y="4520"/>
                      <a:pt x="1007" y="4510"/>
                    </a:cubicBezTo>
                    <a:cubicBezTo>
                      <a:pt x="821" y="4484"/>
                      <a:pt x="805" y="4486"/>
                      <a:pt x="675" y="4575"/>
                    </a:cubicBezTo>
                    <a:cubicBezTo>
                      <a:pt x="545" y="4495"/>
                      <a:pt x="413" y="4417"/>
                      <a:pt x="268" y="4330"/>
                    </a:cubicBezTo>
                    <a:cubicBezTo>
                      <a:pt x="334" y="4312"/>
                      <a:pt x="392" y="4293"/>
                      <a:pt x="451" y="4278"/>
                    </a:cubicBezTo>
                    <a:cubicBezTo>
                      <a:pt x="512" y="4462"/>
                      <a:pt x="572" y="4478"/>
                      <a:pt x="727" y="4389"/>
                    </a:cubicBezTo>
                    <a:cubicBezTo>
                      <a:pt x="784" y="4356"/>
                      <a:pt x="867" y="4369"/>
                      <a:pt x="960" y="4359"/>
                    </a:cubicBezTo>
                    <a:cubicBezTo>
                      <a:pt x="869" y="4252"/>
                      <a:pt x="788" y="4135"/>
                      <a:pt x="670" y="4080"/>
                    </a:cubicBezTo>
                    <a:cubicBezTo>
                      <a:pt x="556" y="4028"/>
                      <a:pt x="512" y="3955"/>
                      <a:pt x="481" y="3840"/>
                    </a:cubicBezTo>
                    <a:cubicBezTo>
                      <a:pt x="470" y="3895"/>
                      <a:pt x="456" y="3950"/>
                      <a:pt x="443" y="4010"/>
                    </a:cubicBezTo>
                    <a:cubicBezTo>
                      <a:pt x="507" y="4048"/>
                      <a:pt x="563" y="4083"/>
                      <a:pt x="633" y="4125"/>
                    </a:cubicBezTo>
                    <a:cubicBezTo>
                      <a:pt x="602" y="4168"/>
                      <a:pt x="579" y="4202"/>
                      <a:pt x="550" y="4241"/>
                    </a:cubicBezTo>
                    <a:cubicBezTo>
                      <a:pt x="409" y="4158"/>
                      <a:pt x="379" y="4025"/>
                      <a:pt x="341" y="3889"/>
                    </a:cubicBezTo>
                    <a:cubicBezTo>
                      <a:pt x="214" y="3922"/>
                      <a:pt x="188" y="4147"/>
                      <a:pt x="4" y="4056"/>
                    </a:cubicBezTo>
                    <a:cubicBezTo>
                      <a:pt x="1" y="3968"/>
                      <a:pt x="1" y="3879"/>
                      <a:pt x="1" y="3783"/>
                    </a:cubicBezTo>
                    <a:close/>
                    <a:moveTo>
                      <a:pt x="5457" y="979"/>
                    </a:moveTo>
                    <a:cubicBezTo>
                      <a:pt x="5367" y="886"/>
                      <a:pt x="5367" y="886"/>
                      <a:pt x="5301" y="979"/>
                    </a:cubicBezTo>
                    <a:cubicBezTo>
                      <a:pt x="5349" y="978"/>
                      <a:pt x="5390" y="978"/>
                      <a:pt x="5457" y="979"/>
                    </a:cubicBezTo>
                    <a:close/>
                    <a:moveTo>
                      <a:pt x="5499" y="734"/>
                    </a:moveTo>
                    <a:cubicBezTo>
                      <a:pt x="5650" y="802"/>
                      <a:pt x="5671" y="787"/>
                      <a:pt x="5702" y="574"/>
                    </a:cubicBezTo>
                    <a:cubicBezTo>
                      <a:pt x="5611" y="646"/>
                      <a:pt x="5560" y="685"/>
                      <a:pt x="5499" y="734"/>
                    </a:cubicBezTo>
                    <a:close/>
                    <a:moveTo>
                      <a:pt x="5088" y="504"/>
                    </a:moveTo>
                    <a:cubicBezTo>
                      <a:pt x="5326" y="551"/>
                      <a:pt x="5391" y="370"/>
                      <a:pt x="5531" y="264"/>
                    </a:cubicBezTo>
                    <a:cubicBezTo>
                      <a:pt x="5408" y="253"/>
                      <a:pt x="5349" y="286"/>
                      <a:pt x="5088" y="504"/>
                    </a:cubicBezTo>
                    <a:close/>
                    <a:moveTo>
                      <a:pt x="4755" y="754"/>
                    </a:moveTo>
                    <a:cubicBezTo>
                      <a:pt x="4789" y="813"/>
                      <a:pt x="4810" y="849"/>
                      <a:pt x="4841" y="904"/>
                    </a:cubicBezTo>
                    <a:cubicBezTo>
                      <a:pt x="4890" y="867"/>
                      <a:pt x="4937" y="833"/>
                      <a:pt x="4984" y="800"/>
                    </a:cubicBezTo>
                    <a:cubicBezTo>
                      <a:pt x="4978" y="785"/>
                      <a:pt x="4972" y="770"/>
                      <a:pt x="4965" y="755"/>
                    </a:cubicBezTo>
                    <a:cubicBezTo>
                      <a:pt x="4903" y="754"/>
                      <a:pt x="4840" y="754"/>
                      <a:pt x="4755" y="754"/>
                    </a:cubicBezTo>
                    <a:close/>
                    <a:moveTo>
                      <a:pt x="4911" y="1255"/>
                    </a:moveTo>
                    <a:lnTo>
                      <a:pt x="5054" y="1255"/>
                    </a:lnTo>
                    <a:cubicBezTo>
                      <a:pt x="5016" y="1194"/>
                      <a:pt x="4993" y="1156"/>
                      <a:pt x="4955" y="1094"/>
                    </a:cubicBezTo>
                    <a:cubicBezTo>
                      <a:pt x="4935" y="1170"/>
                      <a:pt x="4925" y="1209"/>
                      <a:pt x="4911" y="1255"/>
                    </a:cubicBezTo>
                    <a:close/>
                    <a:moveTo>
                      <a:pt x="4474" y="964"/>
                    </a:moveTo>
                    <a:cubicBezTo>
                      <a:pt x="4581" y="967"/>
                      <a:pt x="4555" y="1022"/>
                      <a:pt x="4545" y="1089"/>
                    </a:cubicBezTo>
                    <a:cubicBezTo>
                      <a:pt x="4565" y="1008"/>
                      <a:pt x="4744" y="1015"/>
                      <a:pt x="4649" y="865"/>
                    </a:cubicBezTo>
                    <a:cubicBezTo>
                      <a:pt x="4591" y="897"/>
                      <a:pt x="4535" y="930"/>
                      <a:pt x="4474" y="964"/>
                    </a:cubicBezTo>
                    <a:close/>
                    <a:moveTo>
                      <a:pt x="4439" y="1661"/>
                    </a:moveTo>
                    <a:cubicBezTo>
                      <a:pt x="4495" y="1600"/>
                      <a:pt x="4534" y="1556"/>
                      <a:pt x="4585" y="1500"/>
                    </a:cubicBezTo>
                    <a:cubicBezTo>
                      <a:pt x="4390" y="1491"/>
                      <a:pt x="4390" y="1491"/>
                      <a:pt x="4439" y="1661"/>
                    </a:cubicBezTo>
                    <a:close/>
                    <a:moveTo>
                      <a:pt x="4307" y="1899"/>
                    </a:moveTo>
                    <a:cubicBezTo>
                      <a:pt x="4427" y="1792"/>
                      <a:pt x="4368" y="1723"/>
                      <a:pt x="4331" y="1642"/>
                    </a:cubicBezTo>
                    <a:cubicBezTo>
                      <a:pt x="4290" y="1660"/>
                      <a:pt x="4264" y="1672"/>
                      <a:pt x="4236" y="1684"/>
                    </a:cubicBezTo>
                    <a:cubicBezTo>
                      <a:pt x="4258" y="1750"/>
                      <a:pt x="4278" y="1810"/>
                      <a:pt x="4307" y="1899"/>
                    </a:cubicBezTo>
                    <a:close/>
                    <a:moveTo>
                      <a:pt x="4031" y="2115"/>
                    </a:moveTo>
                    <a:cubicBezTo>
                      <a:pt x="4050" y="2113"/>
                      <a:pt x="4069" y="2108"/>
                      <a:pt x="4087" y="2104"/>
                    </a:cubicBezTo>
                    <a:cubicBezTo>
                      <a:pt x="4081" y="2068"/>
                      <a:pt x="4074" y="2032"/>
                      <a:pt x="4066" y="1996"/>
                    </a:cubicBezTo>
                    <a:cubicBezTo>
                      <a:pt x="4048" y="2000"/>
                      <a:pt x="4013" y="2006"/>
                      <a:pt x="4013" y="2009"/>
                    </a:cubicBezTo>
                    <a:cubicBezTo>
                      <a:pt x="4017" y="2045"/>
                      <a:pt x="4025" y="2079"/>
                      <a:pt x="4031" y="2115"/>
                    </a:cubicBezTo>
                    <a:close/>
                    <a:moveTo>
                      <a:pt x="3497" y="1682"/>
                    </a:moveTo>
                    <a:cubicBezTo>
                      <a:pt x="3617" y="1698"/>
                      <a:pt x="3617" y="1698"/>
                      <a:pt x="3700" y="1581"/>
                    </a:cubicBezTo>
                    <a:cubicBezTo>
                      <a:pt x="3607" y="1567"/>
                      <a:pt x="3520" y="1557"/>
                      <a:pt x="3497" y="1682"/>
                    </a:cubicBezTo>
                    <a:close/>
                    <a:moveTo>
                      <a:pt x="3265" y="2557"/>
                    </a:moveTo>
                    <a:cubicBezTo>
                      <a:pt x="3264" y="2536"/>
                      <a:pt x="3236" y="2506"/>
                      <a:pt x="3212" y="2498"/>
                    </a:cubicBezTo>
                    <a:cubicBezTo>
                      <a:pt x="3194" y="2491"/>
                      <a:pt x="3166" y="2512"/>
                      <a:pt x="3119" y="2529"/>
                    </a:cubicBezTo>
                    <a:cubicBezTo>
                      <a:pt x="3164" y="2571"/>
                      <a:pt x="3186" y="2599"/>
                      <a:pt x="3214" y="2614"/>
                    </a:cubicBezTo>
                    <a:cubicBezTo>
                      <a:pt x="3221" y="2618"/>
                      <a:pt x="3267" y="2577"/>
                      <a:pt x="3265" y="2557"/>
                    </a:cubicBezTo>
                    <a:close/>
                    <a:moveTo>
                      <a:pt x="2904" y="2084"/>
                    </a:moveTo>
                    <a:cubicBezTo>
                      <a:pt x="2930" y="2124"/>
                      <a:pt x="2949" y="2153"/>
                      <a:pt x="2977" y="2196"/>
                    </a:cubicBezTo>
                    <a:cubicBezTo>
                      <a:pt x="3039" y="2153"/>
                      <a:pt x="3093" y="2118"/>
                      <a:pt x="3165" y="2069"/>
                    </a:cubicBezTo>
                    <a:cubicBezTo>
                      <a:pt x="3048" y="1985"/>
                      <a:pt x="2979" y="2021"/>
                      <a:pt x="2904" y="2084"/>
                    </a:cubicBezTo>
                    <a:close/>
                    <a:moveTo>
                      <a:pt x="2100" y="2704"/>
                    </a:moveTo>
                    <a:cubicBezTo>
                      <a:pt x="2179" y="2639"/>
                      <a:pt x="2222" y="2600"/>
                      <a:pt x="2265" y="2564"/>
                    </a:cubicBezTo>
                    <a:cubicBezTo>
                      <a:pt x="2259" y="2552"/>
                      <a:pt x="2252" y="2542"/>
                      <a:pt x="2246" y="2530"/>
                    </a:cubicBezTo>
                    <a:cubicBezTo>
                      <a:pt x="2189" y="2535"/>
                      <a:pt x="2132" y="2537"/>
                      <a:pt x="2074" y="2541"/>
                    </a:cubicBezTo>
                    <a:cubicBezTo>
                      <a:pt x="2081" y="2588"/>
                      <a:pt x="2087" y="2623"/>
                      <a:pt x="2100" y="2704"/>
                    </a:cubicBezTo>
                    <a:close/>
                    <a:moveTo>
                      <a:pt x="1841" y="3528"/>
                    </a:moveTo>
                    <a:cubicBezTo>
                      <a:pt x="1829" y="3598"/>
                      <a:pt x="1820" y="3650"/>
                      <a:pt x="1811" y="3703"/>
                    </a:cubicBezTo>
                    <a:cubicBezTo>
                      <a:pt x="1918" y="3634"/>
                      <a:pt x="1918" y="3634"/>
                      <a:pt x="1841" y="3528"/>
                    </a:cubicBezTo>
                    <a:close/>
                    <a:moveTo>
                      <a:pt x="1548" y="3076"/>
                    </a:moveTo>
                    <a:cubicBezTo>
                      <a:pt x="1680" y="3048"/>
                      <a:pt x="1790" y="3026"/>
                      <a:pt x="1915" y="3000"/>
                    </a:cubicBezTo>
                    <a:cubicBezTo>
                      <a:pt x="1893" y="2944"/>
                      <a:pt x="1876" y="2900"/>
                      <a:pt x="1843" y="2816"/>
                    </a:cubicBezTo>
                    <a:cubicBezTo>
                      <a:pt x="1786" y="2959"/>
                      <a:pt x="1712" y="2975"/>
                      <a:pt x="1600" y="2871"/>
                    </a:cubicBezTo>
                    <a:cubicBezTo>
                      <a:pt x="1574" y="2974"/>
                      <a:pt x="1559" y="3032"/>
                      <a:pt x="1548" y="3076"/>
                    </a:cubicBezTo>
                    <a:close/>
                    <a:moveTo>
                      <a:pt x="1476" y="3936"/>
                    </a:moveTo>
                    <a:cubicBezTo>
                      <a:pt x="1452" y="3874"/>
                      <a:pt x="1433" y="3823"/>
                      <a:pt x="1412" y="3770"/>
                    </a:cubicBezTo>
                    <a:cubicBezTo>
                      <a:pt x="1341" y="3762"/>
                      <a:pt x="1256" y="3766"/>
                      <a:pt x="1272" y="3858"/>
                    </a:cubicBezTo>
                    <a:cubicBezTo>
                      <a:pt x="1289" y="3963"/>
                      <a:pt x="1386" y="3953"/>
                      <a:pt x="1476" y="3936"/>
                    </a:cubicBezTo>
                    <a:close/>
                    <a:moveTo>
                      <a:pt x="761" y="3657"/>
                    </a:moveTo>
                    <a:cubicBezTo>
                      <a:pt x="878" y="3723"/>
                      <a:pt x="888" y="3670"/>
                      <a:pt x="876" y="3562"/>
                    </a:cubicBezTo>
                    <a:cubicBezTo>
                      <a:pt x="832" y="3598"/>
                      <a:pt x="800" y="3625"/>
                      <a:pt x="761" y="365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45"/>
              <p:cNvSpPr/>
              <p:nvPr/>
            </p:nvSpPr>
            <p:spPr>
              <a:xfrm>
                <a:off x="6344579" y="5737504"/>
                <a:ext cx="252660" cy="187888"/>
              </a:xfrm>
              <a:custGeom>
                <a:avLst/>
                <a:gdLst/>
                <a:ahLst/>
                <a:cxnLst/>
                <a:rect l="l" t="t" r="r" b="b"/>
                <a:pathLst>
                  <a:path w="5972" h="4441" extrusionOk="0">
                    <a:moveTo>
                      <a:pt x="507" y="4351"/>
                    </a:moveTo>
                    <a:cubicBezTo>
                      <a:pt x="554" y="4347"/>
                      <a:pt x="610" y="4325"/>
                      <a:pt x="646" y="4344"/>
                    </a:cubicBezTo>
                    <a:cubicBezTo>
                      <a:pt x="833" y="4440"/>
                      <a:pt x="985" y="4367"/>
                      <a:pt x="1141" y="4266"/>
                    </a:cubicBezTo>
                    <a:cubicBezTo>
                      <a:pt x="1195" y="4230"/>
                      <a:pt x="1267" y="4220"/>
                      <a:pt x="1332" y="4196"/>
                    </a:cubicBezTo>
                    <a:cubicBezTo>
                      <a:pt x="1350" y="4052"/>
                      <a:pt x="1374" y="4028"/>
                      <a:pt x="1490" y="4054"/>
                    </a:cubicBezTo>
                    <a:cubicBezTo>
                      <a:pt x="1557" y="4070"/>
                      <a:pt x="1622" y="4091"/>
                      <a:pt x="1681" y="4015"/>
                    </a:cubicBezTo>
                    <a:cubicBezTo>
                      <a:pt x="1667" y="3971"/>
                      <a:pt x="1651" y="3924"/>
                      <a:pt x="1635" y="3867"/>
                    </a:cubicBezTo>
                    <a:cubicBezTo>
                      <a:pt x="1767" y="3901"/>
                      <a:pt x="1907" y="3959"/>
                      <a:pt x="2001" y="3838"/>
                    </a:cubicBezTo>
                    <a:cubicBezTo>
                      <a:pt x="2091" y="3724"/>
                      <a:pt x="2225" y="3689"/>
                      <a:pt x="2335" y="3612"/>
                    </a:cubicBezTo>
                    <a:cubicBezTo>
                      <a:pt x="2361" y="3594"/>
                      <a:pt x="2411" y="3578"/>
                      <a:pt x="2412" y="3557"/>
                    </a:cubicBezTo>
                    <a:cubicBezTo>
                      <a:pt x="2423" y="3412"/>
                      <a:pt x="2526" y="3425"/>
                      <a:pt x="2624" y="3421"/>
                    </a:cubicBezTo>
                    <a:cubicBezTo>
                      <a:pt x="2684" y="3418"/>
                      <a:pt x="2742" y="3412"/>
                      <a:pt x="2825" y="3406"/>
                    </a:cubicBezTo>
                    <a:cubicBezTo>
                      <a:pt x="2773" y="3338"/>
                      <a:pt x="2747" y="3304"/>
                      <a:pt x="2727" y="3277"/>
                    </a:cubicBezTo>
                    <a:cubicBezTo>
                      <a:pt x="2819" y="3203"/>
                      <a:pt x="2903" y="3133"/>
                      <a:pt x="2996" y="3058"/>
                    </a:cubicBezTo>
                    <a:cubicBezTo>
                      <a:pt x="3057" y="3072"/>
                      <a:pt x="3137" y="3090"/>
                      <a:pt x="3250" y="3115"/>
                    </a:cubicBezTo>
                    <a:cubicBezTo>
                      <a:pt x="3231" y="3016"/>
                      <a:pt x="3265" y="2968"/>
                      <a:pt x="3341" y="2917"/>
                    </a:cubicBezTo>
                    <a:cubicBezTo>
                      <a:pt x="3461" y="2836"/>
                      <a:pt x="3605" y="2752"/>
                      <a:pt x="3625" y="2575"/>
                    </a:cubicBezTo>
                    <a:cubicBezTo>
                      <a:pt x="3626" y="2568"/>
                      <a:pt x="3649" y="2564"/>
                      <a:pt x="3659" y="2560"/>
                    </a:cubicBezTo>
                    <a:cubicBezTo>
                      <a:pt x="3693" y="2585"/>
                      <a:pt x="3726" y="2607"/>
                      <a:pt x="3784" y="2648"/>
                    </a:cubicBezTo>
                    <a:cubicBezTo>
                      <a:pt x="3784" y="2551"/>
                      <a:pt x="3786" y="2487"/>
                      <a:pt x="3786" y="2414"/>
                    </a:cubicBezTo>
                    <a:cubicBezTo>
                      <a:pt x="3864" y="2424"/>
                      <a:pt x="3925" y="2434"/>
                      <a:pt x="4000" y="2444"/>
                    </a:cubicBezTo>
                    <a:cubicBezTo>
                      <a:pt x="3959" y="2385"/>
                      <a:pt x="3932" y="2341"/>
                      <a:pt x="3903" y="2298"/>
                    </a:cubicBezTo>
                    <a:lnTo>
                      <a:pt x="3934" y="2271"/>
                    </a:lnTo>
                    <a:cubicBezTo>
                      <a:pt x="3986" y="2314"/>
                      <a:pt x="4038" y="2357"/>
                      <a:pt x="4099" y="2407"/>
                    </a:cubicBezTo>
                    <a:cubicBezTo>
                      <a:pt x="4136" y="2343"/>
                      <a:pt x="4076" y="2240"/>
                      <a:pt x="4187" y="2231"/>
                    </a:cubicBezTo>
                    <a:lnTo>
                      <a:pt x="4182" y="2237"/>
                    </a:lnTo>
                    <a:cubicBezTo>
                      <a:pt x="4195" y="2170"/>
                      <a:pt x="4090" y="2078"/>
                      <a:pt x="4210" y="2043"/>
                    </a:cubicBezTo>
                    <a:cubicBezTo>
                      <a:pt x="4344" y="2077"/>
                      <a:pt x="4463" y="2107"/>
                      <a:pt x="4618" y="2144"/>
                    </a:cubicBezTo>
                    <a:cubicBezTo>
                      <a:pt x="4547" y="2022"/>
                      <a:pt x="4498" y="1940"/>
                      <a:pt x="4449" y="1854"/>
                    </a:cubicBezTo>
                    <a:cubicBezTo>
                      <a:pt x="4544" y="1740"/>
                      <a:pt x="4641" y="1872"/>
                      <a:pt x="4755" y="1861"/>
                    </a:cubicBezTo>
                    <a:cubicBezTo>
                      <a:pt x="4803" y="1817"/>
                      <a:pt x="4881" y="1773"/>
                      <a:pt x="4918" y="1707"/>
                    </a:cubicBezTo>
                    <a:cubicBezTo>
                      <a:pt x="4991" y="1572"/>
                      <a:pt x="4981" y="1568"/>
                      <a:pt x="5122" y="1601"/>
                    </a:cubicBezTo>
                    <a:cubicBezTo>
                      <a:pt x="5141" y="1605"/>
                      <a:pt x="5163" y="1598"/>
                      <a:pt x="5193" y="1595"/>
                    </a:cubicBezTo>
                    <a:cubicBezTo>
                      <a:pt x="5185" y="1544"/>
                      <a:pt x="5179" y="1502"/>
                      <a:pt x="5178" y="1492"/>
                    </a:cubicBezTo>
                    <a:cubicBezTo>
                      <a:pt x="5269" y="1382"/>
                      <a:pt x="5345" y="1291"/>
                      <a:pt x="5424" y="1195"/>
                    </a:cubicBezTo>
                    <a:lnTo>
                      <a:pt x="5574" y="1195"/>
                    </a:lnTo>
                    <a:cubicBezTo>
                      <a:pt x="5419" y="1105"/>
                      <a:pt x="5419" y="1105"/>
                      <a:pt x="5440" y="1009"/>
                    </a:cubicBezTo>
                    <a:cubicBezTo>
                      <a:pt x="5459" y="1022"/>
                      <a:pt x="5479" y="1032"/>
                      <a:pt x="5495" y="1047"/>
                    </a:cubicBezTo>
                    <a:cubicBezTo>
                      <a:pt x="5555" y="1105"/>
                      <a:pt x="5625" y="1103"/>
                      <a:pt x="5674" y="1044"/>
                    </a:cubicBezTo>
                    <a:cubicBezTo>
                      <a:pt x="5696" y="1018"/>
                      <a:pt x="5668" y="954"/>
                      <a:pt x="5673" y="910"/>
                    </a:cubicBezTo>
                    <a:cubicBezTo>
                      <a:pt x="5679" y="861"/>
                      <a:pt x="5701" y="817"/>
                      <a:pt x="5717" y="770"/>
                    </a:cubicBezTo>
                    <a:cubicBezTo>
                      <a:pt x="5803" y="802"/>
                      <a:pt x="5861" y="823"/>
                      <a:pt x="5917" y="845"/>
                    </a:cubicBezTo>
                    <a:cubicBezTo>
                      <a:pt x="5881" y="720"/>
                      <a:pt x="5820" y="627"/>
                      <a:pt x="5764" y="533"/>
                    </a:cubicBezTo>
                    <a:cubicBezTo>
                      <a:pt x="5755" y="520"/>
                      <a:pt x="5768" y="492"/>
                      <a:pt x="5769" y="475"/>
                    </a:cubicBezTo>
                    <a:cubicBezTo>
                      <a:pt x="5835" y="471"/>
                      <a:pt x="5894" y="468"/>
                      <a:pt x="5971" y="462"/>
                    </a:cubicBezTo>
                    <a:cubicBezTo>
                      <a:pt x="5904" y="346"/>
                      <a:pt x="5849" y="364"/>
                      <a:pt x="5767" y="395"/>
                    </a:cubicBezTo>
                    <a:cubicBezTo>
                      <a:pt x="5654" y="436"/>
                      <a:pt x="5522" y="512"/>
                      <a:pt x="5429" y="351"/>
                    </a:cubicBezTo>
                    <a:lnTo>
                      <a:pt x="5438" y="358"/>
                    </a:lnTo>
                    <a:cubicBezTo>
                      <a:pt x="5380" y="354"/>
                      <a:pt x="5323" y="351"/>
                      <a:pt x="5266" y="348"/>
                    </a:cubicBezTo>
                    <a:cubicBezTo>
                      <a:pt x="5273" y="304"/>
                      <a:pt x="5278" y="276"/>
                      <a:pt x="5289" y="215"/>
                    </a:cubicBezTo>
                    <a:cubicBezTo>
                      <a:pt x="5214" y="261"/>
                      <a:pt x="5170" y="287"/>
                      <a:pt x="5126" y="313"/>
                    </a:cubicBezTo>
                    <a:cubicBezTo>
                      <a:pt x="5106" y="338"/>
                      <a:pt x="5085" y="384"/>
                      <a:pt x="5068" y="384"/>
                    </a:cubicBezTo>
                    <a:cubicBezTo>
                      <a:pt x="4933" y="379"/>
                      <a:pt x="4870" y="587"/>
                      <a:pt x="4711" y="500"/>
                    </a:cubicBezTo>
                    <a:cubicBezTo>
                      <a:pt x="4729" y="531"/>
                      <a:pt x="4747" y="563"/>
                      <a:pt x="4773" y="613"/>
                    </a:cubicBezTo>
                    <a:cubicBezTo>
                      <a:pt x="4700" y="636"/>
                      <a:pt x="4631" y="658"/>
                      <a:pt x="4562" y="681"/>
                    </a:cubicBezTo>
                    <a:cubicBezTo>
                      <a:pt x="4555" y="667"/>
                      <a:pt x="4550" y="652"/>
                      <a:pt x="4544" y="637"/>
                    </a:cubicBezTo>
                    <a:cubicBezTo>
                      <a:pt x="4601" y="593"/>
                      <a:pt x="4657" y="546"/>
                      <a:pt x="4713" y="500"/>
                    </a:cubicBezTo>
                    <a:cubicBezTo>
                      <a:pt x="4842" y="417"/>
                      <a:pt x="4941" y="264"/>
                      <a:pt x="5131" y="318"/>
                    </a:cubicBezTo>
                    <a:cubicBezTo>
                      <a:pt x="5106" y="212"/>
                      <a:pt x="5080" y="106"/>
                      <a:pt x="5055" y="1"/>
                    </a:cubicBezTo>
                    <a:cubicBezTo>
                      <a:pt x="4856" y="92"/>
                      <a:pt x="4698" y="309"/>
                      <a:pt x="4444" y="113"/>
                    </a:cubicBezTo>
                    <a:cubicBezTo>
                      <a:pt x="4444" y="198"/>
                      <a:pt x="4444" y="271"/>
                      <a:pt x="4443" y="350"/>
                    </a:cubicBezTo>
                    <a:cubicBezTo>
                      <a:pt x="4346" y="325"/>
                      <a:pt x="4274" y="307"/>
                      <a:pt x="4200" y="288"/>
                    </a:cubicBezTo>
                    <a:cubicBezTo>
                      <a:pt x="4200" y="423"/>
                      <a:pt x="4199" y="526"/>
                      <a:pt x="4199" y="645"/>
                    </a:cubicBezTo>
                    <a:cubicBezTo>
                      <a:pt x="4140" y="635"/>
                      <a:pt x="4094" y="629"/>
                      <a:pt x="4039" y="621"/>
                    </a:cubicBezTo>
                    <a:cubicBezTo>
                      <a:pt x="4052" y="535"/>
                      <a:pt x="4062" y="464"/>
                      <a:pt x="4074" y="386"/>
                    </a:cubicBezTo>
                    <a:cubicBezTo>
                      <a:pt x="3964" y="417"/>
                      <a:pt x="3873" y="442"/>
                      <a:pt x="3783" y="470"/>
                    </a:cubicBezTo>
                    <a:cubicBezTo>
                      <a:pt x="3771" y="474"/>
                      <a:pt x="3763" y="504"/>
                      <a:pt x="3747" y="538"/>
                    </a:cubicBezTo>
                    <a:cubicBezTo>
                      <a:pt x="3814" y="546"/>
                      <a:pt x="3866" y="551"/>
                      <a:pt x="3922" y="556"/>
                    </a:cubicBezTo>
                    <a:cubicBezTo>
                      <a:pt x="3922" y="593"/>
                      <a:pt x="3924" y="617"/>
                      <a:pt x="3920" y="637"/>
                    </a:cubicBezTo>
                    <a:cubicBezTo>
                      <a:pt x="3916" y="658"/>
                      <a:pt x="3904" y="678"/>
                      <a:pt x="3897" y="698"/>
                    </a:cubicBezTo>
                    <a:cubicBezTo>
                      <a:pt x="3678" y="619"/>
                      <a:pt x="3653" y="634"/>
                      <a:pt x="3635" y="840"/>
                    </a:cubicBezTo>
                    <a:cubicBezTo>
                      <a:pt x="3562" y="865"/>
                      <a:pt x="3498" y="885"/>
                      <a:pt x="3429" y="908"/>
                    </a:cubicBezTo>
                    <a:cubicBezTo>
                      <a:pt x="3429" y="850"/>
                      <a:pt x="3429" y="797"/>
                      <a:pt x="3430" y="744"/>
                    </a:cubicBezTo>
                    <a:cubicBezTo>
                      <a:pt x="3416" y="742"/>
                      <a:pt x="3402" y="741"/>
                      <a:pt x="3387" y="741"/>
                    </a:cubicBezTo>
                    <a:cubicBezTo>
                      <a:pt x="3377" y="794"/>
                      <a:pt x="3366" y="846"/>
                      <a:pt x="3355" y="910"/>
                    </a:cubicBezTo>
                    <a:cubicBezTo>
                      <a:pt x="3128" y="876"/>
                      <a:pt x="3178" y="1142"/>
                      <a:pt x="3034" y="1214"/>
                    </a:cubicBezTo>
                    <a:cubicBezTo>
                      <a:pt x="3015" y="1224"/>
                      <a:pt x="3037" y="1316"/>
                      <a:pt x="3039" y="1370"/>
                    </a:cubicBezTo>
                    <a:cubicBezTo>
                      <a:pt x="2892" y="1407"/>
                      <a:pt x="2982" y="1257"/>
                      <a:pt x="2932" y="1234"/>
                    </a:cubicBezTo>
                    <a:cubicBezTo>
                      <a:pt x="2846" y="1229"/>
                      <a:pt x="2772" y="1225"/>
                      <a:pt x="2716" y="1223"/>
                    </a:cubicBezTo>
                    <a:cubicBezTo>
                      <a:pt x="2678" y="1294"/>
                      <a:pt x="2646" y="1353"/>
                      <a:pt x="2605" y="1429"/>
                    </a:cubicBezTo>
                    <a:cubicBezTo>
                      <a:pt x="2609" y="1479"/>
                      <a:pt x="2731" y="1528"/>
                      <a:pt x="2638" y="1641"/>
                    </a:cubicBezTo>
                    <a:cubicBezTo>
                      <a:pt x="2586" y="1577"/>
                      <a:pt x="2537" y="1517"/>
                      <a:pt x="2486" y="1454"/>
                    </a:cubicBezTo>
                    <a:cubicBezTo>
                      <a:pt x="2424" y="1490"/>
                      <a:pt x="2366" y="1523"/>
                      <a:pt x="2319" y="1549"/>
                    </a:cubicBezTo>
                    <a:cubicBezTo>
                      <a:pt x="2310" y="1624"/>
                      <a:pt x="2302" y="1681"/>
                      <a:pt x="2297" y="1726"/>
                    </a:cubicBezTo>
                    <a:cubicBezTo>
                      <a:pt x="2202" y="1765"/>
                      <a:pt x="2124" y="1796"/>
                      <a:pt x="2046" y="1827"/>
                    </a:cubicBezTo>
                    <a:cubicBezTo>
                      <a:pt x="2047" y="1844"/>
                      <a:pt x="2048" y="1861"/>
                      <a:pt x="2051" y="1877"/>
                    </a:cubicBezTo>
                    <a:cubicBezTo>
                      <a:pt x="2162" y="1823"/>
                      <a:pt x="2267" y="1793"/>
                      <a:pt x="2344" y="1908"/>
                    </a:cubicBezTo>
                    <a:cubicBezTo>
                      <a:pt x="2325" y="2084"/>
                      <a:pt x="2114" y="1924"/>
                      <a:pt x="2075" y="2065"/>
                    </a:cubicBezTo>
                    <a:cubicBezTo>
                      <a:pt x="2039" y="2043"/>
                      <a:pt x="2004" y="2015"/>
                      <a:pt x="1965" y="2001"/>
                    </a:cubicBezTo>
                    <a:cubicBezTo>
                      <a:pt x="1876" y="1970"/>
                      <a:pt x="1814" y="1843"/>
                      <a:pt x="1676" y="1937"/>
                    </a:cubicBezTo>
                    <a:cubicBezTo>
                      <a:pt x="1781" y="1989"/>
                      <a:pt x="1851" y="2057"/>
                      <a:pt x="1809" y="2177"/>
                    </a:cubicBezTo>
                    <a:cubicBezTo>
                      <a:pt x="1668" y="2135"/>
                      <a:pt x="1502" y="2164"/>
                      <a:pt x="1470" y="2240"/>
                    </a:cubicBezTo>
                    <a:cubicBezTo>
                      <a:pt x="1504" y="2252"/>
                      <a:pt x="1538" y="2266"/>
                      <a:pt x="1595" y="2288"/>
                    </a:cubicBezTo>
                    <a:cubicBezTo>
                      <a:pt x="1528" y="2362"/>
                      <a:pt x="1469" y="2429"/>
                      <a:pt x="1407" y="2495"/>
                    </a:cubicBezTo>
                    <a:cubicBezTo>
                      <a:pt x="1364" y="2438"/>
                      <a:pt x="1330" y="2397"/>
                      <a:pt x="1283" y="2338"/>
                    </a:cubicBezTo>
                    <a:cubicBezTo>
                      <a:pt x="1229" y="2473"/>
                      <a:pt x="1256" y="2624"/>
                      <a:pt x="1094" y="2668"/>
                    </a:cubicBezTo>
                    <a:cubicBezTo>
                      <a:pt x="1084" y="2625"/>
                      <a:pt x="1077" y="2583"/>
                      <a:pt x="1069" y="2539"/>
                    </a:cubicBezTo>
                    <a:cubicBezTo>
                      <a:pt x="995" y="2584"/>
                      <a:pt x="963" y="2637"/>
                      <a:pt x="933" y="2693"/>
                    </a:cubicBezTo>
                    <a:cubicBezTo>
                      <a:pt x="877" y="2800"/>
                      <a:pt x="811" y="2820"/>
                      <a:pt x="698" y="2769"/>
                    </a:cubicBezTo>
                    <a:cubicBezTo>
                      <a:pt x="642" y="2745"/>
                      <a:pt x="582" y="2731"/>
                      <a:pt x="521" y="2710"/>
                    </a:cubicBezTo>
                    <a:cubicBezTo>
                      <a:pt x="480" y="2818"/>
                      <a:pt x="449" y="2897"/>
                      <a:pt x="419" y="2976"/>
                    </a:cubicBezTo>
                    <a:cubicBezTo>
                      <a:pt x="356" y="2954"/>
                      <a:pt x="312" y="2939"/>
                      <a:pt x="231" y="2910"/>
                    </a:cubicBezTo>
                    <a:cubicBezTo>
                      <a:pt x="270" y="3008"/>
                      <a:pt x="293" y="3068"/>
                      <a:pt x="314" y="3128"/>
                    </a:cubicBezTo>
                    <a:cubicBezTo>
                      <a:pt x="163" y="3138"/>
                      <a:pt x="208" y="3398"/>
                      <a:pt x="1" y="3341"/>
                    </a:cubicBezTo>
                    <a:cubicBezTo>
                      <a:pt x="21" y="3445"/>
                      <a:pt x="10" y="3549"/>
                      <a:pt x="56" y="3600"/>
                    </a:cubicBezTo>
                    <a:cubicBezTo>
                      <a:pt x="136" y="3688"/>
                      <a:pt x="155" y="3806"/>
                      <a:pt x="233" y="3893"/>
                    </a:cubicBezTo>
                    <a:cubicBezTo>
                      <a:pt x="262" y="3928"/>
                      <a:pt x="256" y="3996"/>
                      <a:pt x="266" y="4045"/>
                    </a:cubicBezTo>
                    <a:cubicBezTo>
                      <a:pt x="332" y="4075"/>
                      <a:pt x="400" y="4105"/>
                      <a:pt x="459" y="4131"/>
                    </a:cubicBezTo>
                    <a:cubicBezTo>
                      <a:pt x="542" y="4085"/>
                      <a:pt x="611" y="4045"/>
                      <a:pt x="684" y="4004"/>
                    </a:cubicBezTo>
                    <a:cubicBezTo>
                      <a:pt x="707" y="4037"/>
                      <a:pt x="718" y="4058"/>
                      <a:pt x="733" y="4074"/>
                    </a:cubicBezTo>
                    <a:cubicBezTo>
                      <a:pt x="752" y="4095"/>
                      <a:pt x="777" y="4111"/>
                      <a:pt x="798" y="4128"/>
                    </a:cubicBezTo>
                    <a:cubicBezTo>
                      <a:pt x="979" y="3985"/>
                      <a:pt x="979" y="3985"/>
                      <a:pt x="1080" y="4054"/>
                    </a:cubicBezTo>
                    <a:cubicBezTo>
                      <a:pt x="1002" y="4110"/>
                      <a:pt x="928" y="4190"/>
                      <a:pt x="839" y="4216"/>
                    </a:cubicBezTo>
                    <a:cubicBezTo>
                      <a:pt x="742" y="4246"/>
                      <a:pt x="631" y="4222"/>
                      <a:pt x="521" y="4222"/>
                    </a:cubicBezTo>
                    <a:cubicBezTo>
                      <a:pt x="514" y="4278"/>
                      <a:pt x="511" y="4314"/>
                      <a:pt x="507" y="4351"/>
                    </a:cubicBezTo>
                    <a:close/>
                    <a:moveTo>
                      <a:pt x="780" y="3471"/>
                    </a:moveTo>
                    <a:cubicBezTo>
                      <a:pt x="724" y="3498"/>
                      <a:pt x="669" y="3524"/>
                      <a:pt x="615" y="3550"/>
                    </a:cubicBezTo>
                    <a:cubicBezTo>
                      <a:pt x="620" y="3627"/>
                      <a:pt x="625" y="3703"/>
                      <a:pt x="630" y="3791"/>
                    </a:cubicBezTo>
                    <a:cubicBezTo>
                      <a:pt x="575" y="3730"/>
                      <a:pt x="463" y="3709"/>
                      <a:pt x="512" y="3591"/>
                    </a:cubicBezTo>
                    <a:cubicBezTo>
                      <a:pt x="522" y="3569"/>
                      <a:pt x="583" y="3568"/>
                      <a:pt x="621" y="3558"/>
                    </a:cubicBezTo>
                    <a:cubicBezTo>
                      <a:pt x="627" y="3461"/>
                      <a:pt x="678" y="3429"/>
                      <a:pt x="780" y="3471"/>
                    </a:cubicBezTo>
                    <a:close/>
                    <a:moveTo>
                      <a:pt x="5091" y="978"/>
                    </a:moveTo>
                    <a:cubicBezTo>
                      <a:pt x="5059" y="1080"/>
                      <a:pt x="4961" y="1025"/>
                      <a:pt x="4879" y="1002"/>
                    </a:cubicBezTo>
                    <a:cubicBezTo>
                      <a:pt x="4954" y="916"/>
                      <a:pt x="5018" y="840"/>
                      <a:pt x="5092" y="755"/>
                    </a:cubicBezTo>
                    <a:cubicBezTo>
                      <a:pt x="5252" y="840"/>
                      <a:pt x="5107" y="923"/>
                      <a:pt x="5091" y="978"/>
                    </a:cubicBezTo>
                    <a:close/>
                    <a:moveTo>
                      <a:pt x="3505" y="1486"/>
                    </a:moveTo>
                    <a:cubicBezTo>
                      <a:pt x="3443" y="1593"/>
                      <a:pt x="3403" y="1688"/>
                      <a:pt x="3221" y="1667"/>
                    </a:cubicBezTo>
                    <a:cubicBezTo>
                      <a:pt x="3317" y="1574"/>
                      <a:pt x="3339" y="1450"/>
                      <a:pt x="3505" y="1486"/>
                    </a:cubicBezTo>
                    <a:close/>
                    <a:moveTo>
                      <a:pt x="500" y="3802"/>
                    </a:moveTo>
                    <a:cubicBezTo>
                      <a:pt x="431" y="3861"/>
                      <a:pt x="365" y="3907"/>
                      <a:pt x="311" y="3784"/>
                    </a:cubicBezTo>
                    <a:cubicBezTo>
                      <a:pt x="385" y="3654"/>
                      <a:pt x="443" y="3706"/>
                      <a:pt x="500" y="3802"/>
                    </a:cubicBezTo>
                    <a:close/>
                    <a:moveTo>
                      <a:pt x="2968" y="1860"/>
                    </a:moveTo>
                    <a:cubicBezTo>
                      <a:pt x="3038" y="1836"/>
                      <a:pt x="3082" y="1820"/>
                      <a:pt x="3141" y="1799"/>
                    </a:cubicBezTo>
                    <a:cubicBezTo>
                      <a:pt x="3128" y="1938"/>
                      <a:pt x="3064" y="1905"/>
                      <a:pt x="2968" y="1860"/>
                    </a:cubicBezTo>
                    <a:close/>
                    <a:moveTo>
                      <a:pt x="146" y="3388"/>
                    </a:moveTo>
                    <a:cubicBezTo>
                      <a:pt x="273" y="3414"/>
                      <a:pt x="272" y="3481"/>
                      <a:pt x="276" y="3543"/>
                    </a:cubicBezTo>
                    <a:lnTo>
                      <a:pt x="221" y="3570"/>
                    </a:lnTo>
                    <a:cubicBezTo>
                      <a:pt x="200" y="3520"/>
                      <a:pt x="178" y="3469"/>
                      <a:pt x="146" y="3388"/>
                    </a:cubicBezTo>
                    <a:close/>
                    <a:moveTo>
                      <a:pt x="4153" y="1552"/>
                    </a:moveTo>
                    <a:cubicBezTo>
                      <a:pt x="4154" y="1553"/>
                      <a:pt x="4122" y="1573"/>
                      <a:pt x="4105" y="1583"/>
                    </a:cubicBezTo>
                    <a:cubicBezTo>
                      <a:pt x="4082" y="1544"/>
                      <a:pt x="4062" y="1505"/>
                      <a:pt x="4039" y="1466"/>
                    </a:cubicBezTo>
                    <a:cubicBezTo>
                      <a:pt x="4055" y="1458"/>
                      <a:pt x="4071" y="1449"/>
                      <a:pt x="4086" y="1442"/>
                    </a:cubicBezTo>
                    <a:cubicBezTo>
                      <a:pt x="4110" y="1479"/>
                      <a:pt x="4133" y="1515"/>
                      <a:pt x="4153" y="1552"/>
                    </a:cubicBezTo>
                    <a:close/>
                    <a:moveTo>
                      <a:pt x="3369" y="1054"/>
                    </a:moveTo>
                    <a:cubicBezTo>
                      <a:pt x="3329" y="1152"/>
                      <a:pt x="3329" y="1152"/>
                      <a:pt x="3229" y="1098"/>
                    </a:cubicBezTo>
                    <a:cubicBezTo>
                      <a:pt x="3271" y="1084"/>
                      <a:pt x="3314" y="1072"/>
                      <a:pt x="3369" y="1054"/>
                    </a:cubicBezTo>
                    <a:close/>
                    <a:moveTo>
                      <a:pt x="3369" y="2518"/>
                    </a:moveTo>
                    <a:cubicBezTo>
                      <a:pt x="3399" y="2569"/>
                      <a:pt x="3421" y="2609"/>
                      <a:pt x="3444" y="2650"/>
                    </a:cubicBezTo>
                    <a:cubicBezTo>
                      <a:pt x="3439" y="2653"/>
                      <a:pt x="3414" y="2662"/>
                      <a:pt x="3376" y="2679"/>
                    </a:cubicBezTo>
                    <a:cubicBezTo>
                      <a:pt x="3375" y="2621"/>
                      <a:pt x="3371" y="2579"/>
                      <a:pt x="3369" y="2518"/>
                    </a:cubicBezTo>
                    <a:close/>
                    <a:moveTo>
                      <a:pt x="3912" y="1171"/>
                    </a:moveTo>
                    <a:cubicBezTo>
                      <a:pt x="3908" y="1163"/>
                      <a:pt x="3904" y="1153"/>
                      <a:pt x="3902" y="1146"/>
                    </a:cubicBezTo>
                    <a:cubicBezTo>
                      <a:pt x="3927" y="1130"/>
                      <a:pt x="3950" y="1109"/>
                      <a:pt x="3977" y="1099"/>
                    </a:cubicBezTo>
                    <a:cubicBezTo>
                      <a:pt x="4008" y="1089"/>
                      <a:pt x="4042" y="1089"/>
                      <a:pt x="4076" y="1083"/>
                    </a:cubicBezTo>
                    <a:cubicBezTo>
                      <a:pt x="4079" y="1094"/>
                      <a:pt x="4081" y="1105"/>
                      <a:pt x="4084" y="1117"/>
                    </a:cubicBezTo>
                    <a:cubicBezTo>
                      <a:pt x="4026" y="1135"/>
                      <a:pt x="3968" y="1153"/>
                      <a:pt x="3912" y="1171"/>
                    </a:cubicBezTo>
                    <a:close/>
                    <a:moveTo>
                      <a:pt x="1510" y="3763"/>
                    </a:moveTo>
                    <a:cubicBezTo>
                      <a:pt x="1518" y="3761"/>
                      <a:pt x="1531" y="3777"/>
                      <a:pt x="1542" y="3786"/>
                    </a:cubicBezTo>
                    <a:cubicBezTo>
                      <a:pt x="1522" y="3812"/>
                      <a:pt x="1502" y="3836"/>
                      <a:pt x="1483" y="3862"/>
                    </a:cubicBezTo>
                    <a:cubicBezTo>
                      <a:pt x="1458" y="3840"/>
                      <a:pt x="1435" y="3819"/>
                      <a:pt x="1411" y="3799"/>
                    </a:cubicBezTo>
                    <a:cubicBezTo>
                      <a:pt x="1443" y="3786"/>
                      <a:pt x="1475" y="3772"/>
                      <a:pt x="1510" y="37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45"/>
              <p:cNvSpPr/>
              <p:nvPr/>
            </p:nvSpPr>
            <p:spPr>
              <a:xfrm>
                <a:off x="6302228" y="5091620"/>
                <a:ext cx="17219" cy="11169"/>
              </a:xfrm>
              <a:custGeom>
                <a:avLst/>
                <a:gdLst/>
                <a:ahLst/>
                <a:cxnLst/>
                <a:rect l="l" t="t" r="r" b="b"/>
                <a:pathLst>
                  <a:path w="407" h="264" extrusionOk="0">
                    <a:moveTo>
                      <a:pt x="402" y="97"/>
                    </a:moveTo>
                    <a:cubicBezTo>
                      <a:pt x="344" y="129"/>
                      <a:pt x="283" y="157"/>
                      <a:pt x="229" y="191"/>
                    </a:cubicBezTo>
                    <a:cubicBezTo>
                      <a:pt x="157" y="238"/>
                      <a:pt x="88" y="264"/>
                      <a:pt x="1" y="201"/>
                    </a:cubicBezTo>
                    <a:cubicBezTo>
                      <a:pt x="105" y="142"/>
                      <a:pt x="193" y="86"/>
                      <a:pt x="287" y="39"/>
                    </a:cubicBezTo>
                    <a:cubicBezTo>
                      <a:pt x="346" y="9"/>
                      <a:pt x="407" y="0"/>
                      <a:pt x="397" y="10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92" name="Google Shape;1292;p45"/>
          <p:cNvGrpSpPr/>
          <p:nvPr/>
        </p:nvGrpSpPr>
        <p:grpSpPr>
          <a:xfrm>
            <a:off x="7794014" y="3720657"/>
            <a:ext cx="732071" cy="1062821"/>
            <a:chOff x="1961231" y="5425859"/>
            <a:chExt cx="230407" cy="334525"/>
          </a:xfrm>
        </p:grpSpPr>
        <p:sp>
          <p:nvSpPr>
            <p:cNvPr id="1293" name="Google Shape;1293;p45"/>
            <p:cNvSpPr/>
            <p:nvPr/>
          </p:nvSpPr>
          <p:spPr>
            <a:xfrm>
              <a:off x="1961231" y="5425859"/>
              <a:ext cx="230407" cy="334525"/>
            </a:xfrm>
            <a:custGeom>
              <a:avLst/>
              <a:gdLst/>
              <a:ahLst/>
              <a:cxnLst/>
              <a:rect l="l" t="t" r="r" b="b"/>
              <a:pathLst>
                <a:path w="5446" h="7907" extrusionOk="0">
                  <a:moveTo>
                    <a:pt x="3310" y="658"/>
                  </a:moveTo>
                  <a:lnTo>
                    <a:pt x="3310" y="658"/>
                  </a:lnTo>
                  <a:cubicBezTo>
                    <a:pt x="3351" y="706"/>
                    <a:pt x="3387" y="748"/>
                    <a:pt x="3443" y="813"/>
                  </a:cubicBezTo>
                  <a:cubicBezTo>
                    <a:pt x="3399" y="816"/>
                    <a:pt x="3371" y="822"/>
                    <a:pt x="3349" y="822"/>
                  </a:cubicBezTo>
                  <a:cubicBezTo>
                    <a:pt x="3340" y="822"/>
                    <a:pt x="3332" y="821"/>
                    <a:pt x="3324" y="818"/>
                  </a:cubicBezTo>
                  <a:cubicBezTo>
                    <a:pt x="3245" y="792"/>
                    <a:pt x="3209" y="749"/>
                    <a:pt x="3310" y="658"/>
                  </a:cubicBezTo>
                  <a:close/>
                  <a:moveTo>
                    <a:pt x="1924" y="2909"/>
                  </a:moveTo>
                  <a:cubicBezTo>
                    <a:pt x="1954" y="2909"/>
                    <a:pt x="1966" y="2942"/>
                    <a:pt x="1949" y="3022"/>
                  </a:cubicBezTo>
                  <a:cubicBezTo>
                    <a:pt x="1901" y="3000"/>
                    <a:pt x="1860" y="2983"/>
                    <a:pt x="1821" y="2965"/>
                  </a:cubicBezTo>
                  <a:cubicBezTo>
                    <a:pt x="1863" y="2930"/>
                    <a:pt x="1899" y="2909"/>
                    <a:pt x="1924" y="2909"/>
                  </a:cubicBezTo>
                  <a:close/>
                  <a:moveTo>
                    <a:pt x="1858" y="4880"/>
                  </a:moveTo>
                  <a:cubicBezTo>
                    <a:pt x="1875" y="4883"/>
                    <a:pt x="1890" y="4886"/>
                    <a:pt x="1906" y="4888"/>
                  </a:cubicBezTo>
                  <a:cubicBezTo>
                    <a:pt x="1895" y="4935"/>
                    <a:pt x="1885" y="4981"/>
                    <a:pt x="1875" y="5027"/>
                  </a:cubicBezTo>
                  <a:cubicBezTo>
                    <a:pt x="1860" y="5023"/>
                    <a:pt x="1847" y="5021"/>
                    <a:pt x="1833" y="5018"/>
                  </a:cubicBezTo>
                  <a:cubicBezTo>
                    <a:pt x="1842" y="4971"/>
                    <a:pt x="1850" y="4927"/>
                    <a:pt x="1858" y="4880"/>
                  </a:cubicBezTo>
                  <a:close/>
                  <a:moveTo>
                    <a:pt x="3553" y="4960"/>
                  </a:moveTo>
                  <a:cubicBezTo>
                    <a:pt x="3593" y="4987"/>
                    <a:pt x="3632" y="5016"/>
                    <a:pt x="3693" y="5059"/>
                  </a:cubicBezTo>
                  <a:cubicBezTo>
                    <a:pt x="3622" y="5085"/>
                    <a:pt x="3573" y="5105"/>
                    <a:pt x="3497" y="5134"/>
                  </a:cubicBezTo>
                  <a:cubicBezTo>
                    <a:pt x="3523" y="5054"/>
                    <a:pt x="3537" y="5008"/>
                    <a:pt x="3553" y="4960"/>
                  </a:cubicBezTo>
                  <a:close/>
                  <a:moveTo>
                    <a:pt x="1798" y="5541"/>
                  </a:moveTo>
                  <a:cubicBezTo>
                    <a:pt x="1880" y="5637"/>
                    <a:pt x="1928" y="5694"/>
                    <a:pt x="1975" y="5752"/>
                  </a:cubicBezTo>
                  <a:cubicBezTo>
                    <a:pt x="1881" y="5730"/>
                    <a:pt x="1752" y="5742"/>
                    <a:pt x="1798" y="5541"/>
                  </a:cubicBezTo>
                  <a:close/>
                  <a:moveTo>
                    <a:pt x="1984" y="5945"/>
                  </a:moveTo>
                  <a:cubicBezTo>
                    <a:pt x="1984" y="5945"/>
                    <a:pt x="1985" y="5945"/>
                    <a:pt x="1985" y="5946"/>
                  </a:cubicBezTo>
                  <a:cubicBezTo>
                    <a:pt x="2007" y="5960"/>
                    <a:pt x="2025" y="5986"/>
                    <a:pt x="2042" y="6007"/>
                  </a:cubicBezTo>
                  <a:cubicBezTo>
                    <a:pt x="2021" y="6019"/>
                    <a:pt x="2001" y="6029"/>
                    <a:pt x="1972" y="6045"/>
                  </a:cubicBezTo>
                  <a:cubicBezTo>
                    <a:pt x="1958" y="6024"/>
                    <a:pt x="1933" y="6002"/>
                    <a:pt x="1938" y="5989"/>
                  </a:cubicBezTo>
                  <a:cubicBezTo>
                    <a:pt x="1942" y="5972"/>
                    <a:pt x="1976" y="5945"/>
                    <a:pt x="1984" y="5945"/>
                  </a:cubicBezTo>
                  <a:close/>
                  <a:moveTo>
                    <a:pt x="2022" y="6106"/>
                  </a:moveTo>
                  <a:cubicBezTo>
                    <a:pt x="2135" y="6118"/>
                    <a:pt x="2188" y="6168"/>
                    <a:pt x="2160" y="6307"/>
                  </a:cubicBezTo>
                  <a:cubicBezTo>
                    <a:pt x="2095" y="6288"/>
                    <a:pt x="2043" y="6273"/>
                    <a:pt x="1981" y="6255"/>
                  </a:cubicBezTo>
                  <a:cubicBezTo>
                    <a:pt x="1994" y="6208"/>
                    <a:pt x="2007" y="6162"/>
                    <a:pt x="2022" y="6106"/>
                  </a:cubicBezTo>
                  <a:close/>
                  <a:moveTo>
                    <a:pt x="3228" y="7048"/>
                  </a:moveTo>
                  <a:cubicBezTo>
                    <a:pt x="3297" y="7137"/>
                    <a:pt x="3333" y="7212"/>
                    <a:pt x="3274" y="7304"/>
                  </a:cubicBezTo>
                  <a:cubicBezTo>
                    <a:pt x="3259" y="7304"/>
                    <a:pt x="3248" y="7306"/>
                    <a:pt x="3242" y="7306"/>
                  </a:cubicBezTo>
                  <a:cubicBezTo>
                    <a:pt x="3239" y="7306"/>
                    <a:pt x="3237" y="7306"/>
                    <a:pt x="3236" y="7304"/>
                  </a:cubicBezTo>
                  <a:cubicBezTo>
                    <a:pt x="3196" y="7247"/>
                    <a:pt x="3157" y="7190"/>
                    <a:pt x="3115" y="7128"/>
                  </a:cubicBezTo>
                  <a:cubicBezTo>
                    <a:pt x="3154" y="7100"/>
                    <a:pt x="3186" y="7078"/>
                    <a:pt x="3228" y="7048"/>
                  </a:cubicBezTo>
                  <a:close/>
                  <a:moveTo>
                    <a:pt x="2923" y="0"/>
                  </a:moveTo>
                  <a:lnTo>
                    <a:pt x="2923" y="0"/>
                  </a:lnTo>
                  <a:cubicBezTo>
                    <a:pt x="2612" y="98"/>
                    <a:pt x="2339" y="184"/>
                    <a:pt x="2076" y="267"/>
                  </a:cubicBezTo>
                  <a:cubicBezTo>
                    <a:pt x="2120" y="384"/>
                    <a:pt x="2033" y="488"/>
                    <a:pt x="1975" y="571"/>
                  </a:cubicBezTo>
                  <a:cubicBezTo>
                    <a:pt x="1883" y="699"/>
                    <a:pt x="1837" y="851"/>
                    <a:pt x="1757" y="973"/>
                  </a:cubicBezTo>
                  <a:cubicBezTo>
                    <a:pt x="1669" y="1109"/>
                    <a:pt x="1624" y="1240"/>
                    <a:pt x="1594" y="1390"/>
                  </a:cubicBezTo>
                  <a:cubicBezTo>
                    <a:pt x="1586" y="1429"/>
                    <a:pt x="1555" y="1462"/>
                    <a:pt x="1541" y="1500"/>
                  </a:cubicBezTo>
                  <a:cubicBezTo>
                    <a:pt x="1531" y="1528"/>
                    <a:pt x="1517" y="1577"/>
                    <a:pt x="1531" y="1589"/>
                  </a:cubicBezTo>
                  <a:cubicBezTo>
                    <a:pt x="1605" y="1660"/>
                    <a:pt x="1614" y="1736"/>
                    <a:pt x="1552" y="1807"/>
                  </a:cubicBezTo>
                  <a:cubicBezTo>
                    <a:pt x="1482" y="1885"/>
                    <a:pt x="1569" y="1958"/>
                    <a:pt x="1531" y="2054"/>
                  </a:cubicBezTo>
                  <a:cubicBezTo>
                    <a:pt x="1465" y="2213"/>
                    <a:pt x="1381" y="2413"/>
                    <a:pt x="1525" y="2594"/>
                  </a:cubicBezTo>
                  <a:cubicBezTo>
                    <a:pt x="1534" y="2605"/>
                    <a:pt x="1537" y="2622"/>
                    <a:pt x="1541" y="2634"/>
                  </a:cubicBezTo>
                  <a:cubicBezTo>
                    <a:pt x="1497" y="2645"/>
                    <a:pt x="1454" y="2655"/>
                    <a:pt x="1356" y="2678"/>
                  </a:cubicBezTo>
                  <a:cubicBezTo>
                    <a:pt x="1461" y="2745"/>
                    <a:pt x="1523" y="2783"/>
                    <a:pt x="1570" y="2814"/>
                  </a:cubicBezTo>
                  <a:cubicBezTo>
                    <a:pt x="1553" y="2900"/>
                    <a:pt x="1538" y="2975"/>
                    <a:pt x="1523" y="3049"/>
                  </a:cubicBezTo>
                  <a:cubicBezTo>
                    <a:pt x="1487" y="3039"/>
                    <a:pt x="1455" y="3028"/>
                    <a:pt x="1422" y="3020"/>
                  </a:cubicBezTo>
                  <a:lnTo>
                    <a:pt x="1422" y="3020"/>
                  </a:lnTo>
                  <a:cubicBezTo>
                    <a:pt x="1434" y="3181"/>
                    <a:pt x="1443" y="3330"/>
                    <a:pt x="1454" y="3491"/>
                  </a:cubicBezTo>
                  <a:cubicBezTo>
                    <a:pt x="1408" y="3465"/>
                    <a:pt x="1364" y="3442"/>
                    <a:pt x="1323" y="3416"/>
                  </a:cubicBezTo>
                  <a:cubicBezTo>
                    <a:pt x="1263" y="3377"/>
                    <a:pt x="1226" y="3355"/>
                    <a:pt x="1198" y="3355"/>
                  </a:cubicBezTo>
                  <a:cubicBezTo>
                    <a:pt x="1157" y="3355"/>
                    <a:pt x="1134" y="3400"/>
                    <a:pt x="1085" y="3507"/>
                  </a:cubicBezTo>
                  <a:cubicBezTo>
                    <a:pt x="1069" y="3506"/>
                    <a:pt x="1053" y="3506"/>
                    <a:pt x="1037" y="3506"/>
                  </a:cubicBezTo>
                  <a:cubicBezTo>
                    <a:pt x="824" y="3506"/>
                    <a:pt x="586" y="3610"/>
                    <a:pt x="315" y="3818"/>
                  </a:cubicBezTo>
                  <a:cubicBezTo>
                    <a:pt x="327" y="3860"/>
                    <a:pt x="339" y="3898"/>
                    <a:pt x="362" y="3975"/>
                  </a:cubicBezTo>
                  <a:cubicBezTo>
                    <a:pt x="281" y="3921"/>
                    <a:pt x="237" y="3890"/>
                    <a:pt x="185" y="3853"/>
                  </a:cubicBezTo>
                  <a:cubicBezTo>
                    <a:pt x="119" y="4025"/>
                    <a:pt x="57" y="4184"/>
                    <a:pt x="0" y="4330"/>
                  </a:cubicBezTo>
                  <a:cubicBezTo>
                    <a:pt x="88" y="4404"/>
                    <a:pt x="178" y="4537"/>
                    <a:pt x="253" y="4537"/>
                  </a:cubicBezTo>
                  <a:cubicBezTo>
                    <a:pt x="256" y="4537"/>
                    <a:pt x="258" y="4537"/>
                    <a:pt x="261" y="4537"/>
                  </a:cubicBezTo>
                  <a:cubicBezTo>
                    <a:pt x="266" y="4536"/>
                    <a:pt x="271" y="4536"/>
                    <a:pt x="275" y="4536"/>
                  </a:cubicBezTo>
                  <a:cubicBezTo>
                    <a:pt x="384" y="4536"/>
                    <a:pt x="344" y="4716"/>
                    <a:pt x="425" y="4716"/>
                  </a:cubicBezTo>
                  <a:cubicBezTo>
                    <a:pt x="442" y="4716"/>
                    <a:pt x="464" y="4708"/>
                    <a:pt x="494" y="4689"/>
                  </a:cubicBezTo>
                  <a:cubicBezTo>
                    <a:pt x="501" y="4638"/>
                    <a:pt x="508" y="4585"/>
                    <a:pt x="516" y="4532"/>
                  </a:cubicBezTo>
                  <a:cubicBezTo>
                    <a:pt x="596" y="4549"/>
                    <a:pt x="664" y="4565"/>
                    <a:pt x="710" y="4575"/>
                  </a:cubicBezTo>
                  <a:cubicBezTo>
                    <a:pt x="750" y="4693"/>
                    <a:pt x="784" y="4793"/>
                    <a:pt x="818" y="4893"/>
                  </a:cubicBezTo>
                  <a:cubicBezTo>
                    <a:pt x="887" y="4782"/>
                    <a:pt x="944" y="4689"/>
                    <a:pt x="1001" y="4595"/>
                  </a:cubicBezTo>
                  <a:cubicBezTo>
                    <a:pt x="1122" y="4664"/>
                    <a:pt x="1124" y="4664"/>
                    <a:pt x="1086" y="4742"/>
                  </a:cubicBezTo>
                  <a:cubicBezTo>
                    <a:pt x="1107" y="4757"/>
                    <a:pt x="1126" y="4778"/>
                    <a:pt x="1148" y="4782"/>
                  </a:cubicBezTo>
                  <a:cubicBezTo>
                    <a:pt x="1360" y="4822"/>
                    <a:pt x="1487" y="4935"/>
                    <a:pt x="1503" y="5161"/>
                  </a:cubicBezTo>
                  <a:cubicBezTo>
                    <a:pt x="1506" y="5205"/>
                    <a:pt x="1547" y="5245"/>
                    <a:pt x="1565" y="5289"/>
                  </a:cubicBezTo>
                  <a:cubicBezTo>
                    <a:pt x="1594" y="5359"/>
                    <a:pt x="1661" y="5451"/>
                    <a:pt x="1638" y="5497"/>
                  </a:cubicBezTo>
                  <a:cubicBezTo>
                    <a:pt x="1579" y="5615"/>
                    <a:pt x="1684" y="5672"/>
                    <a:pt x="1695" y="5756"/>
                  </a:cubicBezTo>
                  <a:cubicBezTo>
                    <a:pt x="1709" y="5850"/>
                    <a:pt x="1679" y="5949"/>
                    <a:pt x="1679" y="6045"/>
                  </a:cubicBezTo>
                  <a:cubicBezTo>
                    <a:pt x="1679" y="6101"/>
                    <a:pt x="1703" y="6156"/>
                    <a:pt x="1714" y="6206"/>
                  </a:cubicBezTo>
                  <a:cubicBezTo>
                    <a:pt x="1787" y="6221"/>
                    <a:pt x="1845" y="6231"/>
                    <a:pt x="1944" y="6251"/>
                  </a:cubicBezTo>
                  <a:cubicBezTo>
                    <a:pt x="1856" y="6307"/>
                    <a:pt x="1804" y="6339"/>
                    <a:pt x="1753" y="6372"/>
                  </a:cubicBezTo>
                  <a:cubicBezTo>
                    <a:pt x="1786" y="6484"/>
                    <a:pt x="1737" y="6618"/>
                    <a:pt x="1891" y="6662"/>
                  </a:cubicBezTo>
                  <a:cubicBezTo>
                    <a:pt x="1903" y="6667"/>
                    <a:pt x="1906" y="6721"/>
                    <a:pt x="1906" y="6751"/>
                  </a:cubicBezTo>
                  <a:cubicBezTo>
                    <a:pt x="1903" y="6950"/>
                    <a:pt x="1902" y="7148"/>
                    <a:pt x="2016" y="7328"/>
                  </a:cubicBezTo>
                  <a:cubicBezTo>
                    <a:pt x="2038" y="7363"/>
                    <a:pt x="2027" y="7419"/>
                    <a:pt x="2029" y="7466"/>
                  </a:cubicBezTo>
                  <a:cubicBezTo>
                    <a:pt x="2037" y="7611"/>
                    <a:pt x="2144" y="7705"/>
                    <a:pt x="2292" y="7705"/>
                  </a:cubicBezTo>
                  <a:cubicBezTo>
                    <a:pt x="2314" y="7705"/>
                    <a:pt x="2336" y="7703"/>
                    <a:pt x="2359" y="7699"/>
                  </a:cubicBezTo>
                  <a:cubicBezTo>
                    <a:pt x="2205" y="7557"/>
                    <a:pt x="2205" y="7549"/>
                    <a:pt x="2376" y="7485"/>
                  </a:cubicBezTo>
                  <a:cubicBezTo>
                    <a:pt x="2411" y="7553"/>
                    <a:pt x="2446" y="7682"/>
                    <a:pt x="2481" y="7682"/>
                  </a:cubicBezTo>
                  <a:cubicBezTo>
                    <a:pt x="2638" y="7682"/>
                    <a:pt x="2648" y="7825"/>
                    <a:pt x="2726" y="7907"/>
                  </a:cubicBezTo>
                  <a:cubicBezTo>
                    <a:pt x="2795" y="7897"/>
                    <a:pt x="2861" y="7887"/>
                    <a:pt x="2927" y="7880"/>
                  </a:cubicBezTo>
                  <a:cubicBezTo>
                    <a:pt x="2989" y="7873"/>
                    <a:pt x="3052" y="7871"/>
                    <a:pt x="3143" y="7866"/>
                  </a:cubicBezTo>
                  <a:cubicBezTo>
                    <a:pt x="3037" y="7649"/>
                    <a:pt x="3185" y="7611"/>
                    <a:pt x="3342" y="7575"/>
                  </a:cubicBezTo>
                  <a:cubicBezTo>
                    <a:pt x="3282" y="7531"/>
                    <a:pt x="3250" y="7507"/>
                    <a:pt x="3216" y="7482"/>
                  </a:cubicBezTo>
                  <a:cubicBezTo>
                    <a:pt x="3307" y="7446"/>
                    <a:pt x="3394" y="7412"/>
                    <a:pt x="3495" y="7371"/>
                  </a:cubicBezTo>
                  <a:cubicBezTo>
                    <a:pt x="3430" y="7227"/>
                    <a:pt x="3553" y="7085"/>
                    <a:pt x="3441" y="6958"/>
                  </a:cubicBezTo>
                  <a:cubicBezTo>
                    <a:pt x="3429" y="6945"/>
                    <a:pt x="3460" y="6877"/>
                    <a:pt x="3487" y="6851"/>
                  </a:cubicBezTo>
                  <a:cubicBezTo>
                    <a:pt x="3537" y="6802"/>
                    <a:pt x="3605" y="6768"/>
                    <a:pt x="3654" y="6719"/>
                  </a:cubicBezTo>
                  <a:cubicBezTo>
                    <a:pt x="3689" y="6684"/>
                    <a:pt x="3761" y="6642"/>
                    <a:pt x="3670" y="6584"/>
                  </a:cubicBezTo>
                  <a:cubicBezTo>
                    <a:pt x="3658" y="6576"/>
                    <a:pt x="3654" y="6557"/>
                    <a:pt x="3647" y="6543"/>
                  </a:cubicBezTo>
                  <a:cubicBezTo>
                    <a:pt x="3799" y="6479"/>
                    <a:pt x="3719" y="6349"/>
                    <a:pt x="3735" y="6246"/>
                  </a:cubicBezTo>
                  <a:cubicBezTo>
                    <a:pt x="3693" y="6243"/>
                    <a:pt x="3654" y="6240"/>
                    <a:pt x="3610" y="6237"/>
                  </a:cubicBezTo>
                  <a:cubicBezTo>
                    <a:pt x="3799" y="5882"/>
                    <a:pt x="3798" y="5866"/>
                    <a:pt x="3710" y="5465"/>
                  </a:cubicBezTo>
                  <a:cubicBezTo>
                    <a:pt x="3699" y="5412"/>
                    <a:pt x="3742" y="5345"/>
                    <a:pt x="3764" y="5287"/>
                  </a:cubicBezTo>
                  <a:cubicBezTo>
                    <a:pt x="3774" y="5262"/>
                    <a:pt x="3815" y="5229"/>
                    <a:pt x="3809" y="5219"/>
                  </a:cubicBezTo>
                  <a:cubicBezTo>
                    <a:pt x="3736" y="5106"/>
                    <a:pt x="3891" y="5078"/>
                    <a:pt x="3889" y="5022"/>
                  </a:cubicBezTo>
                  <a:cubicBezTo>
                    <a:pt x="3887" y="4932"/>
                    <a:pt x="3926" y="4919"/>
                    <a:pt x="3969" y="4919"/>
                  </a:cubicBezTo>
                  <a:cubicBezTo>
                    <a:pt x="3987" y="4919"/>
                    <a:pt x="4005" y="4921"/>
                    <a:pt x="4023" y="4921"/>
                  </a:cubicBezTo>
                  <a:cubicBezTo>
                    <a:pt x="4037" y="4921"/>
                    <a:pt x="4051" y="4920"/>
                    <a:pt x="4063" y="4914"/>
                  </a:cubicBezTo>
                  <a:cubicBezTo>
                    <a:pt x="4163" y="4867"/>
                    <a:pt x="4267" y="4830"/>
                    <a:pt x="4370" y="4791"/>
                  </a:cubicBezTo>
                  <a:cubicBezTo>
                    <a:pt x="4440" y="4764"/>
                    <a:pt x="4510" y="4736"/>
                    <a:pt x="4576" y="4736"/>
                  </a:cubicBezTo>
                  <a:cubicBezTo>
                    <a:pt x="4621" y="4736"/>
                    <a:pt x="4663" y="4748"/>
                    <a:pt x="4702" y="4783"/>
                  </a:cubicBezTo>
                  <a:cubicBezTo>
                    <a:pt x="5021" y="4689"/>
                    <a:pt x="5110" y="4401"/>
                    <a:pt x="5290" y="4195"/>
                  </a:cubicBezTo>
                  <a:cubicBezTo>
                    <a:pt x="5180" y="4129"/>
                    <a:pt x="5158" y="4059"/>
                    <a:pt x="5288" y="4028"/>
                  </a:cubicBezTo>
                  <a:cubicBezTo>
                    <a:pt x="5415" y="4000"/>
                    <a:pt x="5444" y="3932"/>
                    <a:pt x="5436" y="3820"/>
                  </a:cubicBezTo>
                  <a:cubicBezTo>
                    <a:pt x="5387" y="3804"/>
                    <a:pt x="5349" y="3792"/>
                    <a:pt x="5277" y="3768"/>
                  </a:cubicBezTo>
                  <a:cubicBezTo>
                    <a:pt x="5355" y="3725"/>
                    <a:pt x="5394" y="3702"/>
                    <a:pt x="5445" y="3676"/>
                  </a:cubicBezTo>
                  <a:cubicBezTo>
                    <a:pt x="5416" y="3603"/>
                    <a:pt x="5388" y="3531"/>
                    <a:pt x="5348" y="3432"/>
                  </a:cubicBezTo>
                  <a:cubicBezTo>
                    <a:pt x="5281" y="3512"/>
                    <a:pt x="5237" y="3563"/>
                    <a:pt x="5179" y="3631"/>
                  </a:cubicBezTo>
                  <a:cubicBezTo>
                    <a:pt x="5172" y="3455"/>
                    <a:pt x="4939" y="3450"/>
                    <a:pt x="4968" y="3275"/>
                  </a:cubicBezTo>
                  <a:cubicBezTo>
                    <a:pt x="4969" y="3271"/>
                    <a:pt x="4907" y="3262"/>
                    <a:pt x="4876" y="3249"/>
                  </a:cubicBezTo>
                  <a:cubicBezTo>
                    <a:pt x="4836" y="3231"/>
                    <a:pt x="4798" y="3209"/>
                    <a:pt x="4761" y="3190"/>
                  </a:cubicBezTo>
                  <a:cubicBezTo>
                    <a:pt x="4688" y="3235"/>
                    <a:pt x="4654" y="3255"/>
                    <a:pt x="4611" y="3255"/>
                  </a:cubicBezTo>
                  <a:cubicBezTo>
                    <a:pt x="4577" y="3255"/>
                    <a:pt x="4536" y="3242"/>
                    <a:pt x="4465" y="3219"/>
                  </a:cubicBezTo>
                  <a:cubicBezTo>
                    <a:pt x="4465" y="3216"/>
                    <a:pt x="4464" y="3215"/>
                    <a:pt x="4463" y="3214"/>
                  </a:cubicBezTo>
                  <a:lnTo>
                    <a:pt x="4460" y="3216"/>
                  </a:lnTo>
                  <a:lnTo>
                    <a:pt x="4468" y="3221"/>
                  </a:lnTo>
                  <a:cubicBezTo>
                    <a:pt x="4448" y="3211"/>
                    <a:pt x="4432" y="3206"/>
                    <a:pt x="4419" y="3206"/>
                  </a:cubicBezTo>
                  <a:cubicBezTo>
                    <a:pt x="4344" y="3206"/>
                    <a:pt x="4362" y="3348"/>
                    <a:pt x="4286" y="3348"/>
                  </a:cubicBezTo>
                  <a:cubicBezTo>
                    <a:pt x="4285" y="3348"/>
                    <a:pt x="4283" y="3348"/>
                    <a:pt x="4281" y="3348"/>
                  </a:cubicBezTo>
                  <a:cubicBezTo>
                    <a:pt x="4258" y="3191"/>
                    <a:pt x="4170" y="3120"/>
                    <a:pt x="3995" y="3120"/>
                  </a:cubicBezTo>
                  <a:cubicBezTo>
                    <a:pt x="3966" y="3120"/>
                    <a:pt x="3936" y="3121"/>
                    <a:pt x="3903" y="3125"/>
                  </a:cubicBezTo>
                  <a:cubicBezTo>
                    <a:pt x="3905" y="3127"/>
                    <a:pt x="3906" y="3129"/>
                    <a:pt x="3907" y="3131"/>
                  </a:cubicBezTo>
                  <a:cubicBezTo>
                    <a:pt x="3905" y="3130"/>
                    <a:pt x="3903" y="3130"/>
                    <a:pt x="3902" y="3129"/>
                  </a:cubicBezTo>
                  <a:lnTo>
                    <a:pt x="3902" y="3129"/>
                  </a:lnTo>
                  <a:cubicBezTo>
                    <a:pt x="3917" y="3182"/>
                    <a:pt x="3931" y="3237"/>
                    <a:pt x="3952" y="3318"/>
                  </a:cubicBezTo>
                  <a:cubicBezTo>
                    <a:pt x="3799" y="3276"/>
                    <a:pt x="3807" y="3157"/>
                    <a:pt x="3772" y="3057"/>
                  </a:cubicBezTo>
                  <a:lnTo>
                    <a:pt x="3772" y="3057"/>
                  </a:lnTo>
                  <a:cubicBezTo>
                    <a:pt x="3817" y="3082"/>
                    <a:pt x="3859" y="3105"/>
                    <a:pt x="3902" y="3129"/>
                  </a:cubicBezTo>
                  <a:cubicBezTo>
                    <a:pt x="3902" y="3127"/>
                    <a:pt x="3901" y="3126"/>
                    <a:pt x="3901" y="3125"/>
                  </a:cubicBezTo>
                  <a:lnTo>
                    <a:pt x="3903" y="3125"/>
                  </a:lnTo>
                  <a:cubicBezTo>
                    <a:pt x="3844" y="3010"/>
                    <a:pt x="3744" y="2906"/>
                    <a:pt x="3814" y="2756"/>
                  </a:cubicBezTo>
                  <a:cubicBezTo>
                    <a:pt x="3820" y="2745"/>
                    <a:pt x="3791" y="2716"/>
                    <a:pt x="3777" y="2697"/>
                  </a:cubicBezTo>
                  <a:lnTo>
                    <a:pt x="3584" y="2697"/>
                  </a:lnTo>
                  <a:cubicBezTo>
                    <a:pt x="3561" y="2556"/>
                    <a:pt x="3536" y="2400"/>
                    <a:pt x="3506" y="2219"/>
                  </a:cubicBezTo>
                  <a:lnTo>
                    <a:pt x="3506" y="2219"/>
                  </a:lnTo>
                  <a:cubicBezTo>
                    <a:pt x="3593" y="2229"/>
                    <a:pt x="3646" y="2234"/>
                    <a:pt x="3714" y="2242"/>
                  </a:cubicBezTo>
                  <a:cubicBezTo>
                    <a:pt x="3698" y="2358"/>
                    <a:pt x="3672" y="2464"/>
                    <a:pt x="3674" y="2572"/>
                  </a:cubicBezTo>
                  <a:cubicBezTo>
                    <a:pt x="3674" y="2615"/>
                    <a:pt x="3741" y="2655"/>
                    <a:pt x="3777" y="2697"/>
                  </a:cubicBezTo>
                  <a:cubicBezTo>
                    <a:pt x="3844" y="2469"/>
                    <a:pt x="3739" y="2234"/>
                    <a:pt x="3796" y="2047"/>
                  </a:cubicBezTo>
                  <a:cubicBezTo>
                    <a:pt x="3730" y="1974"/>
                    <a:pt x="3637" y="1916"/>
                    <a:pt x="3640" y="1861"/>
                  </a:cubicBezTo>
                  <a:cubicBezTo>
                    <a:pt x="3643" y="1718"/>
                    <a:pt x="3689" y="1577"/>
                    <a:pt x="3718" y="1433"/>
                  </a:cubicBezTo>
                  <a:cubicBezTo>
                    <a:pt x="3720" y="1420"/>
                    <a:pt x="3718" y="1407"/>
                    <a:pt x="3718" y="1394"/>
                  </a:cubicBezTo>
                  <a:cubicBezTo>
                    <a:pt x="3693" y="1386"/>
                    <a:pt x="3668" y="1379"/>
                    <a:pt x="3605" y="1359"/>
                  </a:cubicBezTo>
                  <a:cubicBezTo>
                    <a:pt x="3817" y="1243"/>
                    <a:pt x="3584" y="1189"/>
                    <a:pt x="3575" y="1089"/>
                  </a:cubicBezTo>
                  <a:lnTo>
                    <a:pt x="3575" y="1089"/>
                  </a:lnTo>
                  <a:cubicBezTo>
                    <a:pt x="3621" y="1090"/>
                    <a:pt x="3649" y="1092"/>
                    <a:pt x="3698" y="1094"/>
                  </a:cubicBezTo>
                  <a:cubicBezTo>
                    <a:pt x="3664" y="1020"/>
                    <a:pt x="3630" y="955"/>
                    <a:pt x="3602" y="889"/>
                  </a:cubicBezTo>
                  <a:cubicBezTo>
                    <a:pt x="3585" y="847"/>
                    <a:pt x="3552" y="781"/>
                    <a:pt x="3569" y="761"/>
                  </a:cubicBezTo>
                  <a:cubicBezTo>
                    <a:pt x="3647" y="671"/>
                    <a:pt x="3584" y="632"/>
                    <a:pt x="3523" y="587"/>
                  </a:cubicBezTo>
                  <a:cubicBezTo>
                    <a:pt x="3500" y="569"/>
                    <a:pt x="3453" y="547"/>
                    <a:pt x="3455" y="535"/>
                  </a:cubicBezTo>
                  <a:cubicBezTo>
                    <a:pt x="3492" y="335"/>
                    <a:pt x="3320" y="347"/>
                    <a:pt x="3193" y="293"/>
                  </a:cubicBezTo>
                  <a:cubicBezTo>
                    <a:pt x="3251" y="251"/>
                    <a:pt x="3294" y="223"/>
                    <a:pt x="3336" y="193"/>
                  </a:cubicBezTo>
                  <a:cubicBezTo>
                    <a:pt x="3334" y="178"/>
                    <a:pt x="3331" y="166"/>
                    <a:pt x="3329" y="152"/>
                  </a:cubicBezTo>
                  <a:cubicBezTo>
                    <a:pt x="3173" y="161"/>
                    <a:pt x="3016" y="170"/>
                    <a:pt x="2851" y="178"/>
                  </a:cubicBezTo>
                  <a:cubicBezTo>
                    <a:pt x="2879" y="113"/>
                    <a:pt x="2894" y="73"/>
                    <a:pt x="29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5"/>
            <p:cNvSpPr/>
            <p:nvPr/>
          </p:nvSpPr>
          <p:spPr>
            <a:xfrm>
              <a:off x="2003074" y="5626613"/>
              <a:ext cx="4019" cy="8715"/>
            </a:xfrm>
            <a:custGeom>
              <a:avLst/>
              <a:gdLst/>
              <a:ahLst/>
              <a:cxnLst/>
              <a:rect l="l" t="t" r="r" b="b"/>
              <a:pathLst>
                <a:path w="95" h="206" extrusionOk="0">
                  <a:moveTo>
                    <a:pt x="95" y="0"/>
                  </a:moveTo>
                  <a:cubicBezTo>
                    <a:pt x="1" y="85"/>
                    <a:pt x="1" y="86"/>
                    <a:pt x="95" y="206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5"/>
            <p:cNvSpPr/>
            <p:nvPr/>
          </p:nvSpPr>
          <p:spPr>
            <a:xfrm>
              <a:off x="2007009" y="5626444"/>
              <a:ext cx="127" cy="212"/>
            </a:xfrm>
            <a:custGeom>
              <a:avLst/>
              <a:gdLst/>
              <a:ahLst/>
              <a:cxnLst/>
              <a:rect l="l" t="t" r="r" b="b"/>
              <a:pathLst>
                <a:path w="3" h="5" extrusionOk="0">
                  <a:moveTo>
                    <a:pt x="1" y="0"/>
                  </a:moveTo>
                  <a:cubicBezTo>
                    <a:pt x="2" y="3"/>
                    <a:pt x="2" y="3"/>
                    <a:pt x="2" y="4"/>
                  </a:cubicBezTo>
                  <a:cubicBezTo>
                    <a:pt x="3" y="3"/>
                    <a:pt x="3" y="3"/>
                    <a:pt x="2" y="3"/>
                  </a:cubicBezTo>
                  <a:lnTo>
                    <a:pt x="2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5"/>
            <p:cNvSpPr/>
            <p:nvPr/>
          </p:nvSpPr>
          <p:spPr>
            <a:xfrm>
              <a:off x="2147728" y="5554308"/>
              <a:ext cx="5881" cy="7404"/>
            </a:xfrm>
            <a:custGeom>
              <a:avLst/>
              <a:gdLst/>
              <a:ahLst/>
              <a:cxnLst/>
              <a:rect l="l" t="t" r="r" b="b"/>
              <a:pathLst>
                <a:path w="139" h="175" extrusionOk="0">
                  <a:moveTo>
                    <a:pt x="14" y="1"/>
                  </a:moveTo>
                  <a:cubicBezTo>
                    <a:pt x="10" y="59"/>
                    <a:pt x="1" y="83"/>
                    <a:pt x="8" y="99"/>
                  </a:cubicBezTo>
                  <a:cubicBezTo>
                    <a:pt x="18" y="127"/>
                    <a:pt x="36" y="151"/>
                    <a:pt x="53" y="175"/>
                  </a:cubicBezTo>
                  <a:cubicBezTo>
                    <a:pt x="138" y="110"/>
                    <a:pt x="63" y="78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46"/>
          <p:cNvSpPr txBox="1">
            <a:spLocks noGrp="1"/>
          </p:cNvSpPr>
          <p:nvPr>
            <p:ph type="title"/>
          </p:nvPr>
        </p:nvSpPr>
        <p:spPr>
          <a:xfrm>
            <a:off x="395536" y="267494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err="1"/>
              <a:t>Latar</a:t>
            </a:r>
            <a:r>
              <a:rPr dirty="0"/>
              <a:t> </a:t>
            </a:r>
            <a:r>
              <a:rPr dirty="0" err="1"/>
              <a:t>Belakang</a:t>
            </a:r>
            <a:r>
              <a:rPr dirty="0"/>
              <a:t> MW</a:t>
            </a:r>
          </a:p>
        </p:txBody>
      </p:sp>
      <p:sp>
        <p:nvSpPr>
          <p:cNvPr id="1303" name="Google Shape;1303;p46"/>
          <p:cNvSpPr txBox="1"/>
          <p:nvPr/>
        </p:nvSpPr>
        <p:spPr>
          <a:xfrm>
            <a:off x="323528" y="1275606"/>
            <a:ext cx="8064040" cy="1512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lvl="0"/>
            <a:r>
              <a:rPr lang="en-AU" sz="1600" dirty="0"/>
              <a:t>Microsoft Office Word </a:t>
            </a:r>
            <a:r>
              <a:rPr lang="en-AU" sz="1600" dirty="0" err="1"/>
              <a:t>adalah</a:t>
            </a:r>
            <a:r>
              <a:rPr lang="en-AU" sz="1600" dirty="0"/>
              <a:t> </a:t>
            </a:r>
            <a:r>
              <a:rPr lang="en-AU" sz="1600" dirty="0" err="1"/>
              <a:t>perangkat</a:t>
            </a:r>
            <a:r>
              <a:rPr lang="en-AU" sz="1600" dirty="0"/>
              <a:t> </a:t>
            </a:r>
            <a:r>
              <a:rPr lang="en-AU" sz="1600" dirty="0" err="1"/>
              <a:t>lunak</a:t>
            </a:r>
            <a:r>
              <a:rPr lang="en-AU" sz="1600" dirty="0"/>
              <a:t> </a:t>
            </a:r>
            <a:r>
              <a:rPr lang="en-AU" sz="1600" dirty="0" err="1"/>
              <a:t>pengolah</a:t>
            </a:r>
            <a:r>
              <a:rPr lang="en-AU" sz="1600" dirty="0"/>
              <a:t> kata (word processor) </a:t>
            </a:r>
            <a:r>
              <a:rPr lang="en-AU" sz="1600" dirty="0" err="1"/>
              <a:t>andalan</a:t>
            </a:r>
            <a:r>
              <a:rPr lang="en-AU" sz="1600" dirty="0"/>
              <a:t> Microsoft. </a:t>
            </a:r>
            <a:r>
              <a:rPr lang="en-AU" sz="1600" dirty="0" err="1"/>
              <a:t>Pertama</a:t>
            </a:r>
            <a:r>
              <a:rPr lang="en-AU" sz="1600" dirty="0"/>
              <a:t> </a:t>
            </a:r>
            <a:r>
              <a:rPr lang="en-AU" sz="1600" dirty="0" err="1"/>
              <a:t>diterbitkan</a:t>
            </a:r>
            <a:r>
              <a:rPr lang="en-AU" sz="1600" dirty="0"/>
              <a:t> </a:t>
            </a:r>
            <a:r>
              <a:rPr lang="en-AU" sz="1600" dirty="0" err="1"/>
              <a:t>pada</a:t>
            </a:r>
            <a:r>
              <a:rPr lang="en-AU" sz="1600" dirty="0"/>
              <a:t> 1983 </a:t>
            </a:r>
            <a:r>
              <a:rPr lang="en-AU" sz="1600" dirty="0" err="1"/>
              <a:t>dengan</a:t>
            </a:r>
            <a:r>
              <a:rPr lang="en-AU" sz="1600" dirty="0"/>
              <a:t> </a:t>
            </a:r>
            <a:r>
              <a:rPr lang="en-AU" sz="1600" dirty="0" err="1"/>
              <a:t>nama</a:t>
            </a:r>
            <a:r>
              <a:rPr lang="en-AU" sz="1600" dirty="0"/>
              <a:t> Multi-Tool Word </a:t>
            </a:r>
            <a:r>
              <a:rPr lang="en-AU" sz="1600" dirty="0" err="1"/>
              <a:t>untuk</a:t>
            </a:r>
            <a:r>
              <a:rPr lang="en-AU" sz="1600" dirty="0"/>
              <a:t> </a:t>
            </a:r>
            <a:r>
              <a:rPr lang="en-AU" sz="1600" dirty="0" err="1"/>
              <a:t>Xenix</a:t>
            </a:r>
            <a:r>
              <a:rPr lang="en-AU" sz="1600" dirty="0"/>
              <a:t>, </a:t>
            </a:r>
            <a:r>
              <a:rPr lang="en-AU" sz="1600" dirty="0" err="1"/>
              <a:t>versi-versi</a:t>
            </a:r>
            <a:r>
              <a:rPr lang="en-AU" sz="1600" dirty="0"/>
              <a:t> lain </a:t>
            </a:r>
            <a:r>
              <a:rPr lang="en-AU" sz="1600" dirty="0" err="1"/>
              <a:t>kemudian</a:t>
            </a:r>
            <a:r>
              <a:rPr lang="en-AU" sz="1600" dirty="0"/>
              <a:t> </a:t>
            </a:r>
            <a:r>
              <a:rPr lang="en-AU" sz="1600" dirty="0" err="1"/>
              <a:t>dikembangkan</a:t>
            </a:r>
            <a:r>
              <a:rPr lang="en-AU" sz="1600" dirty="0"/>
              <a:t> </a:t>
            </a:r>
            <a:r>
              <a:rPr lang="en-AU" sz="1600" dirty="0" err="1"/>
              <a:t>untuk</a:t>
            </a:r>
            <a:r>
              <a:rPr lang="en-AU" sz="1600" dirty="0"/>
              <a:t> </a:t>
            </a:r>
            <a:r>
              <a:rPr lang="en-AU" sz="1600" dirty="0" err="1"/>
              <a:t>berbagai</a:t>
            </a:r>
            <a:r>
              <a:rPr lang="en-AU" sz="1600" dirty="0"/>
              <a:t> </a:t>
            </a:r>
            <a:r>
              <a:rPr lang="en-AU" sz="1600" dirty="0" err="1"/>
              <a:t>sistem</a:t>
            </a:r>
            <a:r>
              <a:rPr lang="en-AU" sz="1600" dirty="0"/>
              <a:t> </a:t>
            </a:r>
            <a:r>
              <a:rPr lang="en-AU" sz="1600" dirty="0" err="1"/>
              <a:t>operasi</a:t>
            </a:r>
            <a:r>
              <a:rPr lang="en-AU" sz="1600" dirty="0"/>
              <a:t>, </a:t>
            </a:r>
            <a:r>
              <a:rPr lang="en-AU" sz="1600" dirty="0" err="1"/>
              <a:t>misalnya</a:t>
            </a:r>
            <a:r>
              <a:rPr lang="en-AU" sz="1600" dirty="0"/>
              <a:t> Microsoft Windows (1989). </a:t>
            </a:r>
            <a:r>
              <a:rPr lang="en-AU" sz="1600" dirty="0" err="1"/>
              <a:t>Setelah</a:t>
            </a:r>
            <a:r>
              <a:rPr lang="en-AU" sz="1600" dirty="0"/>
              <a:t> </a:t>
            </a:r>
            <a:r>
              <a:rPr lang="en-AU" sz="1600" dirty="0" err="1"/>
              <a:t>menjadi</a:t>
            </a:r>
            <a:r>
              <a:rPr lang="en-AU" sz="1600" dirty="0"/>
              <a:t> </a:t>
            </a:r>
            <a:r>
              <a:rPr lang="en-AU" sz="1600" dirty="0" err="1"/>
              <a:t>bagian</a:t>
            </a:r>
            <a:r>
              <a:rPr lang="en-AU" sz="1600" dirty="0"/>
              <a:t> </a:t>
            </a:r>
            <a:r>
              <a:rPr lang="en-AU" sz="1600" dirty="0" err="1"/>
              <a:t>dari</a:t>
            </a:r>
            <a:r>
              <a:rPr lang="en-AU" sz="1600" dirty="0"/>
              <a:t> Microsoft Office System 2003 </a:t>
            </a:r>
            <a:r>
              <a:rPr lang="en-AU" sz="1600" dirty="0" err="1"/>
              <a:t>dan</a:t>
            </a:r>
            <a:r>
              <a:rPr lang="en-AU" sz="1600" dirty="0"/>
              <a:t> 2007 </a:t>
            </a:r>
            <a:r>
              <a:rPr lang="en-AU" sz="1600" dirty="0" err="1"/>
              <a:t>kemudian</a:t>
            </a:r>
            <a:r>
              <a:rPr lang="en-AU" sz="1600" dirty="0"/>
              <a:t> </a:t>
            </a:r>
            <a:r>
              <a:rPr lang="en-AU" sz="1600" dirty="0" err="1"/>
              <a:t>diberi</a:t>
            </a:r>
            <a:r>
              <a:rPr lang="en-AU" sz="1600" dirty="0"/>
              <a:t> </a:t>
            </a:r>
            <a:r>
              <a:rPr lang="en-AU" sz="1600" dirty="0" err="1"/>
              <a:t>nama</a:t>
            </a:r>
            <a:r>
              <a:rPr lang="en-AU" sz="1600" dirty="0"/>
              <a:t> Microsoft Office Word</a:t>
            </a:r>
            <a:r>
              <a:rPr lang="id-ID" sz="1600" dirty="0"/>
              <a:t>Microsoft Word adalah </a:t>
            </a:r>
            <a:r>
              <a:rPr lang="id-ID" sz="1600" b="1" dirty="0"/>
              <a:t>suatu software pengolah kata dengan menggunakan system operasi Windows yang cukup handal memberikan kemudahan bagi para pemakai</a:t>
            </a:r>
            <a:r>
              <a:rPr lang="id-ID" sz="1600" dirty="0"/>
              <a:t>. Selain mudah dalam pengoperasian, variasi dan gaya huruf menggunakan model fullgrafik. Dalam Microsoft Word, penggunaan perintah biasanya lebih dari satu</a:t>
            </a:r>
            <a:r>
              <a:rPr lang="id-ID" sz="1800" dirty="0"/>
              <a:t>.</a:t>
            </a:r>
            <a:endParaRPr sz="1800" b="1" dirty="0">
              <a:solidFill>
                <a:srgbClr val="6E6EE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276600"/>
            <a:ext cx="2908300" cy="171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0" name="Google Shape;1310;p47"/>
          <p:cNvCxnSpPr>
            <a:stCxn id="1311" idx="1"/>
          </p:cNvCxnSpPr>
          <p:nvPr/>
        </p:nvCxnSpPr>
        <p:spPr>
          <a:xfrm rot="10800000">
            <a:off x="3081507" y="1709475"/>
            <a:ext cx="583800" cy="484800"/>
          </a:xfrm>
          <a:prstGeom prst="curvedConnector3">
            <a:avLst>
              <a:gd name="adj1" fmla="val 49979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313" name="Google Shape;1313;p47"/>
          <p:cNvCxnSpPr>
            <a:stCxn id="1314" idx="1"/>
          </p:cNvCxnSpPr>
          <p:nvPr/>
        </p:nvCxnSpPr>
        <p:spPr>
          <a:xfrm flipH="1">
            <a:off x="3081371" y="2949072"/>
            <a:ext cx="583800" cy="273600"/>
          </a:xfrm>
          <a:prstGeom prst="curvedConnector3">
            <a:avLst>
              <a:gd name="adj1" fmla="val 4999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316" name="Google Shape;1316;p47"/>
          <p:cNvCxnSpPr/>
          <p:nvPr/>
        </p:nvCxnSpPr>
        <p:spPr>
          <a:xfrm>
            <a:off x="4944206" y="2707898"/>
            <a:ext cx="851930" cy="399769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1325" name="Google Shape;1325;p47"/>
          <p:cNvGrpSpPr/>
          <p:nvPr/>
        </p:nvGrpSpPr>
        <p:grpSpPr>
          <a:xfrm>
            <a:off x="3542455" y="1856930"/>
            <a:ext cx="674074" cy="675002"/>
            <a:chOff x="2013398" y="4079384"/>
            <a:chExt cx="645232" cy="646120"/>
          </a:xfrm>
        </p:grpSpPr>
        <p:sp>
          <p:nvSpPr>
            <p:cNvPr id="1326" name="Google Shape;1326;p47"/>
            <p:cNvSpPr/>
            <p:nvPr/>
          </p:nvSpPr>
          <p:spPr>
            <a:xfrm>
              <a:off x="2257476" y="4098635"/>
              <a:ext cx="423" cy="423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1" y="1"/>
                  </a:moveTo>
                  <a:cubicBezTo>
                    <a:pt x="3" y="3"/>
                    <a:pt x="4" y="4"/>
                    <a:pt x="5" y="7"/>
                  </a:cubicBezTo>
                  <a:cubicBezTo>
                    <a:pt x="6" y="8"/>
                    <a:pt x="7" y="8"/>
                    <a:pt x="9" y="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7"/>
            <p:cNvSpPr/>
            <p:nvPr/>
          </p:nvSpPr>
          <p:spPr>
            <a:xfrm>
              <a:off x="2020463" y="4079384"/>
              <a:ext cx="638166" cy="646120"/>
            </a:xfrm>
            <a:custGeom>
              <a:avLst/>
              <a:gdLst/>
              <a:ahLst/>
              <a:cxnLst/>
              <a:rect l="l" t="t" r="r" b="b"/>
              <a:pathLst>
                <a:path w="15084" h="15272" extrusionOk="0">
                  <a:moveTo>
                    <a:pt x="14796" y="10482"/>
                  </a:moveTo>
                  <a:cubicBezTo>
                    <a:pt x="14680" y="10477"/>
                    <a:pt x="14578" y="10472"/>
                    <a:pt x="14421" y="10465"/>
                  </a:cubicBezTo>
                  <a:cubicBezTo>
                    <a:pt x="14485" y="10568"/>
                    <a:pt x="14526" y="10628"/>
                    <a:pt x="14577" y="10709"/>
                  </a:cubicBezTo>
                  <a:cubicBezTo>
                    <a:pt x="14500" y="10841"/>
                    <a:pt x="14418" y="10982"/>
                    <a:pt x="14334" y="11125"/>
                  </a:cubicBezTo>
                  <a:lnTo>
                    <a:pt x="14287" y="11110"/>
                  </a:lnTo>
                  <a:cubicBezTo>
                    <a:pt x="14297" y="11038"/>
                    <a:pt x="14307" y="10966"/>
                    <a:pt x="14317" y="10894"/>
                  </a:cubicBezTo>
                  <a:cubicBezTo>
                    <a:pt x="14416" y="10743"/>
                    <a:pt x="14416" y="10743"/>
                    <a:pt x="14281" y="10725"/>
                  </a:cubicBezTo>
                  <a:cubicBezTo>
                    <a:pt x="14286" y="10776"/>
                    <a:pt x="14291" y="10826"/>
                    <a:pt x="14296" y="10877"/>
                  </a:cubicBezTo>
                  <a:cubicBezTo>
                    <a:pt x="14104" y="10977"/>
                    <a:pt x="14032" y="11127"/>
                    <a:pt x="14082" y="11300"/>
                  </a:cubicBezTo>
                  <a:cubicBezTo>
                    <a:pt x="14094" y="11342"/>
                    <a:pt x="14095" y="11398"/>
                    <a:pt x="14076" y="11436"/>
                  </a:cubicBezTo>
                  <a:cubicBezTo>
                    <a:pt x="14025" y="11537"/>
                    <a:pt x="14011" y="11578"/>
                    <a:pt x="14043" y="11704"/>
                  </a:cubicBezTo>
                  <a:cubicBezTo>
                    <a:pt x="13978" y="11695"/>
                    <a:pt x="13921" y="11688"/>
                    <a:pt x="13828" y="11675"/>
                  </a:cubicBezTo>
                  <a:cubicBezTo>
                    <a:pt x="13786" y="11798"/>
                    <a:pt x="13739" y="11934"/>
                    <a:pt x="13691" y="12076"/>
                  </a:cubicBezTo>
                  <a:cubicBezTo>
                    <a:pt x="13644" y="12093"/>
                    <a:pt x="13587" y="12113"/>
                    <a:pt x="13519" y="12138"/>
                  </a:cubicBezTo>
                  <a:cubicBezTo>
                    <a:pt x="13556" y="12195"/>
                    <a:pt x="13588" y="12245"/>
                    <a:pt x="13650" y="12340"/>
                  </a:cubicBezTo>
                  <a:cubicBezTo>
                    <a:pt x="13355" y="12211"/>
                    <a:pt x="13281" y="12455"/>
                    <a:pt x="13125" y="12558"/>
                  </a:cubicBezTo>
                  <a:cubicBezTo>
                    <a:pt x="13156" y="12658"/>
                    <a:pt x="13185" y="12746"/>
                    <a:pt x="13225" y="12876"/>
                  </a:cubicBezTo>
                  <a:cubicBezTo>
                    <a:pt x="13103" y="12907"/>
                    <a:pt x="12989" y="12935"/>
                    <a:pt x="12860" y="12969"/>
                  </a:cubicBezTo>
                  <a:cubicBezTo>
                    <a:pt x="12886" y="13016"/>
                    <a:pt x="12910" y="13059"/>
                    <a:pt x="12937" y="13111"/>
                  </a:cubicBezTo>
                  <a:cubicBezTo>
                    <a:pt x="12854" y="13126"/>
                    <a:pt x="12775" y="13138"/>
                    <a:pt x="12694" y="13152"/>
                  </a:cubicBezTo>
                  <a:cubicBezTo>
                    <a:pt x="12697" y="13149"/>
                    <a:pt x="12699" y="13144"/>
                    <a:pt x="12702" y="13142"/>
                  </a:cubicBezTo>
                  <a:cubicBezTo>
                    <a:pt x="12699" y="13142"/>
                    <a:pt x="12697" y="13141"/>
                    <a:pt x="12694" y="13141"/>
                  </a:cubicBezTo>
                  <a:cubicBezTo>
                    <a:pt x="12710" y="13053"/>
                    <a:pt x="12736" y="12964"/>
                    <a:pt x="12734" y="12877"/>
                  </a:cubicBezTo>
                  <a:cubicBezTo>
                    <a:pt x="12733" y="12832"/>
                    <a:pt x="12671" y="12790"/>
                    <a:pt x="12637" y="12748"/>
                  </a:cubicBezTo>
                  <a:cubicBezTo>
                    <a:pt x="12594" y="12788"/>
                    <a:pt x="12515" y="12830"/>
                    <a:pt x="12517" y="12866"/>
                  </a:cubicBezTo>
                  <a:cubicBezTo>
                    <a:pt x="12525" y="12985"/>
                    <a:pt x="12545" y="13111"/>
                    <a:pt x="12695" y="13142"/>
                  </a:cubicBezTo>
                  <a:cubicBezTo>
                    <a:pt x="12693" y="13147"/>
                    <a:pt x="12693" y="13150"/>
                    <a:pt x="12692" y="13154"/>
                  </a:cubicBezTo>
                  <a:lnTo>
                    <a:pt x="12695" y="13154"/>
                  </a:lnTo>
                  <a:cubicBezTo>
                    <a:pt x="12615" y="13248"/>
                    <a:pt x="12669" y="13472"/>
                    <a:pt x="12431" y="13399"/>
                  </a:cubicBezTo>
                  <a:cubicBezTo>
                    <a:pt x="12437" y="13466"/>
                    <a:pt x="12441" y="13517"/>
                    <a:pt x="12446" y="13569"/>
                  </a:cubicBezTo>
                  <a:cubicBezTo>
                    <a:pt x="12187" y="13648"/>
                    <a:pt x="11932" y="13726"/>
                    <a:pt x="11654" y="13810"/>
                  </a:cubicBezTo>
                  <a:cubicBezTo>
                    <a:pt x="11669" y="13903"/>
                    <a:pt x="11683" y="13990"/>
                    <a:pt x="11703" y="14123"/>
                  </a:cubicBezTo>
                  <a:cubicBezTo>
                    <a:pt x="11525" y="14074"/>
                    <a:pt x="11365" y="14028"/>
                    <a:pt x="11213" y="13985"/>
                  </a:cubicBezTo>
                  <a:cubicBezTo>
                    <a:pt x="11203" y="14181"/>
                    <a:pt x="11148" y="14247"/>
                    <a:pt x="10900" y="14316"/>
                  </a:cubicBezTo>
                  <a:cubicBezTo>
                    <a:pt x="10892" y="14362"/>
                    <a:pt x="10887" y="14415"/>
                    <a:pt x="10874" y="14462"/>
                  </a:cubicBezTo>
                  <a:cubicBezTo>
                    <a:pt x="10859" y="14512"/>
                    <a:pt x="10837" y="14559"/>
                    <a:pt x="10801" y="14649"/>
                  </a:cubicBezTo>
                  <a:cubicBezTo>
                    <a:pt x="10758" y="14554"/>
                    <a:pt x="10729" y="14494"/>
                    <a:pt x="10708" y="14446"/>
                  </a:cubicBezTo>
                  <a:cubicBezTo>
                    <a:pt x="10555" y="14406"/>
                    <a:pt x="10410" y="14372"/>
                    <a:pt x="10279" y="14338"/>
                  </a:cubicBezTo>
                  <a:cubicBezTo>
                    <a:pt x="10255" y="14432"/>
                    <a:pt x="10228" y="14546"/>
                    <a:pt x="10206" y="14629"/>
                  </a:cubicBezTo>
                  <a:cubicBezTo>
                    <a:pt x="10063" y="14603"/>
                    <a:pt x="9933" y="14580"/>
                    <a:pt x="9780" y="14554"/>
                  </a:cubicBezTo>
                  <a:cubicBezTo>
                    <a:pt x="9767" y="14518"/>
                    <a:pt x="9748" y="14460"/>
                    <a:pt x="9702" y="14331"/>
                  </a:cubicBezTo>
                  <a:cubicBezTo>
                    <a:pt x="9650" y="14497"/>
                    <a:pt x="9618" y="14603"/>
                    <a:pt x="9569" y="14758"/>
                  </a:cubicBezTo>
                  <a:cubicBezTo>
                    <a:pt x="9284" y="14978"/>
                    <a:pt x="9177" y="14901"/>
                    <a:pt x="8655" y="14899"/>
                  </a:cubicBezTo>
                  <a:cubicBezTo>
                    <a:pt x="8417" y="14898"/>
                    <a:pt x="8175" y="14931"/>
                    <a:pt x="8008" y="15049"/>
                  </a:cubicBezTo>
                  <a:cubicBezTo>
                    <a:pt x="7931" y="14995"/>
                    <a:pt x="7855" y="14942"/>
                    <a:pt x="7780" y="14889"/>
                  </a:cubicBezTo>
                  <a:cubicBezTo>
                    <a:pt x="7774" y="14818"/>
                    <a:pt x="7769" y="14748"/>
                    <a:pt x="7763" y="14666"/>
                  </a:cubicBezTo>
                  <a:cubicBezTo>
                    <a:pt x="7599" y="14815"/>
                    <a:pt x="7599" y="14815"/>
                    <a:pt x="7631" y="15106"/>
                  </a:cubicBezTo>
                  <a:cubicBezTo>
                    <a:pt x="7419" y="15056"/>
                    <a:pt x="7150" y="15271"/>
                    <a:pt x="6988" y="14884"/>
                  </a:cubicBezTo>
                  <a:cubicBezTo>
                    <a:pt x="6952" y="15000"/>
                    <a:pt x="6931" y="15070"/>
                    <a:pt x="6906" y="15146"/>
                  </a:cubicBezTo>
                  <a:cubicBezTo>
                    <a:pt x="6848" y="15151"/>
                    <a:pt x="6778" y="15155"/>
                    <a:pt x="6696" y="15162"/>
                  </a:cubicBezTo>
                  <a:cubicBezTo>
                    <a:pt x="6670" y="15112"/>
                    <a:pt x="6644" y="15056"/>
                    <a:pt x="6599" y="14964"/>
                  </a:cubicBezTo>
                  <a:cubicBezTo>
                    <a:pt x="6559" y="15049"/>
                    <a:pt x="6533" y="15104"/>
                    <a:pt x="6499" y="15175"/>
                  </a:cubicBezTo>
                  <a:cubicBezTo>
                    <a:pt x="6335" y="15203"/>
                    <a:pt x="6191" y="15193"/>
                    <a:pt x="6150" y="14992"/>
                  </a:cubicBezTo>
                  <a:cubicBezTo>
                    <a:pt x="6077" y="15035"/>
                    <a:pt x="6000" y="15115"/>
                    <a:pt x="5927" y="15113"/>
                  </a:cubicBezTo>
                  <a:cubicBezTo>
                    <a:pt x="5776" y="15106"/>
                    <a:pt x="5643" y="14968"/>
                    <a:pt x="5471" y="15045"/>
                  </a:cubicBezTo>
                  <a:cubicBezTo>
                    <a:pt x="5455" y="15051"/>
                    <a:pt x="5411" y="14992"/>
                    <a:pt x="5378" y="14967"/>
                  </a:cubicBezTo>
                  <a:cubicBezTo>
                    <a:pt x="5312" y="14919"/>
                    <a:pt x="5245" y="14873"/>
                    <a:pt x="5175" y="14823"/>
                  </a:cubicBezTo>
                  <a:cubicBezTo>
                    <a:pt x="5206" y="14738"/>
                    <a:pt x="5264" y="14633"/>
                    <a:pt x="5067" y="14603"/>
                  </a:cubicBezTo>
                  <a:cubicBezTo>
                    <a:pt x="5038" y="14719"/>
                    <a:pt x="5007" y="14838"/>
                    <a:pt x="4974" y="14962"/>
                  </a:cubicBezTo>
                  <a:cubicBezTo>
                    <a:pt x="4790" y="15063"/>
                    <a:pt x="4768" y="14849"/>
                    <a:pt x="4675" y="14783"/>
                  </a:cubicBezTo>
                  <a:cubicBezTo>
                    <a:pt x="4540" y="14801"/>
                    <a:pt x="4446" y="14993"/>
                    <a:pt x="4293" y="14839"/>
                  </a:cubicBezTo>
                  <a:cubicBezTo>
                    <a:pt x="4435" y="14655"/>
                    <a:pt x="4148" y="14682"/>
                    <a:pt x="4129" y="14551"/>
                  </a:cubicBezTo>
                  <a:cubicBezTo>
                    <a:pt x="4112" y="14442"/>
                    <a:pt x="4017" y="14346"/>
                    <a:pt x="3909" y="14266"/>
                  </a:cubicBezTo>
                  <a:cubicBezTo>
                    <a:pt x="3930" y="14380"/>
                    <a:pt x="3950" y="14495"/>
                    <a:pt x="3975" y="14632"/>
                  </a:cubicBezTo>
                  <a:cubicBezTo>
                    <a:pt x="3845" y="14561"/>
                    <a:pt x="3733" y="14500"/>
                    <a:pt x="3606" y="14431"/>
                  </a:cubicBezTo>
                  <a:lnTo>
                    <a:pt x="3606" y="14064"/>
                  </a:lnTo>
                  <a:cubicBezTo>
                    <a:pt x="3520" y="14083"/>
                    <a:pt x="3454" y="14099"/>
                    <a:pt x="3388" y="14114"/>
                  </a:cubicBezTo>
                  <a:cubicBezTo>
                    <a:pt x="3371" y="14259"/>
                    <a:pt x="3519" y="14414"/>
                    <a:pt x="3345" y="14529"/>
                  </a:cubicBezTo>
                  <a:cubicBezTo>
                    <a:pt x="3111" y="14278"/>
                    <a:pt x="3111" y="14278"/>
                    <a:pt x="3124" y="14054"/>
                  </a:cubicBezTo>
                  <a:cubicBezTo>
                    <a:pt x="2994" y="14004"/>
                    <a:pt x="2869" y="13955"/>
                    <a:pt x="2738" y="13904"/>
                  </a:cubicBezTo>
                  <a:cubicBezTo>
                    <a:pt x="2726" y="13952"/>
                    <a:pt x="2716" y="14000"/>
                    <a:pt x="2704" y="14055"/>
                  </a:cubicBezTo>
                  <a:cubicBezTo>
                    <a:pt x="2569" y="14031"/>
                    <a:pt x="2577" y="13921"/>
                    <a:pt x="2538" y="13826"/>
                  </a:cubicBezTo>
                  <a:cubicBezTo>
                    <a:pt x="2499" y="13737"/>
                    <a:pt x="2331" y="13609"/>
                    <a:pt x="2301" y="13629"/>
                  </a:cubicBezTo>
                  <a:cubicBezTo>
                    <a:pt x="2143" y="13729"/>
                    <a:pt x="2169" y="13550"/>
                    <a:pt x="2111" y="13515"/>
                  </a:cubicBezTo>
                  <a:cubicBezTo>
                    <a:pt x="2022" y="13461"/>
                    <a:pt x="1957" y="13363"/>
                    <a:pt x="1842" y="13239"/>
                  </a:cubicBezTo>
                  <a:cubicBezTo>
                    <a:pt x="1836" y="13194"/>
                    <a:pt x="1822" y="13080"/>
                    <a:pt x="1808" y="12965"/>
                  </a:cubicBezTo>
                  <a:cubicBezTo>
                    <a:pt x="1697" y="12888"/>
                    <a:pt x="1648" y="12963"/>
                    <a:pt x="1580" y="13085"/>
                  </a:cubicBezTo>
                  <a:cubicBezTo>
                    <a:pt x="1545" y="12963"/>
                    <a:pt x="1519" y="12871"/>
                    <a:pt x="1487" y="12764"/>
                  </a:cubicBezTo>
                  <a:cubicBezTo>
                    <a:pt x="1426" y="12784"/>
                    <a:pt x="1360" y="12806"/>
                    <a:pt x="1293" y="12827"/>
                  </a:cubicBezTo>
                  <a:cubicBezTo>
                    <a:pt x="1280" y="12800"/>
                    <a:pt x="1261" y="12769"/>
                    <a:pt x="1266" y="12764"/>
                  </a:cubicBezTo>
                  <a:cubicBezTo>
                    <a:pt x="1379" y="12653"/>
                    <a:pt x="1379" y="12554"/>
                    <a:pt x="1217" y="12453"/>
                  </a:cubicBezTo>
                  <a:cubicBezTo>
                    <a:pt x="1154" y="12496"/>
                    <a:pt x="1082" y="12544"/>
                    <a:pt x="998" y="12601"/>
                  </a:cubicBezTo>
                  <a:cubicBezTo>
                    <a:pt x="982" y="12491"/>
                    <a:pt x="1040" y="12359"/>
                    <a:pt x="860" y="12343"/>
                  </a:cubicBezTo>
                  <a:cubicBezTo>
                    <a:pt x="806" y="12338"/>
                    <a:pt x="754" y="12232"/>
                    <a:pt x="716" y="12163"/>
                  </a:cubicBezTo>
                  <a:cubicBezTo>
                    <a:pt x="705" y="12143"/>
                    <a:pt x="748" y="12093"/>
                    <a:pt x="767" y="12055"/>
                  </a:cubicBezTo>
                  <a:cubicBezTo>
                    <a:pt x="707" y="12045"/>
                    <a:pt x="657" y="12041"/>
                    <a:pt x="607" y="12029"/>
                  </a:cubicBezTo>
                  <a:cubicBezTo>
                    <a:pt x="591" y="12024"/>
                    <a:pt x="582" y="11996"/>
                    <a:pt x="560" y="11965"/>
                  </a:cubicBezTo>
                  <a:cubicBezTo>
                    <a:pt x="587" y="11941"/>
                    <a:pt x="617" y="11918"/>
                    <a:pt x="659" y="11883"/>
                  </a:cubicBezTo>
                  <a:cubicBezTo>
                    <a:pt x="597" y="11833"/>
                    <a:pt x="533" y="11778"/>
                    <a:pt x="462" y="11722"/>
                  </a:cubicBezTo>
                  <a:cubicBezTo>
                    <a:pt x="534" y="11621"/>
                    <a:pt x="602" y="11524"/>
                    <a:pt x="684" y="11409"/>
                  </a:cubicBezTo>
                  <a:cubicBezTo>
                    <a:pt x="419" y="11372"/>
                    <a:pt x="566" y="11007"/>
                    <a:pt x="295" y="10924"/>
                  </a:cubicBezTo>
                  <a:cubicBezTo>
                    <a:pt x="308" y="11014"/>
                    <a:pt x="315" y="11069"/>
                    <a:pt x="323" y="11127"/>
                  </a:cubicBezTo>
                  <a:cubicBezTo>
                    <a:pt x="61" y="11103"/>
                    <a:pt x="0" y="11004"/>
                    <a:pt x="17" y="10622"/>
                  </a:cubicBezTo>
                  <a:cubicBezTo>
                    <a:pt x="158" y="10705"/>
                    <a:pt x="174" y="10944"/>
                    <a:pt x="403" y="10894"/>
                  </a:cubicBezTo>
                  <a:cubicBezTo>
                    <a:pt x="518" y="10712"/>
                    <a:pt x="601" y="10522"/>
                    <a:pt x="462" y="10294"/>
                  </a:cubicBezTo>
                  <a:cubicBezTo>
                    <a:pt x="417" y="10217"/>
                    <a:pt x="389" y="10117"/>
                    <a:pt x="389" y="10028"/>
                  </a:cubicBezTo>
                  <a:cubicBezTo>
                    <a:pt x="387" y="9582"/>
                    <a:pt x="389" y="9137"/>
                    <a:pt x="407" y="8691"/>
                  </a:cubicBezTo>
                  <a:cubicBezTo>
                    <a:pt x="414" y="8507"/>
                    <a:pt x="462" y="8323"/>
                    <a:pt x="491" y="8138"/>
                  </a:cubicBezTo>
                  <a:cubicBezTo>
                    <a:pt x="508" y="8034"/>
                    <a:pt x="522" y="7930"/>
                    <a:pt x="538" y="7825"/>
                  </a:cubicBezTo>
                  <a:cubicBezTo>
                    <a:pt x="477" y="7802"/>
                    <a:pt x="419" y="7778"/>
                    <a:pt x="341" y="7747"/>
                  </a:cubicBezTo>
                  <a:cubicBezTo>
                    <a:pt x="301" y="7861"/>
                    <a:pt x="263" y="7971"/>
                    <a:pt x="211" y="8117"/>
                  </a:cubicBezTo>
                  <a:cubicBezTo>
                    <a:pt x="162" y="7794"/>
                    <a:pt x="162" y="7794"/>
                    <a:pt x="287" y="7496"/>
                  </a:cubicBezTo>
                  <a:cubicBezTo>
                    <a:pt x="233" y="7457"/>
                    <a:pt x="176" y="7415"/>
                    <a:pt x="85" y="7349"/>
                  </a:cubicBezTo>
                  <a:cubicBezTo>
                    <a:pt x="186" y="7324"/>
                    <a:pt x="256" y="7305"/>
                    <a:pt x="389" y="7273"/>
                  </a:cubicBezTo>
                  <a:cubicBezTo>
                    <a:pt x="240" y="7236"/>
                    <a:pt x="154" y="7215"/>
                    <a:pt x="68" y="7193"/>
                  </a:cubicBezTo>
                  <a:cubicBezTo>
                    <a:pt x="66" y="7177"/>
                    <a:pt x="66" y="7160"/>
                    <a:pt x="65" y="7144"/>
                  </a:cubicBezTo>
                  <a:cubicBezTo>
                    <a:pt x="142" y="7130"/>
                    <a:pt x="219" y="7115"/>
                    <a:pt x="326" y="7094"/>
                  </a:cubicBezTo>
                  <a:cubicBezTo>
                    <a:pt x="247" y="7048"/>
                    <a:pt x="189" y="7013"/>
                    <a:pt x="137" y="6982"/>
                  </a:cubicBezTo>
                  <a:cubicBezTo>
                    <a:pt x="180" y="6865"/>
                    <a:pt x="227" y="6758"/>
                    <a:pt x="257" y="6648"/>
                  </a:cubicBezTo>
                  <a:cubicBezTo>
                    <a:pt x="278" y="6570"/>
                    <a:pt x="262" y="6480"/>
                    <a:pt x="292" y="6407"/>
                  </a:cubicBezTo>
                  <a:cubicBezTo>
                    <a:pt x="306" y="6371"/>
                    <a:pt x="420" y="6331"/>
                    <a:pt x="429" y="6342"/>
                  </a:cubicBezTo>
                  <a:cubicBezTo>
                    <a:pt x="481" y="6409"/>
                    <a:pt x="517" y="6491"/>
                    <a:pt x="565" y="6579"/>
                  </a:cubicBezTo>
                  <a:cubicBezTo>
                    <a:pt x="756" y="6427"/>
                    <a:pt x="690" y="6237"/>
                    <a:pt x="601" y="6044"/>
                  </a:cubicBezTo>
                  <a:cubicBezTo>
                    <a:pt x="652" y="6007"/>
                    <a:pt x="702" y="5972"/>
                    <a:pt x="768" y="5924"/>
                  </a:cubicBezTo>
                  <a:cubicBezTo>
                    <a:pt x="700" y="5877"/>
                    <a:pt x="641" y="5838"/>
                    <a:pt x="575" y="5794"/>
                  </a:cubicBezTo>
                  <a:cubicBezTo>
                    <a:pt x="592" y="5698"/>
                    <a:pt x="613" y="5591"/>
                    <a:pt x="634" y="5486"/>
                  </a:cubicBezTo>
                  <a:cubicBezTo>
                    <a:pt x="738" y="5492"/>
                    <a:pt x="851" y="5501"/>
                    <a:pt x="965" y="5508"/>
                  </a:cubicBezTo>
                  <a:cubicBezTo>
                    <a:pt x="959" y="5407"/>
                    <a:pt x="954" y="5335"/>
                    <a:pt x="949" y="5256"/>
                  </a:cubicBezTo>
                  <a:cubicBezTo>
                    <a:pt x="918" y="5262"/>
                    <a:pt x="882" y="5258"/>
                    <a:pt x="863" y="5274"/>
                  </a:cubicBezTo>
                  <a:cubicBezTo>
                    <a:pt x="818" y="5314"/>
                    <a:pt x="780" y="5364"/>
                    <a:pt x="696" y="5459"/>
                  </a:cubicBezTo>
                  <a:cubicBezTo>
                    <a:pt x="691" y="5267"/>
                    <a:pt x="665" y="5174"/>
                    <a:pt x="743" y="5043"/>
                  </a:cubicBezTo>
                  <a:cubicBezTo>
                    <a:pt x="986" y="4637"/>
                    <a:pt x="1204" y="4214"/>
                    <a:pt x="1374" y="3770"/>
                  </a:cubicBezTo>
                  <a:cubicBezTo>
                    <a:pt x="1423" y="3645"/>
                    <a:pt x="1585" y="3636"/>
                    <a:pt x="1616" y="3473"/>
                  </a:cubicBezTo>
                  <a:cubicBezTo>
                    <a:pt x="1639" y="3351"/>
                    <a:pt x="1775" y="3251"/>
                    <a:pt x="1886" y="3106"/>
                  </a:cubicBezTo>
                  <a:lnTo>
                    <a:pt x="2041" y="3106"/>
                  </a:lnTo>
                  <a:cubicBezTo>
                    <a:pt x="2061" y="2995"/>
                    <a:pt x="2077" y="2876"/>
                    <a:pt x="2111" y="2766"/>
                  </a:cubicBezTo>
                  <a:cubicBezTo>
                    <a:pt x="2119" y="2739"/>
                    <a:pt x="2185" y="2729"/>
                    <a:pt x="2231" y="2713"/>
                  </a:cubicBezTo>
                  <a:cubicBezTo>
                    <a:pt x="2236" y="2714"/>
                    <a:pt x="2242" y="2715"/>
                    <a:pt x="2247" y="2715"/>
                  </a:cubicBezTo>
                  <a:cubicBezTo>
                    <a:pt x="2316" y="2751"/>
                    <a:pt x="2383" y="2789"/>
                    <a:pt x="2451" y="2827"/>
                  </a:cubicBezTo>
                  <a:cubicBezTo>
                    <a:pt x="2459" y="2804"/>
                    <a:pt x="2466" y="2782"/>
                    <a:pt x="2473" y="2759"/>
                  </a:cubicBezTo>
                  <a:cubicBezTo>
                    <a:pt x="2398" y="2745"/>
                    <a:pt x="2322" y="2729"/>
                    <a:pt x="2247" y="2715"/>
                  </a:cubicBezTo>
                  <a:cubicBezTo>
                    <a:pt x="2244" y="2714"/>
                    <a:pt x="2241" y="2710"/>
                    <a:pt x="2237" y="2709"/>
                  </a:cubicBezTo>
                  <a:cubicBezTo>
                    <a:pt x="2236" y="2710"/>
                    <a:pt x="2233" y="2710"/>
                    <a:pt x="2231" y="2713"/>
                  </a:cubicBezTo>
                  <a:lnTo>
                    <a:pt x="2228" y="2713"/>
                  </a:lnTo>
                  <a:cubicBezTo>
                    <a:pt x="2216" y="2656"/>
                    <a:pt x="2201" y="2599"/>
                    <a:pt x="2181" y="2517"/>
                  </a:cubicBezTo>
                  <a:cubicBezTo>
                    <a:pt x="2322" y="2552"/>
                    <a:pt x="2450" y="2583"/>
                    <a:pt x="2577" y="2615"/>
                  </a:cubicBezTo>
                  <a:cubicBezTo>
                    <a:pt x="2584" y="2598"/>
                    <a:pt x="2592" y="2582"/>
                    <a:pt x="2598" y="2565"/>
                  </a:cubicBezTo>
                  <a:cubicBezTo>
                    <a:pt x="2517" y="2513"/>
                    <a:pt x="2435" y="2460"/>
                    <a:pt x="2322" y="2390"/>
                  </a:cubicBezTo>
                  <a:cubicBezTo>
                    <a:pt x="2445" y="2358"/>
                    <a:pt x="2540" y="2355"/>
                    <a:pt x="2611" y="2209"/>
                  </a:cubicBezTo>
                  <a:cubicBezTo>
                    <a:pt x="2695" y="2031"/>
                    <a:pt x="2935" y="1931"/>
                    <a:pt x="3097" y="1786"/>
                  </a:cubicBezTo>
                  <a:cubicBezTo>
                    <a:pt x="3189" y="1705"/>
                    <a:pt x="3253" y="1595"/>
                    <a:pt x="3387" y="1574"/>
                  </a:cubicBezTo>
                  <a:cubicBezTo>
                    <a:pt x="3387" y="1574"/>
                    <a:pt x="3387" y="1575"/>
                    <a:pt x="3388" y="1575"/>
                  </a:cubicBezTo>
                  <a:lnTo>
                    <a:pt x="3392" y="1583"/>
                  </a:lnTo>
                  <a:cubicBezTo>
                    <a:pt x="3346" y="1851"/>
                    <a:pt x="3369" y="1893"/>
                    <a:pt x="3572" y="1926"/>
                  </a:cubicBezTo>
                  <a:cubicBezTo>
                    <a:pt x="3513" y="1812"/>
                    <a:pt x="3452" y="1698"/>
                    <a:pt x="3392" y="1583"/>
                  </a:cubicBezTo>
                  <a:cubicBezTo>
                    <a:pt x="3393" y="1579"/>
                    <a:pt x="3393" y="1575"/>
                    <a:pt x="3393" y="1572"/>
                  </a:cubicBezTo>
                  <a:cubicBezTo>
                    <a:pt x="3390" y="1572"/>
                    <a:pt x="3389" y="1573"/>
                    <a:pt x="3387" y="1574"/>
                  </a:cubicBezTo>
                  <a:cubicBezTo>
                    <a:pt x="3373" y="1552"/>
                    <a:pt x="3350" y="1512"/>
                    <a:pt x="3351" y="1512"/>
                  </a:cubicBezTo>
                  <a:cubicBezTo>
                    <a:pt x="3609" y="1350"/>
                    <a:pt x="3867" y="1188"/>
                    <a:pt x="4128" y="1028"/>
                  </a:cubicBezTo>
                  <a:cubicBezTo>
                    <a:pt x="4181" y="995"/>
                    <a:pt x="4234" y="954"/>
                    <a:pt x="4294" y="939"/>
                  </a:cubicBezTo>
                  <a:cubicBezTo>
                    <a:pt x="4389" y="915"/>
                    <a:pt x="4447" y="978"/>
                    <a:pt x="4418" y="1062"/>
                  </a:cubicBezTo>
                  <a:cubicBezTo>
                    <a:pt x="4369" y="1204"/>
                    <a:pt x="4294" y="1335"/>
                    <a:pt x="4222" y="1489"/>
                  </a:cubicBezTo>
                  <a:lnTo>
                    <a:pt x="4432" y="1489"/>
                  </a:lnTo>
                  <a:cubicBezTo>
                    <a:pt x="4446" y="1400"/>
                    <a:pt x="4434" y="1298"/>
                    <a:pt x="4479" y="1249"/>
                  </a:cubicBezTo>
                  <a:cubicBezTo>
                    <a:pt x="4556" y="1162"/>
                    <a:pt x="4556" y="1108"/>
                    <a:pt x="4518" y="1001"/>
                  </a:cubicBezTo>
                  <a:cubicBezTo>
                    <a:pt x="4458" y="825"/>
                    <a:pt x="4671" y="608"/>
                    <a:pt x="4851" y="679"/>
                  </a:cubicBezTo>
                  <a:cubicBezTo>
                    <a:pt x="4945" y="717"/>
                    <a:pt x="4957" y="687"/>
                    <a:pt x="5012" y="647"/>
                  </a:cubicBezTo>
                  <a:cubicBezTo>
                    <a:pt x="5154" y="547"/>
                    <a:pt x="5341" y="530"/>
                    <a:pt x="5476" y="405"/>
                  </a:cubicBezTo>
                  <a:cubicBezTo>
                    <a:pt x="5488" y="391"/>
                    <a:pt x="5560" y="441"/>
                    <a:pt x="5606" y="464"/>
                  </a:cubicBezTo>
                  <a:cubicBezTo>
                    <a:pt x="5660" y="545"/>
                    <a:pt x="5715" y="627"/>
                    <a:pt x="5769" y="708"/>
                  </a:cubicBezTo>
                  <a:cubicBezTo>
                    <a:pt x="5797" y="463"/>
                    <a:pt x="6076" y="455"/>
                    <a:pt x="6137" y="250"/>
                  </a:cubicBezTo>
                  <a:cubicBezTo>
                    <a:pt x="6285" y="256"/>
                    <a:pt x="6451" y="295"/>
                    <a:pt x="6572" y="155"/>
                  </a:cubicBezTo>
                  <a:cubicBezTo>
                    <a:pt x="6739" y="337"/>
                    <a:pt x="6896" y="136"/>
                    <a:pt x="7060" y="139"/>
                  </a:cubicBezTo>
                  <a:cubicBezTo>
                    <a:pt x="7391" y="145"/>
                    <a:pt x="7718" y="76"/>
                    <a:pt x="8057" y="110"/>
                  </a:cubicBezTo>
                  <a:cubicBezTo>
                    <a:pt x="8256" y="130"/>
                    <a:pt x="8457" y="114"/>
                    <a:pt x="8650" y="192"/>
                  </a:cubicBezTo>
                  <a:cubicBezTo>
                    <a:pt x="8687" y="208"/>
                    <a:pt x="8743" y="230"/>
                    <a:pt x="8770" y="214"/>
                  </a:cubicBezTo>
                  <a:cubicBezTo>
                    <a:pt x="9130" y="0"/>
                    <a:pt x="9431" y="303"/>
                    <a:pt x="9761" y="323"/>
                  </a:cubicBezTo>
                  <a:cubicBezTo>
                    <a:pt x="9871" y="332"/>
                    <a:pt x="9962" y="416"/>
                    <a:pt x="10097" y="359"/>
                  </a:cubicBezTo>
                  <a:cubicBezTo>
                    <a:pt x="10173" y="327"/>
                    <a:pt x="10323" y="366"/>
                    <a:pt x="10391" y="428"/>
                  </a:cubicBezTo>
                  <a:cubicBezTo>
                    <a:pt x="10650" y="665"/>
                    <a:pt x="10985" y="665"/>
                    <a:pt x="11291" y="754"/>
                  </a:cubicBezTo>
                  <a:cubicBezTo>
                    <a:pt x="11447" y="797"/>
                    <a:pt x="11591" y="834"/>
                    <a:pt x="11679" y="999"/>
                  </a:cubicBezTo>
                  <a:cubicBezTo>
                    <a:pt x="11718" y="1069"/>
                    <a:pt x="11826" y="1113"/>
                    <a:pt x="11914" y="1145"/>
                  </a:cubicBezTo>
                  <a:cubicBezTo>
                    <a:pt x="12221" y="1264"/>
                    <a:pt x="12479" y="1434"/>
                    <a:pt x="12737" y="1651"/>
                  </a:cubicBezTo>
                  <a:cubicBezTo>
                    <a:pt x="12979" y="1855"/>
                    <a:pt x="13141" y="2119"/>
                    <a:pt x="13390" y="2298"/>
                  </a:cubicBezTo>
                  <a:cubicBezTo>
                    <a:pt x="13354" y="2360"/>
                    <a:pt x="13328" y="2403"/>
                    <a:pt x="13303" y="2445"/>
                  </a:cubicBezTo>
                  <a:cubicBezTo>
                    <a:pt x="13318" y="2464"/>
                    <a:pt x="13329" y="2490"/>
                    <a:pt x="13342" y="2491"/>
                  </a:cubicBezTo>
                  <a:cubicBezTo>
                    <a:pt x="13552" y="2509"/>
                    <a:pt x="13610" y="2719"/>
                    <a:pt x="13757" y="2817"/>
                  </a:cubicBezTo>
                  <a:cubicBezTo>
                    <a:pt x="13771" y="2825"/>
                    <a:pt x="13776" y="2877"/>
                    <a:pt x="13764" y="2890"/>
                  </a:cubicBezTo>
                  <a:cubicBezTo>
                    <a:pt x="13683" y="2968"/>
                    <a:pt x="13733" y="3031"/>
                    <a:pt x="13791" y="3078"/>
                  </a:cubicBezTo>
                  <a:cubicBezTo>
                    <a:pt x="13964" y="3216"/>
                    <a:pt x="14048" y="3427"/>
                    <a:pt x="14207" y="3575"/>
                  </a:cubicBezTo>
                  <a:cubicBezTo>
                    <a:pt x="14296" y="3659"/>
                    <a:pt x="14303" y="3708"/>
                    <a:pt x="14333" y="3992"/>
                  </a:cubicBezTo>
                  <a:cubicBezTo>
                    <a:pt x="14335" y="4012"/>
                    <a:pt x="14335" y="4042"/>
                    <a:pt x="14348" y="4049"/>
                  </a:cubicBezTo>
                  <a:cubicBezTo>
                    <a:pt x="14560" y="4178"/>
                    <a:pt x="14452" y="4364"/>
                    <a:pt x="14441" y="4534"/>
                  </a:cubicBezTo>
                  <a:cubicBezTo>
                    <a:pt x="14435" y="4610"/>
                    <a:pt x="14444" y="4693"/>
                    <a:pt x="14471" y="4763"/>
                  </a:cubicBezTo>
                  <a:cubicBezTo>
                    <a:pt x="14486" y="4804"/>
                    <a:pt x="14571" y="4817"/>
                    <a:pt x="14591" y="4857"/>
                  </a:cubicBezTo>
                  <a:cubicBezTo>
                    <a:pt x="14718" y="5110"/>
                    <a:pt x="14834" y="5366"/>
                    <a:pt x="14953" y="5621"/>
                  </a:cubicBezTo>
                  <a:cubicBezTo>
                    <a:pt x="14871" y="5684"/>
                    <a:pt x="14756" y="5731"/>
                    <a:pt x="14740" y="5803"/>
                  </a:cubicBezTo>
                  <a:cubicBezTo>
                    <a:pt x="14727" y="5857"/>
                    <a:pt x="14836" y="5940"/>
                    <a:pt x="14907" y="6031"/>
                  </a:cubicBezTo>
                  <a:cubicBezTo>
                    <a:pt x="14870" y="6059"/>
                    <a:pt x="14817" y="6099"/>
                    <a:pt x="14750" y="6149"/>
                  </a:cubicBezTo>
                  <a:cubicBezTo>
                    <a:pt x="14763" y="6193"/>
                    <a:pt x="14768" y="6248"/>
                    <a:pt x="14796" y="6287"/>
                  </a:cubicBezTo>
                  <a:cubicBezTo>
                    <a:pt x="14882" y="6414"/>
                    <a:pt x="14986" y="6528"/>
                    <a:pt x="14869" y="6696"/>
                  </a:cubicBezTo>
                  <a:cubicBezTo>
                    <a:pt x="14849" y="6724"/>
                    <a:pt x="14906" y="6804"/>
                    <a:pt x="14937" y="6886"/>
                  </a:cubicBezTo>
                  <a:cubicBezTo>
                    <a:pt x="14873" y="6906"/>
                    <a:pt x="14807" y="6927"/>
                    <a:pt x="14715" y="6956"/>
                  </a:cubicBezTo>
                  <a:cubicBezTo>
                    <a:pt x="14721" y="7068"/>
                    <a:pt x="14728" y="7185"/>
                    <a:pt x="14735" y="7329"/>
                  </a:cubicBezTo>
                  <a:cubicBezTo>
                    <a:pt x="14825" y="7298"/>
                    <a:pt x="14890" y="7276"/>
                    <a:pt x="15006" y="7236"/>
                  </a:cubicBezTo>
                  <a:cubicBezTo>
                    <a:pt x="14962" y="7311"/>
                    <a:pt x="14913" y="7362"/>
                    <a:pt x="14922" y="7381"/>
                  </a:cubicBezTo>
                  <a:cubicBezTo>
                    <a:pt x="14988" y="7508"/>
                    <a:pt x="14979" y="7584"/>
                    <a:pt x="14821" y="7612"/>
                  </a:cubicBezTo>
                  <a:cubicBezTo>
                    <a:pt x="14796" y="7616"/>
                    <a:pt x="14783" y="7690"/>
                    <a:pt x="14767" y="7732"/>
                  </a:cubicBezTo>
                  <a:cubicBezTo>
                    <a:pt x="14942" y="7660"/>
                    <a:pt x="14781" y="7934"/>
                    <a:pt x="14932" y="7892"/>
                  </a:cubicBezTo>
                  <a:cubicBezTo>
                    <a:pt x="14957" y="7886"/>
                    <a:pt x="14989" y="7902"/>
                    <a:pt x="15051" y="7915"/>
                  </a:cubicBezTo>
                  <a:cubicBezTo>
                    <a:pt x="15006" y="7976"/>
                    <a:pt x="14975" y="8019"/>
                    <a:pt x="14927" y="8087"/>
                  </a:cubicBezTo>
                  <a:cubicBezTo>
                    <a:pt x="14973" y="8205"/>
                    <a:pt x="15029" y="8345"/>
                    <a:pt x="15083" y="8486"/>
                  </a:cubicBezTo>
                  <a:cubicBezTo>
                    <a:pt x="14969" y="8664"/>
                    <a:pt x="14864" y="8847"/>
                    <a:pt x="14923" y="9087"/>
                  </a:cubicBezTo>
                  <a:cubicBezTo>
                    <a:pt x="14963" y="9243"/>
                    <a:pt x="14947" y="9251"/>
                    <a:pt x="14740" y="9310"/>
                  </a:cubicBezTo>
                  <a:cubicBezTo>
                    <a:pt x="14750" y="9366"/>
                    <a:pt x="14760" y="9425"/>
                    <a:pt x="14773" y="9504"/>
                  </a:cubicBezTo>
                  <a:cubicBezTo>
                    <a:pt x="14708" y="9537"/>
                    <a:pt x="14639" y="9572"/>
                    <a:pt x="14561" y="9610"/>
                  </a:cubicBezTo>
                  <a:cubicBezTo>
                    <a:pt x="14598" y="9709"/>
                    <a:pt x="14630" y="9796"/>
                    <a:pt x="14653" y="9856"/>
                  </a:cubicBezTo>
                  <a:cubicBezTo>
                    <a:pt x="14580" y="10008"/>
                    <a:pt x="14517" y="10143"/>
                    <a:pt x="14456" y="10269"/>
                  </a:cubicBezTo>
                  <a:cubicBezTo>
                    <a:pt x="14550" y="10385"/>
                    <a:pt x="14767" y="10235"/>
                    <a:pt x="14796" y="10482"/>
                  </a:cubicBezTo>
                  <a:close/>
                  <a:moveTo>
                    <a:pt x="1081" y="11988"/>
                  </a:moveTo>
                  <a:cubicBezTo>
                    <a:pt x="1076" y="11977"/>
                    <a:pt x="1043" y="11981"/>
                    <a:pt x="1002" y="11972"/>
                  </a:cubicBezTo>
                  <a:cubicBezTo>
                    <a:pt x="1006" y="12055"/>
                    <a:pt x="1010" y="12133"/>
                    <a:pt x="1017" y="12267"/>
                  </a:cubicBezTo>
                  <a:cubicBezTo>
                    <a:pt x="1203" y="12159"/>
                    <a:pt x="1125" y="12070"/>
                    <a:pt x="1081" y="11988"/>
                  </a:cubicBezTo>
                  <a:close/>
                  <a:moveTo>
                    <a:pt x="1203" y="4988"/>
                  </a:moveTo>
                  <a:cubicBezTo>
                    <a:pt x="1062" y="5148"/>
                    <a:pt x="1062" y="5148"/>
                    <a:pt x="1110" y="5334"/>
                  </a:cubicBezTo>
                  <a:cubicBezTo>
                    <a:pt x="1141" y="5219"/>
                    <a:pt x="1166" y="5124"/>
                    <a:pt x="1203" y="4988"/>
                  </a:cubicBezTo>
                  <a:close/>
                  <a:moveTo>
                    <a:pt x="1663" y="4244"/>
                  </a:moveTo>
                  <a:cubicBezTo>
                    <a:pt x="1694" y="4165"/>
                    <a:pt x="1711" y="4116"/>
                    <a:pt x="1728" y="4068"/>
                  </a:cubicBezTo>
                  <a:cubicBezTo>
                    <a:pt x="1678" y="4066"/>
                    <a:pt x="1627" y="4062"/>
                    <a:pt x="1537" y="4057"/>
                  </a:cubicBezTo>
                  <a:cubicBezTo>
                    <a:pt x="1589" y="4132"/>
                    <a:pt x="1615" y="4171"/>
                    <a:pt x="1663" y="4244"/>
                  </a:cubicBezTo>
                  <a:close/>
                  <a:moveTo>
                    <a:pt x="1961" y="12771"/>
                  </a:moveTo>
                  <a:cubicBezTo>
                    <a:pt x="1878" y="12742"/>
                    <a:pt x="1800" y="12602"/>
                    <a:pt x="1678" y="12821"/>
                  </a:cubicBezTo>
                  <a:cubicBezTo>
                    <a:pt x="1788" y="12827"/>
                    <a:pt x="1873" y="12831"/>
                    <a:pt x="1959" y="12835"/>
                  </a:cubicBezTo>
                  <a:cubicBezTo>
                    <a:pt x="1960" y="12814"/>
                    <a:pt x="1961" y="12793"/>
                    <a:pt x="1961" y="12771"/>
                  </a:cubicBezTo>
                  <a:close/>
                  <a:moveTo>
                    <a:pt x="3321" y="4793"/>
                  </a:moveTo>
                  <a:lnTo>
                    <a:pt x="3169" y="4770"/>
                  </a:lnTo>
                  <a:cubicBezTo>
                    <a:pt x="3169" y="4802"/>
                    <a:pt x="3165" y="4858"/>
                    <a:pt x="3170" y="4859"/>
                  </a:cubicBezTo>
                  <a:cubicBezTo>
                    <a:pt x="3215" y="4865"/>
                    <a:pt x="3261" y="4863"/>
                    <a:pt x="3305" y="4863"/>
                  </a:cubicBezTo>
                  <a:cubicBezTo>
                    <a:pt x="3310" y="4840"/>
                    <a:pt x="3315" y="4817"/>
                    <a:pt x="3321" y="4793"/>
                  </a:cubicBezTo>
                  <a:close/>
                  <a:moveTo>
                    <a:pt x="3634" y="2093"/>
                  </a:moveTo>
                  <a:cubicBezTo>
                    <a:pt x="3508" y="2069"/>
                    <a:pt x="3423" y="2052"/>
                    <a:pt x="3337" y="2036"/>
                  </a:cubicBezTo>
                  <a:cubicBezTo>
                    <a:pt x="3330" y="2051"/>
                    <a:pt x="3324" y="2067"/>
                    <a:pt x="3316" y="2081"/>
                  </a:cubicBezTo>
                  <a:cubicBezTo>
                    <a:pt x="3351" y="2103"/>
                    <a:pt x="3408" y="2119"/>
                    <a:pt x="3415" y="2147"/>
                  </a:cubicBezTo>
                  <a:cubicBezTo>
                    <a:pt x="3428" y="2192"/>
                    <a:pt x="3409" y="2246"/>
                    <a:pt x="3403" y="2297"/>
                  </a:cubicBezTo>
                  <a:cubicBezTo>
                    <a:pt x="3419" y="2302"/>
                    <a:pt x="3435" y="2308"/>
                    <a:pt x="3450" y="2314"/>
                  </a:cubicBezTo>
                  <a:cubicBezTo>
                    <a:pt x="3503" y="2251"/>
                    <a:pt x="3558" y="2186"/>
                    <a:pt x="3634" y="2093"/>
                  </a:cubicBezTo>
                  <a:close/>
                  <a:moveTo>
                    <a:pt x="3982" y="1652"/>
                  </a:moveTo>
                  <a:cubicBezTo>
                    <a:pt x="3971" y="1630"/>
                    <a:pt x="3939" y="1607"/>
                    <a:pt x="3914" y="1607"/>
                  </a:cubicBezTo>
                  <a:cubicBezTo>
                    <a:pt x="3892" y="1607"/>
                    <a:pt x="3850" y="1636"/>
                    <a:pt x="3850" y="1652"/>
                  </a:cubicBezTo>
                  <a:cubicBezTo>
                    <a:pt x="3851" y="1693"/>
                    <a:pt x="3871" y="1732"/>
                    <a:pt x="3884" y="1772"/>
                  </a:cubicBezTo>
                  <a:cubicBezTo>
                    <a:pt x="3907" y="1755"/>
                    <a:pt x="3930" y="1738"/>
                    <a:pt x="3951" y="1723"/>
                  </a:cubicBezTo>
                  <a:cubicBezTo>
                    <a:pt x="3964" y="1698"/>
                    <a:pt x="3988" y="1668"/>
                    <a:pt x="3982" y="1652"/>
                  </a:cubicBezTo>
                  <a:close/>
                  <a:moveTo>
                    <a:pt x="4501" y="4619"/>
                  </a:moveTo>
                  <a:cubicBezTo>
                    <a:pt x="4341" y="4766"/>
                    <a:pt x="4414" y="4822"/>
                    <a:pt x="4501" y="4907"/>
                  </a:cubicBezTo>
                  <a:close/>
                  <a:moveTo>
                    <a:pt x="4509" y="3146"/>
                  </a:moveTo>
                  <a:cubicBezTo>
                    <a:pt x="4498" y="3089"/>
                    <a:pt x="4487" y="3032"/>
                    <a:pt x="4477" y="2977"/>
                  </a:cubicBezTo>
                  <a:cubicBezTo>
                    <a:pt x="4457" y="2982"/>
                    <a:pt x="4422" y="2989"/>
                    <a:pt x="4422" y="2993"/>
                  </a:cubicBezTo>
                  <a:cubicBezTo>
                    <a:pt x="4427" y="3048"/>
                    <a:pt x="4437" y="3103"/>
                    <a:pt x="4448" y="3157"/>
                  </a:cubicBezTo>
                  <a:cubicBezTo>
                    <a:pt x="4469" y="3154"/>
                    <a:pt x="4488" y="3150"/>
                    <a:pt x="4509" y="3146"/>
                  </a:cubicBezTo>
                  <a:close/>
                  <a:moveTo>
                    <a:pt x="4688" y="3748"/>
                  </a:moveTo>
                  <a:cubicBezTo>
                    <a:pt x="4679" y="3746"/>
                    <a:pt x="4668" y="3745"/>
                    <a:pt x="4659" y="3745"/>
                  </a:cubicBezTo>
                  <a:cubicBezTo>
                    <a:pt x="4650" y="3812"/>
                    <a:pt x="4642" y="3878"/>
                    <a:pt x="4633" y="3944"/>
                  </a:cubicBezTo>
                  <a:lnTo>
                    <a:pt x="4688" y="3952"/>
                  </a:lnTo>
                  <a:close/>
                  <a:moveTo>
                    <a:pt x="5129" y="923"/>
                  </a:moveTo>
                  <a:cubicBezTo>
                    <a:pt x="5058" y="896"/>
                    <a:pt x="5023" y="875"/>
                    <a:pt x="4990" y="878"/>
                  </a:cubicBezTo>
                  <a:cubicBezTo>
                    <a:pt x="4967" y="879"/>
                    <a:pt x="4947" y="914"/>
                    <a:pt x="4926" y="935"/>
                  </a:cubicBezTo>
                  <a:cubicBezTo>
                    <a:pt x="4952" y="961"/>
                    <a:pt x="4977" y="1006"/>
                    <a:pt x="5006" y="1009"/>
                  </a:cubicBezTo>
                  <a:cubicBezTo>
                    <a:pt x="5032" y="1010"/>
                    <a:pt x="5064" y="969"/>
                    <a:pt x="5129" y="923"/>
                  </a:cubicBezTo>
                  <a:close/>
                  <a:moveTo>
                    <a:pt x="5559" y="2521"/>
                  </a:moveTo>
                  <a:cubicBezTo>
                    <a:pt x="5613" y="2442"/>
                    <a:pt x="5652" y="2386"/>
                    <a:pt x="5704" y="2310"/>
                  </a:cubicBezTo>
                  <a:cubicBezTo>
                    <a:pt x="5512" y="2295"/>
                    <a:pt x="5523" y="2381"/>
                    <a:pt x="5559" y="2521"/>
                  </a:cubicBezTo>
                  <a:close/>
                  <a:moveTo>
                    <a:pt x="5427" y="2883"/>
                  </a:moveTo>
                  <a:lnTo>
                    <a:pt x="5427" y="3421"/>
                  </a:lnTo>
                  <a:cubicBezTo>
                    <a:pt x="5507" y="3250"/>
                    <a:pt x="5559" y="3137"/>
                    <a:pt x="5629" y="2985"/>
                  </a:cubicBezTo>
                  <a:cubicBezTo>
                    <a:pt x="5563" y="2951"/>
                    <a:pt x="5507" y="2923"/>
                    <a:pt x="5427" y="2883"/>
                  </a:cubicBezTo>
                  <a:close/>
                  <a:moveTo>
                    <a:pt x="5413" y="742"/>
                  </a:moveTo>
                  <a:cubicBezTo>
                    <a:pt x="5436" y="751"/>
                    <a:pt x="5475" y="728"/>
                    <a:pt x="5545" y="708"/>
                  </a:cubicBezTo>
                  <a:cubicBezTo>
                    <a:pt x="5481" y="646"/>
                    <a:pt x="5450" y="617"/>
                    <a:pt x="5417" y="586"/>
                  </a:cubicBezTo>
                  <a:cubicBezTo>
                    <a:pt x="5392" y="612"/>
                    <a:pt x="5350" y="636"/>
                    <a:pt x="5348" y="662"/>
                  </a:cubicBezTo>
                  <a:cubicBezTo>
                    <a:pt x="5348" y="690"/>
                    <a:pt x="5384" y="729"/>
                    <a:pt x="5413" y="742"/>
                  </a:cubicBezTo>
                  <a:close/>
                  <a:moveTo>
                    <a:pt x="5524" y="6850"/>
                  </a:moveTo>
                  <a:cubicBezTo>
                    <a:pt x="5503" y="6734"/>
                    <a:pt x="5596" y="6615"/>
                    <a:pt x="5399" y="6563"/>
                  </a:cubicBezTo>
                  <a:cubicBezTo>
                    <a:pt x="5408" y="6676"/>
                    <a:pt x="5341" y="6776"/>
                    <a:pt x="5524" y="6850"/>
                  </a:cubicBezTo>
                  <a:close/>
                  <a:moveTo>
                    <a:pt x="5736" y="10070"/>
                  </a:moveTo>
                  <a:cubicBezTo>
                    <a:pt x="5650" y="10088"/>
                    <a:pt x="5600" y="10097"/>
                    <a:pt x="5503" y="10117"/>
                  </a:cubicBezTo>
                  <a:cubicBezTo>
                    <a:pt x="5612" y="10206"/>
                    <a:pt x="5671" y="10287"/>
                    <a:pt x="5736" y="10070"/>
                  </a:cubicBezTo>
                  <a:close/>
                  <a:moveTo>
                    <a:pt x="5857" y="2909"/>
                  </a:moveTo>
                  <a:cubicBezTo>
                    <a:pt x="5849" y="2828"/>
                    <a:pt x="5844" y="2775"/>
                    <a:pt x="5837" y="2714"/>
                  </a:cubicBezTo>
                  <a:cubicBezTo>
                    <a:pt x="5661" y="2786"/>
                    <a:pt x="5700" y="2838"/>
                    <a:pt x="5857" y="2909"/>
                  </a:cubicBezTo>
                  <a:close/>
                  <a:moveTo>
                    <a:pt x="6439" y="546"/>
                  </a:moveTo>
                  <a:cubicBezTo>
                    <a:pt x="6467" y="553"/>
                    <a:pt x="6495" y="561"/>
                    <a:pt x="6524" y="567"/>
                  </a:cubicBezTo>
                  <a:cubicBezTo>
                    <a:pt x="6543" y="492"/>
                    <a:pt x="6560" y="416"/>
                    <a:pt x="6577" y="341"/>
                  </a:cubicBezTo>
                  <a:cubicBezTo>
                    <a:pt x="6558" y="336"/>
                    <a:pt x="6539" y="329"/>
                    <a:pt x="6519" y="323"/>
                  </a:cubicBezTo>
                  <a:cubicBezTo>
                    <a:pt x="6493" y="399"/>
                    <a:pt x="6466" y="472"/>
                    <a:pt x="6439" y="546"/>
                  </a:cubicBezTo>
                  <a:close/>
                  <a:moveTo>
                    <a:pt x="6647" y="2193"/>
                  </a:moveTo>
                  <a:cubicBezTo>
                    <a:pt x="6608" y="2144"/>
                    <a:pt x="6571" y="2094"/>
                    <a:pt x="6533" y="2046"/>
                  </a:cubicBezTo>
                  <a:cubicBezTo>
                    <a:pt x="6509" y="2068"/>
                    <a:pt x="6486" y="2089"/>
                    <a:pt x="6463" y="2113"/>
                  </a:cubicBezTo>
                  <a:cubicBezTo>
                    <a:pt x="6508" y="2154"/>
                    <a:pt x="6553" y="2196"/>
                    <a:pt x="6598" y="2235"/>
                  </a:cubicBezTo>
                  <a:cubicBezTo>
                    <a:pt x="6616" y="2222"/>
                    <a:pt x="6631" y="2207"/>
                    <a:pt x="6647" y="2193"/>
                  </a:cubicBezTo>
                  <a:close/>
                  <a:moveTo>
                    <a:pt x="6993" y="3140"/>
                  </a:moveTo>
                  <a:cubicBezTo>
                    <a:pt x="6945" y="3116"/>
                    <a:pt x="6897" y="3092"/>
                    <a:pt x="6848" y="3068"/>
                  </a:cubicBezTo>
                  <a:cubicBezTo>
                    <a:pt x="6840" y="3085"/>
                    <a:pt x="6829" y="3103"/>
                    <a:pt x="6820" y="3120"/>
                  </a:cubicBezTo>
                  <a:cubicBezTo>
                    <a:pt x="6866" y="3150"/>
                    <a:pt x="6910" y="3180"/>
                    <a:pt x="6955" y="3210"/>
                  </a:cubicBezTo>
                  <a:cubicBezTo>
                    <a:pt x="6967" y="3187"/>
                    <a:pt x="6980" y="3163"/>
                    <a:pt x="6993" y="3140"/>
                  </a:cubicBezTo>
                  <a:close/>
                  <a:moveTo>
                    <a:pt x="7174" y="2030"/>
                  </a:moveTo>
                  <a:cubicBezTo>
                    <a:pt x="7142" y="1989"/>
                    <a:pt x="7112" y="1946"/>
                    <a:pt x="7107" y="1948"/>
                  </a:cubicBezTo>
                  <a:cubicBezTo>
                    <a:pt x="7067" y="1972"/>
                    <a:pt x="7028" y="2001"/>
                    <a:pt x="6994" y="2034"/>
                  </a:cubicBezTo>
                  <a:cubicBezTo>
                    <a:pt x="6992" y="2036"/>
                    <a:pt x="7034" y="2100"/>
                    <a:pt x="7042" y="2098"/>
                  </a:cubicBezTo>
                  <a:cubicBezTo>
                    <a:pt x="7086" y="2084"/>
                    <a:pt x="7124" y="2057"/>
                    <a:pt x="7174" y="2030"/>
                  </a:cubicBezTo>
                  <a:close/>
                  <a:moveTo>
                    <a:pt x="7576" y="6266"/>
                  </a:moveTo>
                  <a:cubicBezTo>
                    <a:pt x="7546" y="6226"/>
                    <a:pt x="7515" y="6187"/>
                    <a:pt x="7485" y="6148"/>
                  </a:cubicBezTo>
                  <a:cubicBezTo>
                    <a:pt x="7464" y="6169"/>
                    <a:pt x="7442" y="6188"/>
                    <a:pt x="7421" y="6209"/>
                  </a:cubicBezTo>
                  <a:cubicBezTo>
                    <a:pt x="7459" y="6241"/>
                    <a:pt x="7497" y="6273"/>
                    <a:pt x="7536" y="6304"/>
                  </a:cubicBezTo>
                  <a:cubicBezTo>
                    <a:pt x="7550" y="6291"/>
                    <a:pt x="7563" y="6278"/>
                    <a:pt x="7576" y="6266"/>
                  </a:cubicBezTo>
                  <a:close/>
                  <a:moveTo>
                    <a:pt x="7879" y="11206"/>
                  </a:moveTo>
                  <a:cubicBezTo>
                    <a:pt x="7877" y="11180"/>
                    <a:pt x="7859" y="11147"/>
                    <a:pt x="7837" y="11132"/>
                  </a:cubicBezTo>
                  <a:cubicBezTo>
                    <a:pt x="7825" y="11124"/>
                    <a:pt x="7791" y="11152"/>
                    <a:pt x="7759" y="11168"/>
                  </a:cubicBezTo>
                  <a:cubicBezTo>
                    <a:pt x="7785" y="11204"/>
                    <a:pt x="7798" y="11236"/>
                    <a:pt x="7821" y="11247"/>
                  </a:cubicBezTo>
                  <a:cubicBezTo>
                    <a:pt x="7832" y="11253"/>
                    <a:pt x="7880" y="11221"/>
                    <a:pt x="7879" y="11206"/>
                  </a:cubicBezTo>
                  <a:close/>
                  <a:moveTo>
                    <a:pt x="8958" y="14691"/>
                  </a:moveTo>
                  <a:cubicBezTo>
                    <a:pt x="8887" y="14660"/>
                    <a:pt x="8827" y="14635"/>
                    <a:pt x="8767" y="14609"/>
                  </a:cubicBezTo>
                  <a:lnTo>
                    <a:pt x="8767" y="14857"/>
                  </a:lnTo>
                  <a:cubicBezTo>
                    <a:pt x="8842" y="14791"/>
                    <a:pt x="8895" y="14746"/>
                    <a:pt x="8958" y="14691"/>
                  </a:cubicBezTo>
                  <a:close/>
                  <a:moveTo>
                    <a:pt x="10063" y="11454"/>
                  </a:moveTo>
                  <a:cubicBezTo>
                    <a:pt x="10033" y="11428"/>
                    <a:pt x="10009" y="11396"/>
                    <a:pt x="9991" y="11397"/>
                  </a:cubicBezTo>
                  <a:cubicBezTo>
                    <a:pt x="9958" y="11401"/>
                    <a:pt x="9928" y="11427"/>
                    <a:pt x="9896" y="11444"/>
                  </a:cubicBezTo>
                  <a:cubicBezTo>
                    <a:pt x="9918" y="11474"/>
                    <a:pt x="9941" y="11502"/>
                    <a:pt x="9962" y="11533"/>
                  </a:cubicBezTo>
                  <a:cubicBezTo>
                    <a:pt x="9993" y="11509"/>
                    <a:pt x="10023" y="11486"/>
                    <a:pt x="10063" y="11454"/>
                  </a:cubicBezTo>
                  <a:close/>
                  <a:moveTo>
                    <a:pt x="10560" y="10956"/>
                  </a:moveTo>
                  <a:cubicBezTo>
                    <a:pt x="10566" y="10933"/>
                    <a:pt x="10529" y="10899"/>
                    <a:pt x="10497" y="10847"/>
                  </a:cubicBezTo>
                  <a:cubicBezTo>
                    <a:pt x="10455" y="10893"/>
                    <a:pt x="10415" y="10919"/>
                    <a:pt x="10414" y="10946"/>
                  </a:cubicBezTo>
                  <a:cubicBezTo>
                    <a:pt x="10414" y="10971"/>
                    <a:pt x="10455" y="11017"/>
                    <a:pt x="10479" y="11017"/>
                  </a:cubicBezTo>
                  <a:cubicBezTo>
                    <a:pt x="10508" y="11018"/>
                    <a:pt x="10554" y="10982"/>
                    <a:pt x="10560" y="10956"/>
                  </a:cubicBezTo>
                  <a:close/>
                  <a:moveTo>
                    <a:pt x="10707" y="8480"/>
                  </a:moveTo>
                  <a:cubicBezTo>
                    <a:pt x="10466" y="8578"/>
                    <a:pt x="10466" y="8578"/>
                    <a:pt x="10547" y="8772"/>
                  </a:cubicBezTo>
                  <a:cubicBezTo>
                    <a:pt x="10596" y="8684"/>
                    <a:pt x="10637" y="8609"/>
                    <a:pt x="10707" y="8480"/>
                  </a:cubicBezTo>
                  <a:close/>
                  <a:moveTo>
                    <a:pt x="10723" y="7969"/>
                  </a:moveTo>
                  <a:cubicBezTo>
                    <a:pt x="10698" y="7966"/>
                    <a:pt x="10674" y="7963"/>
                    <a:pt x="10649" y="7960"/>
                  </a:cubicBezTo>
                  <a:cubicBezTo>
                    <a:pt x="10643" y="8025"/>
                    <a:pt x="10635" y="8089"/>
                    <a:pt x="10630" y="8154"/>
                  </a:cubicBezTo>
                  <a:cubicBezTo>
                    <a:pt x="10654" y="8156"/>
                    <a:pt x="10677" y="8158"/>
                    <a:pt x="10702" y="8159"/>
                  </a:cubicBezTo>
                  <a:cubicBezTo>
                    <a:pt x="10710" y="8095"/>
                    <a:pt x="10717" y="8032"/>
                    <a:pt x="10723" y="7969"/>
                  </a:cubicBezTo>
                  <a:close/>
                  <a:moveTo>
                    <a:pt x="10843" y="3395"/>
                  </a:moveTo>
                  <a:cubicBezTo>
                    <a:pt x="10833" y="3381"/>
                    <a:pt x="10811" y="3380"/>
                    <a:pt x="10767" y="3363"/>
                  </a:cubicBezTo>
                  <a:lnTo>
                    <a:pt x="10767" y="3597"/>
                  </a:lnTo>
                  <a:cubicBezTo>
                    <a:pt x="10915" y="3546"/>
                    <a:pt x="10900" y="3474"/>
                    <a:pt x="10843" y="3395"/>
                  </a:cubicBezTo>
                  <a:close/>
                  <a:moveTo>
                    <a:pt x="11412" y="8486"/>
                  </a:moveTo>
                  <a:cubicBezTo>
                    <a:pt x="11196" y="8614"/>
                    <a:pt x="11237" y="8412"/>
                    <a:pt x="11166" y="8310"/>
                  </a:cubicBezTo>
                  <a:cubicBezTo>
                    <a:pt x="11096" y="8362"/>
                    <a:pt x="11051" y="8395"/>
                    <a:pt x="11021" y="8417"/>
                  </a:cubicBezTo>
                  <a:cubicBezTo>
                    <a:pt x="11057" y="8485"/>
                    <a:pt x="11076" y="8546"/>
                    <a:pt x="11117" y="8588"/>
                  </a:cubicBezTo>
                  <a:cubicBezTo>
                    <a:pt x="11169" y="8642"/>
                    <a:pt x="11237" y="8721"/>
                    <a:pt x="11296" y="8720"/>
                  </a:cubicBezTo>
                  <a:cubicBezTo>
                    <a:pt x="11422" y="8718"/>
                    <a:pt x="11403" y="8605"/>
                    <a:pt x="11412" y="8486"/>
                  </a:cubicBezTo>
                  <a:close/>
                  <a:moveTo>
                    <a:pt x="11667" y="6896"/>
                  </a:moveTo>
                  <a:cubicBezTo>
                    <a:pt x="11646" y="6825"/>
                    <a:pt x="11627" y="6754"/>
                    <a:pt x="11607" y="6683"/>
                  </a:cubicBezTo>
                  <a:cubicBezTo>
                    <a:pt x="11586" y="6692"/>
                    <a:pt x="11565" y="6699"/>
                    <a:pt x="11544" y="6708"/>
                  </a:cubicBezTo>
                  <a:cubicBezTo>
                    <a:pt x="11572" y="6775"/>
                    <a:pt x="11602" y="6843"/>
                    <a:pt x="11631" y="6908"/>
                  </a:cubicBezTo>
                  <a:cubicBezTo>
                    <a:pt x="11644" y="6905"/>
                    <a:pt x="11656" y="6900"/>
                    <a:pt x="11667" y="6896"/>
                  </a:cubicBezTo>
                  <a:close/>
                  <a:moveTo>
                    <a:pt x="11860" y="10066"/>
                  </a:moveTo>
                  <a:cubicBezTo>
                    <a:pt x="11867" y="9937"/>
                    <a:pt x="11872" y="9846"/>
                    <a:pt x="11880" y="9705"/>
                  </a:cubicBezTo>
                  <a:cubicBezTo>
                    <a:pt x="11643" y="9844"/>
                    <a:pt x="11750" y="9935"/>
                    <a:pt x="11860" y="10066"/>
                  </a:cubicBezTo>
                  <a:close/>
                  <a:moveTo>
                    <a:pt x="11920" y="13384"/>
                  </a:moveTo>
                  <a:cubicBezTo>
                    <a:pt x="11922" y="13372"/>
                    <a:pt x="11881" y="13330"/>
                    <a:pt x="11865" y="13334"/>
                  </a:cubicBezTo>
                  <a:cubicBezTo>
                    <a:pt x="11833" y="13340"/>
                    <a:pt x="11805" y="13366"/>
                    <a:pt x="11773" y="13386"/>
                  </a:cubicBezTo>
                  <a:cubicBezTo>
                    <a:pt x="11794" y="13413"/>
                    <a:pt x="11813" y="13440"/>
                    <a:pt x="11849" y="13488"/>
                  </a:cubicBezTo>
                  <a:cubicBezTo>
                    <a:pt x="11884" y="13440"/>
                    <a:pt x="11911" y="13414"/>
                    <a:pt x="11920" y="13384"/>
                  </a:cubicBezTo>
                  <a:close/>
                  <a:moveTo>
                    <a:pt x="13483" y="7737"/>
                  </a:moveTo>
                  <a:cubicBezTo>
                    <a:pt x="13463" y="7736"/>
                    <a:pt x="13442" y="7735"/>
                    <a:pt x="13423" y="7735"/>
                  </a:cubicBezTo>
                  <a:lnTo>
                    <a:pt x="13423" y="7865"/>
                  </a:lnTo>
                  <a:cubicBezTo>
                    <a:pt x="13442" y="7862"/>
                    <a:pt x="13480" y="7862"/>
                    <a:pt x="13480" y="7857"/>
                  </a:cubicBezTo>
                  <a:cubicBezTo>
                    <a:pt x="13484" y="7817"/>
                    <a:pt x="13483" y="7776"/>
                    <a:pt x="13483" y="773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7"/>
            <p:cNvSpPr/>
            <p:nvPr/>
          </p:nvSpPr>
          <p:spPr>
            <a:xfrm>
              <a:off x="2024694" y="4554257"/>
              <a:ext cx="17177" cy="15231"/>
            </a:xfrm>
            <a:custGeom>
              <a:avLst/>
              <a:gdLst/>
              <a:ahLst/>
              <a:cxnLst/>
              <a:rect l="l" t="t" r="r" b="b"/>
              <a:pathLst>
                <a:path w="406" h="360" extrusionOk="0">
                  <a:moveTo>
                    <a:pt x="208" y="84"/>
                  </a:moveTo>
                  <a:cubicBezTo>
                    <a:pt x="210" y="78"/>
                    <a:pt x="109" y="0"/>
                    <a:pt x="74" y="12"/>
                  </a:cubicBezTo>
                  <a:cubicBezTo>
                    <a:pt x="6" y="37"/>
                    <a:pt x="0" y="92"/>
                    <a:pt x="59" y="159"/>
                  </a:cubicBezTo>
                  <a:cubicBezTo>
                    <a:pt x="101" y="205"/>
                    <a:pt x="115" y="278"/>
                    <a:pt x="147" y="360"/>
                  </a:cubicBezTo>
                  <a:cubicBezTo>
                    <a:pt x="220" y="347"/>
                    <a:pt x="297" y="336"/>
                    <a:pt x="406" y="317"/>
                  </a:cubicBezTo>
                  <a:cubicBezTo>
                    <a:pt x="335" y="200"/>
                    <a:pt x="123" y="278"/>
                    <a:pt x="208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7"/>
            <p:cNvSpPr/>
            <p:nvPr/>
          </p:nvSpPr>
          <p:spPr>
            <a:xfrm>
              <a:off x="2015471" y="4458470"/>
              <a:ext cx="11719" cy="19377"/>
            </a:xfrm>
            <a:custGeom>
              <a:avLst/>
              <a:gdLst/>
              <a:ahLst/>
              <a:cxnLst/>
              <a:rect l="l" t="t" r="r" b="b"/>
              <a:pathLst>
                <a:path w="277" h="458" extrusionOk="0">
                  <a:moveTo>
                    <a:pt x="1" y="16"/>
                  </a:moveTo>
                  <a:cubicBezTo>
                    <a:pt x="40" y="178"/>
                    <a:pt x="72" y="313"/>
                    <a:pt x="105" y="457"/>
                  </a:cubicBezTo>
                  <a:cubicBezTo>
                    <a:pt x="277" y="430"/>
                    <a:pt x="217" y="305"/>
                    <a:pt x="202" y="201"/>
                  </a:cubicBezTo>
                  <a:cubicBezTo>
                    <a:pt x="182" y="77"/>
                    <a:pt x="129" y="0"/>
                    <a:pt x="1" y="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7"/>
            <p:cNvSpPr/>
            <p:nvPr/>
          </p:nvSpPr>
          <p:spPr>
            <a:xfrm>
              <a:off x="2013905" y="4512372"/>
              <a:ext cx="11761" cy="14681"/>
            </a:xfrm>
            <a:custGeom>
              <a:avLst/>
              <a:gdLst/>
              <a:ahLst/>
              <a:cxnLst/>
              <a:rect l="l" t="t" r="r" b="b"/>
              <a:pathLst>
                <a:path w="278" h="347" extrusionOk="0">
                  <a:moveTo>
                    <a:pt x="192" y="0"/>
                  </a:moveTo>
                  <a:cubicBezTo>
                    <a:pt x="144" y="3"/>
                    <a:pt x="93" y="8"/>
                    <a:pt x="0" y="16"/>
                  </a:cubicBezTo>
                  <a:cubicBezTo>
                    <a:pt x="88" y="151"/>
                    <a:pt x="147" y="242"/>
                    <a:pt x="214" y="346"/>
                  </a:cubicBezTo>
                  <a:cubicBezTo>
                    <a:pt x="277" y="195"/>
                    <a:pt x="277" y="195"/>
                    <a:pt x="1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7"/>
            <p:cNvSpPr/>
            <p:nvPr/>
          </p:nvSpPr>
          <p:spPr>
            <a:xfrm>
              <a:off x="2014286" y="4479963"/>
              <a:ext cx="14469" cy="10915"/>
            </a:xfrm>
            <a:custGeom>
              <a:avLst/>
              <a:gdLst/>
              <a:ahLst/>
              <a:cxnLst/>
              <a:rect l="l" t="t" r="r" b="b"/>
              <a:pathLst>
                <a:path w="342" h="258" extrusionOk="0">
                  <a:moveTo>
                    <a:pt x="1" y="183"/>
                  </a:moveTo>
                  <a:cubicBezTo>
                    <a:pt x="103" y="206"/>
                    <a:pt x="205" y="228"/>
                    <a:pt x="341" y="258"/>
                  </a:cubicBezTo>
                  <a:cubicBezTo>
                    <a:pt x="159" y="3"/>
                    <a:pt x="140" y="0"/>
                    <a:pt x="1" y="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7"/>
            <p:cNvSpPr/>
            <p:nvPr/>
          </p:nvSpPr>
          <p:spPr>
            <a:xfrm>
              <a:off x="2644516" y="4494813"/>
              <a:ext cx="9942" cy="13665"/>
            </a:xfrm>
            <a:custGeom>
              <a:avLst/>
              <a:gdLst/>
              <a:ahLst/>
              <a:cxnLst/>
              <a:rect l="l" t="t" r="r" b="b"/>
              <a:pathLst>
                <a:path w="235" h="323" extrusionOk="0">
                  <a:moveTo>
                    <a:pt x="0" y="323"/>
                  </a:moveTo>
                  <a:lnTo>
                    <a:pt x="235" y="323"/>
                  </a:lnTo>
                  <a:cubicBezTo>
                    <a:pt x="198" y="208"/>
                    <a:pt x="172" y="124"/>
                    <a:pt x="134" y="1"/>
                  </a:cubicBezTo>
                  <a:cubicBezTo>
                    <a:pt x="82" y="127"/>
                    <a:pt x="46" y="215"/>
                    <a:pt x="0" y="32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7"/>
            <p:cNvSpPr/>
            <p:nvPr/>
          </p:nvSpPr>
          <p:spPr>
            <a:xfrm>
              <a:off x="2013398" y="4493756"/>
              <a:ext cx="9096" cy="4612"/>
            </a:xfrm>
            <a:custGeom>
              <a:avLst/>
              <a:gdLst/>
              <a:ahLst/>
              <a:cxnLst/>
              <a:rect l="l" t="t" r="r" b="b"/>
              <a:pathLst>
                <a:path w="215" h="109" extrusionOk="0">
                  <a:moveTo>
                    <a:pt x="205" y="1"/>
                  </a:moveTo>
                  <a:cubicBezTo>
                    <a:pt x="138" y="8"/>
                    <a:pt x="73" y="13"/>
                    <a:pt x="7" y="21"/>
                  </a:cubicBezTo>
                  <a:cubicBezTo>
                    <a:pt x="3" y="21"/>
                    <a:pt x="5" y="56"/>
                    <a:pt x="1" y="109"/>
                  </a:cubicBezTo>
                  <a:cubicBezTo>
                    <a:pt x="78" y="96"/>
                    <a:pt x="146" y="84"/>
                    <a:pt x="214" y="73"/>
                  </a:cubicBezTo>
                  <a:cubicBezTo>
                    <a:pt x="211" y="50"/>
                    <a:pt x="209" y="25"/>
                    <a:pt x="2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7"/>
            <p:cNvSpPr/>
            <p:nvPr/>
          </p:nvSpPr>
          <p:spPr>
            <a:xfrm>
              <a:off x="2256799" y="4090765"/>
              <a:ext cx="10915" cy="7827"/>
            </a:xfrm>
            <a:custGeom>
              <a:avLst/>
              <a:gdLst/>
              <a:ahLst/>
              <a:cxnLst/>
              <a:rect l="l" t="t" r="r" b="b"/>
              <a:pathLst>
                <a:path w="258" h="185" extrusionOk="0">
                  <a:moveTo>
                    <a:pt x="158" y="0"/>
                  </a:moveTo>
                  <a:cubicBezTo>
                    <a:pt x="62" y="27"/>
                    <a:pt x="0" y="74"/>
                    <a:pt x="23" y="185"/>
                  </a:cubicBezTo>
                  <a:cubicBezTo>
                    <a:pt x="129" y="173"/>
                    <a:pt x="258" y="182"/>
                    <a:pt x="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7"/>
            <p:cNvSpPr/>
            <p:nvPr/>
          </p:nvSpPr>
          <p:spPr>
            <a:xfrm>
              <a:off x="2257476" y="4098550"/>
              <a:ext cx="423" cy="46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1" y="1"/>
                  </a:moveTo>
                  <a:lnTo>
                    <a:pt x="9" y="10"/>
                  </a:lnTo>
                  <a:cubicBezTo>
                    <a:pt x="7" y="6"/>
                    <a:pt x="9" y="4"/>
                    <a:pt x="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7"/>
            <p:cNvSpPr/>
            <p:nvPr/>
          </p:nvSpPr>
          <p:spPr>
            <a:xfrm>
              <a:off x="2014201" y="4450262"/>
              <a:ext cx="10111" cy="5627"/>
            </a:xfrm>
            <a:custGeom>
              <a:avLst/>
              <a:gdLst/>
              <a:ahLst/>
              <a:cxnLst/>
              <a:rect l="l" t="t" r="r" b="b"/>
              <a:pathLst>
                <a:path w="239" h="133" extrusionOk="0">
                  <a:moveTo>
                    <a:pt x="1" y="38"/>
                  </a:moveTo>
                  <a:cubicBezTo>
                    <a:pt x="9" y="69"/>
                    <a:pt x="16" y="101"/>
                    <a:pt x="24" y="133"/>
                  </a:cubicBezTo>
                  <a:cubicBezTo>
                    <a:pt x="96" y="111"/>
                    <a:pt x="168" y="89"/>
                    <a:pt x="238" y="65"/>
                  </a:cubicBezTo>
                  <a:cubicBezTo>
                    <a:pt x="233" y="43"/>
                    <a:pt x="227" y="22"/>
                    <a:pt x="221" y="0"/>
                  </a:cubicBezTo>
                  <a:cubicBezTo>
                    <a:pt x="148" y="13"/>
                    <a:pt x="76" y="26"/>
                    <a:pt x="1" y="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7"/>
            <p:cNvSpPr/>
            <p:nvPr/>
          </p:nvSpPr>
          <p:spPr>
            <a:xfrm>
              <a:off x="2589726" y="4607439"/>
              <a:ext cx="6219" cy="8208"/>
            </a:xfrm>
            <a:custGeom>
              <a:avLst/>
              <a:gdLst/>
              <a:ahLst/>
              <a:cxnLst/>
              <a:rect l="l" t="t" r="r" b="b"/>
              <a:pathLst>
                <a:path w="147" h="194" extrusionOk="0">
                  <a:moveTo>
                    <a:pt x="1" y="32"/>
                  </a:moveTo>
                  <a:cubicBezTo>
                    <a:pt x="28" y="85"/>
                    <a:pt x="55" y="140"/>
                    <a:pt x="82" y="194"/>
                  </a:cubicBezTo>
                  <a:cubicBezTo>
                    <a:pt x="103" y="183"/>
                    <a:pt x="126" y="172"/>
                    <a:pt x="147" y="161"/>
                  </a:cubicBezTo>
                  <a:cubicBezTo>
                    <a:pt x="119" y="108"/>
                    <a:pt x="91" y="54"/>
                    <a:pt x="64" y="1"/>
                  </a:cubicBezTo>
                  <a:cubicBezTo>
                    <a:pt x="41" y="11"/>
                    <a:pt x="22" y="22"/>
                    <a:pt x="1" y="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47"/>
          <p:cNvGrpSpPr/>
          <p:nvPr/>
        </p:nvGrpSpPr>
        <p:grpSpPr>
          <a:xfrm>
            <a:off x="3542455" y="2611567"/>
            <a:ext cx="674074" cy="675002"/>
            <a:chOff x="2013398" y="4079384"/>
            <a:chExt cx="645232" cy="646120"/>
          </a:xfrm>
        </p:grpSpPr>
        <p:sp>
          <p:nvSpPr>
            <p:cNvPr id="1339" name="Google Shape;1339;p47"/>
            <p:cNvSpPr/>
            <p:nvPr/>
          </p:nvSpPr>
          <p:spPr>
            <a:xfrm>
              <a:off x="2257476" y="4098635"/>
              <a:ext cx="423" cy="423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1" y="1"/>
                  </a:moveTo>
                  <a:cubicBezTo>
                    <a:pt x="3" y="3"/>
                    <a:pt x="4" y="4"/>
                    <a:pt x="5" y="7"/>
                  </a:cubicBezTo>
                  <a:cubicBezTo>
                    <a:pt x="6" y="8"/>
                    <a:pt x="7" y="8"/>
                    <a:pt x="9" y="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7"/>
            <p:cNvSpPr/>
            <p:nvPr/>
          </p:nvSpPr>
          <p:spPr>
            <a:xfrm>
              <a:off x="2020463" y="4079384"/>
              <a:ext cx="638166" cy="646120"/>
            </a:xfrm>
            <a:custGeom>
              <a:avLst/>
              <a:gdLst/>
              <a:ahLst/>
              <a:cxnLst/>
              <a:rect l="l" t="t" r="r" b="b"/>
              <a:pathLst>
                <a:path w="15084" h="15272" extrusionOk="0">
                  <a:moveTo>
                    <a:pt x="14796" y="10482"/>
                  </a:moveTo>
                  <a:cubicBezTo>
                    <a:pt x="14680" y="10477"/>
                    <a:pt x="14578" y="10472"/>
                    <a:pt x="14421" y="10465"/>
                  </a:cubicBezTo>
                  <a:cubicBezTo>
                    <a:pt x="14485" y="10568"/>
                    <a:pt x="14526" y="10628"/>
                    <a:pt x="14577" y="10709"/>
                  </a:cubicBezTo>
                  <a:cubicBezTo>
                    <a:pt x="14500" y="10841"/>
                    <a:pt x="14418" y="10982"/>
                    <a:pt x="14334" y="11125"/>
                  </a:cubicBezTo>
                  <a:lnTo>
                    <a:pt x="14287" y="11110"/>
                  </a:lnTo>
                  <a:cubicBezTo>
                    <a:pt x="14297" y="11038"/>
                    <a:pt x="14307" y="10966"/>
                    <a:pt x="14317" y="10894"/>
                  </a:cubicBezTo>
                  <a:cubicBezTo>
                    <a:pt x="14416" y="10743"/>
                    <a:pt x="14416" y="10743"/>
                    <a:pt x="14281" y="10725"/>
                  </a:cubicBezTo>
                  <a:cubicBezTo>
                    <a:pt x="14286" y="10776"/>
                    <a:pt x="14291" y="10826"/>
                    <a:pt x="14296" y="10877"/>
                  </a:cubicBezTo>
                  <a:cubicBezTo>
                    <a:pt x="14104" y="10977"/>
                    <a:pt x="14032" y="11127"/>
                    <a:pt x="14082" y="11300"/>
                  </a:cubicBezTo>
                  <a:cubicBezTo>
                    <a:pt x="14094" y="11342"/>
                    <a:pt x="14095" y="11398"/>
                    <a:pt x="14076" y="11436"/>
                  </a:cubicBezTo>
                  <a:cubicBezTo>
                    <a:pt x="14025" y="11537"/>
                    <a:pt x="14011" y="11578"/>
                    <a:pt x="14043" y="11704"/>
                  </a:cubicBezTo>
                  <a:cubicBezTo>
                    <a:pt x="13978" y="11695"/>
                    <a:pt x="13921" y="11688"/>
                    <a:pt x="13828" y="11675"/>
                  </a:cubicBezTo>
                  <a:cubicBezTo>
                    <a:pt x="13786" y="11798"/>
                    <a:pt x="13739" y="11934"/>
                    <a:pt x="13691" y="12076"/>
                  </a:cubicBezTo>
                  <a:cubicBezTo>
                    <a:pt x="13644" y="12093"/>
                    <a:pt x="13587" y="12113"/>
                    <a:pt x="13519" y="12138"/>
                  </a:cubicBezTo>
                  <a:cubicBezTo>
                    <a:pt x="13556" y="12195"/>
                    <a:pt x="13588" y="12245"/>
                    <a:pt x="13650" y="12340"/>
                  </a:cubicBezTo>
                  <a:cubicBezTo>
                    <a:pt x="13355" y="12211"/>
                    <a:pt x="13281" y="12455"/>
                    <a:pt x="13125" y="12558"/>
                  </a:cubicBezTo>
                  <a:cubicBezTo>
                    <a:pt x="13156" y="12658"/>
                    <a:pt x="13185" y="12746"/>
                    <a:pt x="13225" y="12876"/>
                  </a:cubicBezTo>
                  <a:cubicBezTo>
                    <a:pt x="13103" y="12907"/>
                    <a:pt x="12989" y="12935"/>
                    <a:pt x="12860" y="12969"/>
                  </a:cubicBezTo>
                  <a:cubicBezTo>
                    <a:pt x="12886" y="13016"/>
                    <a:pt x="12910" y="13059"/>
                    <a:pt x="12937" y="13111"/>
                  </a:cubicBezTo>
                  <a:cubicBezTo>
                    <a:pt x="12854" y="13126"/>
                    <a:pt x="12775" y="13138"/>
                    <a:pt x="12694" y="13152"/>
                  </a:cubicBezTo>
                  <a:cubicBezTo>
                    <a:pt x="12697" y="13149"/>
                    <a:pt x="12699" y="13144"/>
                    <a:pt x="12702" y="13142"/>
                  </a:cubicBezTo>
                  <a:cubicBezTo>
                    <a:pt x="12699" y="13142"/>
                    <a:pt x="12697" y="13141"/>
                    <a:pt x="12694" y="13141"/>
                  </a:cubicBezTo>
                  <a:cubicBezTo>
                    <a:pt x="12710" y="13053"/>
                    <a:pt x="12736" y="12964"/>
                    <a:pt x="12734" y="12877"/>
                  </a:cubicBezTo>
                  <a:cubicBezTo>
                    <a:pt x="12733" y="12832"/>
                    <a:pt x="12671" y="12790"/>
                    <a:pt x="12637" y="12748"/>
                  </a:cubicBezTo>
                  <a:cubicBezTo>
                    <a:pt x="12594" y="12788"/>
                    <a:pt x="12515" y="12830"/>
                    <a:pt x="12517" y="12866"/>
                  </a:cubicBezTo>
                  <a:cubicBezTo>
                    <a:pt x="12525" y="12985"/>
                    <a:pt x="12545" y="13111"/>
                    <a:pt x="12695" y="13142"/>
                  </a:cubicBezTo>
                  <a:cubicBezTo>
                    <a:pt x="12693" y="13147"/>
                    <a:pt x="12693" y="13150"/>
                    <a:pt x="12692" y="13154"/>
                  </a:cubicBezTo>
                  <a:lnTo>
                    <a:pt x="12695" y="13154"/>
                  </a:lnTo>
                  <a:cubicBezTo>
                    <a:pt x="12615" y="13248"/>
                    <a:pt x="12669" y="13472"/>
                    <a:pt x="12431" y="13399"/>
                  </a:cubicBezTo>
                  <a:cubicBezTo>
                    <a:pt x="12437" y="13466"/>
                    <a:pt x="12441" y="13517"/>
                    <a:pt x="12446" y="13569"/>
                  </a:cubicBezTo>
                  <a:cubicBezTo>
                    <a:pt x="12187" y="13648"/>
                    <a:pt x="11932" y="13726"/>
                    <a:pt x="11654" y="13810"/>
                  </a:cubicBezTo>
                  <a:cubicBezTo>
                    <a:pt x="11669" y="13903"/>
                    <a:pt x="11683" y="13990"/>
                    <a:pt x="11703" y="14123"/>
                  </a:cubicBezTo>
                  <a:cubicBezTo>
                    <a:pt x="11525" y="14074"/>
                    <a:pt x="11365" y="14028"/>
                    <a:pt x="11213" y="13985"/>
                  </a:cubicBezTo>
                  <a:cubicBezTo>
                    <a:pt x="11203" y="14181"/>
                    <a:pt x="11148" y="14247"/>
                    <a:pt x="10900" y="14316"/>
                  </a:cubicBezTo>
                  <a:cubicBezTo>
                    <a:pt x="10892" y="14362"/>
                    <a:pt x="10887" y="14415"/>
                    <a:pt x="10874" y="14462"/>
                  </a:cubicBezTo>
                  <a:cubicBezTo>
                    <a:pt x="10859" y="14512"/>
                    <a:pt x="10837" y="14559"/>
                    <a:pt x="10801" y="14649"/>
                  </a:cubicBezTo>
                  <a:cubicBezTo>
                    <a:pt x="10758" y="14554"/>
                    <a:pt x="10729" y="14494"/>
                    <a:pt x="10708" y="14446"/>
                  </a:cubicBezTo>
                  <a:cubicBezTo>
                    <a:pt x="10555" y="14406"/>
                    <a:pt x="10410" y="14372"/>
                    <a:pt x="10279" y="14338"/>
                  </a:cubicBezTo>
                  <a:cubicBezTo>
                    <a:pt x="10255" y="14432"/>
                    <a:pt x="10228" y="14546"/>
                    <a:pt x="10206" y="14629"/>
                  </a:cubicBezTo>
                  <a:cubicBezTo>
                    <a:pt x="10063" y="14603"/>
                    <a:pt x="9933" y="14580"/>
                    <a:pt x="9780" y="14554"/>
                  </a:cubicBezTo>
                  <a:cubicBezTo>
                    <a:pt x="9767" y="14518"/>
                    <a:pt x="9748" y="14460"/>
                    <a:pt x="9702" y="14331"/>
                  </a:cubicBezTo>
                  <a:cubicBezTo>
                    <a:pt x="9650" y="14497"/>
                    <a:pt x="9618" y="14603"/>
                    <a:pt x="9569" y="14758"/>
                  </a:cubicBezTo>
                  <a:cubicBezTo>
                    <a:pt x="9284" y="14978"/>
                    <a:pt x="9177" y="14901"/>
                    <a:pt x="8655" y="14899"/>
                  </a:cubicBezTo>
                  <a:cubicBezTo>
                    <a:pt x="8417" y="14898"/>
                    <a:pt x="8175" y="14931"/>
                    <a:pt x="8008" y="15049"/>
                  </a:cubicBezTo>
                  <a:cubicBezTo>
                    <a:pt x="7931" y="14995"/>
                    <a:pt x="7855" y="14942"/>
                    <a:pt x="7780" y="14889"/>
                  </a:cubicBezTo>
                  <a:cubicBezTo>
                    <a:pt x="7774" y="14818"/>
                    <a:pt x="7769" y="14748"/>
                    <a:pt x="7763" y="14666"/>
                  </a:cubicBezTo>
                  <a:cubicBezTo>
                    <a:pt x="7599" y="14815"/>
                    <a:pt x="7599" y="14815"/>
                    <a:pt x="7631" y="15106"/>
                  </a:cubicBezTo>
                  <a:cubicBezTo>
                    <a:pt x="7419" y="15056"/>
                    <a:pt x="7150" y="15271"/>
                    <a:pt x="6988" y="14884"/>
                  </a:cubicBezTo>
                  <a:cubicBezTo>
                    <a:pt x="6952" y="15000"/>
                    <a:pt x="6931" y="15070"/>
                    <a:pt x="6906" y="15146"/>
                  </a:cubicBezTo>
                  <a:cubicBezTo>
                    <a:pt x="6848" y="15151"/>
                    <a:pt x="6778" y="15155"/>
                    <a:pt x="6696" y="15162"/>
                  </a:cubicBezTo>
                  <a:cubicBezTo>
                    <a:pt x="6670" y="15112"/>
                    <a:pt x="6644" y="15056"/>
                    <a:pt x="6599" y="14964"/>
                  </a:cubicBezTo>
                  <a:cubicBezTo>
                    <a:pt x="6559" y="15049"/>
                    <a:pt x="6533" y="15104"/>
                    <a:pt x="6499" y="15175"/>
                  </a:cubicBezTo>
                  <a:cubicBezTo>
                    <a:pt x="6335" y="15203"/>
                    <a:pt x="6191" y="15193"/>
                    <a:pt x="6150" y="14992"/>
                  </a:cubicBezTo>
                  <a:cubicBezTo>
                    <a:pt x="6077" y="15035"/>
                    <a:pt x="6000" y="15115"/>
                    <a:pt x="5927" y="15113"/>
                  </a:cubicBezTo>
                  <a:cubicBezTo>
                    <a:pt x="5776" y="15106"/>
                    <a:pt x="5643" y="14968"/>
                    <a:pt x="5471" y="15045"/>
                  </a:cubicBezTo>
                  <a:cubicBezTo>
                    <a:pt x="5455" y="15051"/>
                    <a:pt x="5411" y="14992"/>
                    <a:pt x="5378" y="14967"/>
                  </a:cubicBezTo>
                  <a:cubicBezTo>
                    <a:pt x="5312" y="14919"/>
                    <a:pt x="5245" y="14873"/>
                    <a:pt x="5175" y="14823"/>
                  </a:cubicBezTo>
                  <a:cubicBezTo>
                    <a:pt x="5206" y="14738"/>
                    <a:pt x="5264" y="14633"/>
                    <a:pt x="5067" y="14603"/>
                  </a:cubicBezTo>
                  <a:cubicBezTo>
                    <a:pt x="5038" y="14719"/>
                    <a:pt x="5007" y="14838"/>
                    <a:pt x="4974" y="14962"/>
                  </a:cubicBezTo>
                  <a:cubicBezTo>
                    <a:pt x="4790" y="15063"/>
                    <a:pt x="4768" y="14849"/>
                    <a:pt x="4675" y="14783"/>
                  </a:cubicBezTo>
                  <a:cubicBezTo>
                    <a:pt x="4540" y="14801"/>
                    <a:pt x="4446" y="14993"/>
                    <a:pt x="4293" y="14839"/>
                  </a:cubicBezTo>
                  <a:cubicBezTo>
                    <a:pt x="4435" y="14655"/>
                    <a:pt x="4148" y="14682"/>
                    <a:pt x="4129" y="14551"/>
                  </a:cubicBezTo>
                  <a:cubicBezTo>
                    <a:pt x="4112" y="14442"/>
                    <a:pt x="4017" y="14346"/>
                    <a:pt x="3909" y="14266"/>
                  </a:cubicBezTo>
                  <a:cubicBezTo>
                    <a:pt x="3930" y="14380"/>
                    <a:pt x="3950" y="14495"/>
                    <a:pt x="3975" y="14632"/>
                  </a:cubicBezTo>
                  <a:cubicBezTo>
                    <a:pt x="3845" y="14561"/>
                    <a:pt x="3733" y="14500"/>
                    <a:pt x="3606" y="14431"/>
                  </a:cubicBezTo>
                  <a:lnTo>
                    <a:pt x="3606" y="14064"/>
                  </a:lnTo>
                  <a:cubicBezTo>
                    <a:pt x="3520" y="14083"/>
                    <a:pt x="3454" y="14099"/>
                    <a:pt x="3388" y="14114"/>
                  </a:cubicBezTo>
                  <a:cubicBezTo>
                    <a:pt x="3371" y="14259"/>
                    <a:pt x="3519" y="14414"/>
                    <a:pt x="3345" y="14529"/>
                  </a:cubicBezTo>
                  <a:cubicBezTo>
                    <a:pt x="3111" y="14278"/>
                    <a:pt x="3111" y="14278"/>
                    <a:pt x="3124" y="14054"/>
                  </a:cubicBezTo>
                  <a:cubicBezTo>
                    <a:pt x="2994" y="14004"/>
                    <a:pt x="2869" y="13955"/>
                    <a:pt x="2738" y="13904"/>
                  </a:cubicBezTo>
                  <a:cubicBezTo>
                    <a:pt x="2726" y="13952"/>
                    <a:pt x="2716" y="14000"/>
                    <a:pt x="2704" y="14055"/>
                  </a:cubicBezTo>
                  <a:cubicBezTo>
                    <a:pt x="2569" y="14031"/>
                    <a:pt x="2577" y="13921"/>
                    <a:pt x="2538" y="13826"/>
                  </a:cubicBezTo>
                  <a:cubicBezTo>
                    <a:pt x="2499" y="13737"/>
                    <a:pt x="2331" y="13609"/>
                    <a:pt x="2301" y="13629"/>
                  </a:cubicBezTo>
                  <a:cubicBezTo>
                    <a:pt x="2143" y="13729"/>
                    <a:pt x="2169" y="13550"/>
                    <a:pt x="2111" y="13515"/>
                  </a:cubicBezTo>
                  <a:cubicBezTo>
                    <a:pt x="2022" y="13461"/>
                    <a:pt x="1957" y="13363"/>
                    <a:pt x="1842" y="13239"/>
                  </a:cubicBezTo>
                  <a:cubicBezTo>
                    <a:pt x="1836" y="13194"/>
                    <a:pt x="1822" y="13080"/>
                    <a:pt x="1808" y="12965"/>
                  </a:cubicBezTo>
                  <a:cubicBezTo>
                    <a:pt x="1697" y="12888"/>
                    <a:pt x="1648" y="12963"/>
                    <a:pt x="1580" y="13085"/>
                  </a:cubicBezTo>
                  <a:cubicBezTo>
                    <a:pt x="1545" y="12963"/>
                    <a:pt x="1519" y="12871"/>
                    <a:pt x="1487" y="12764"/>
                  </a:cubicBezTo>
                  <a:cubicBezTo>
                    <a:pt x="1426" y="12784"/>
                    <a:pt x="1360" y="12806"/>
                    <a:pt x="1293" y="12827"/>
                  </a:cubicBezTo>
                  <a:cubicBezTo>
                    <a:pt x="1280" y="12800"/>
                    <a:pt x="1261" y="12769"/>
                    <a:pt x="1266" y="12764"/>
                  </a:cubicBezTo>
                  <a:cubicBezTo>
                    <a:pt x="1379" y="12653"/>
                    <a:pt x="1379" y="12554"/>
                    <a:pt x="1217" y="12453"/>
                  </a:cubicBezTo>
                  <a:cubicBezTo>
                    <a:pt x="1154" y="12496"/>
                    <a:pt x="1082" y="12544"/>
                    <a:pt x="998" y="12601"/>
                  </a:cubicBezTo>
                  <a:cubicBezTo>
                    <a:pt x="982" y="12491"/>
                    <a:pt x="1040" y="12359"/>
                    <a:pt x="860" y="12343"/>
                  </a:cubicBezTo>
                  <a:cubicBezTo>
                    <a:pt x="806" y="12338"/>
                    <a:pt x="754" y="12232"/>
                    <a:pt x="716" y="12163"/>
                  </a:cubicBezTo>
                  <a:cubicBezTo>
                    <a:pt x="705" y="12143"/>
                    <a:pt x="748" y="12093"/>
                    <a:pt x="767" y="12055"/>
                  </a:cubicBezTo>
                  <a:cubicBezTo>
                    <a:pt x="707" y="12045"/>
                    <a:pt x="657" y="12041"/>
                    <a:pt x="607" y="12029"/>
                  </a:cubicBezTo>
                  <a:cubicBezTo>
                    <a:pt x="591" y="12024"/>
                    <a:pt x="582" y="11996"/>
                    <a:pt x="560" y="11965"/>
                  </a:cubicBezTo>
                  <a:cubicBezTo>
                    <a:pt x="587" y="11941"/>
                    <a:pt x="617" y="11918"/>
                    <a:pt x="659" y="11883"/>
                  </a:cubicBezTo>
                  <a:cubicBezTo>
                    <a:pt x="597" y="11833"/>
                    <a:pt x="533" y="11778"/>
                    <a:pt x="462" y="11722"/>
                  </a:cubicBezTo>
                  <a:cubicBezTo>
                    <a:pt x="534" y="11621"/>
                    <a:pt x="602" y="11524"/>
                    <a:pt x="684" y="11409"/>
                  </a:cubicBezTo>
                  <a:cubicBezTo>
                    <a:pt x="419" y="11372"/>
                    <a:pt x="566" y="11007"/>
                    <a:pt x="295" y="10924"/>
                  </a:cubicBezTo>
                  <a:cubicBezTo>
                    <a:pt x="308" y="11014"/>
                    <a:pt x="315" y="11069"/>
                    <a:pt x="323" y="11127"/>
                  </a:cubicBezTo>
                  <a:cubicBezTo>
                    <a:pt x="61" y="11103"/>
                    <a:pt x="0" y="11004"/>
                    <a:pt x="17" y="10622"/>
                  </a:cubicBezTo>
                  <a:cubicBezTo>
                    <a:pt x="158" y="10705"/>
                    <a:pt x="174" y="10944"/>
                    <a:pt x="403" y="10894"/>
                  </a:cubicBezTo>
                  <a:cubicBezTo>
                    <a:pt x="518" y="10712"/>
                    <a:pt x="601" y="10522"/>
                    <a:pt x="462" y="10294"/>
                  </a:cubicBezTo>
                  <a:cubicBezTo>
                    <a:pt x="417" y="10217"/>
                    <a:pt x="389" y="10117"/>
                    <a:pt x="389" y="10028"/>
                  </a:cubicBezTo>
                  <a:cubicBezTo>
                    <a:pt x="387" y="9582"/>
                    <a:pt x="389" y="9137"/>
                    <a:pt x="407" y="8691"/>
                  </a:cubicBezTo>
                  <a:cubicBezTo>
                    <a:pt x="414" y="8507"/>
                    <a:pt x="462" y="8323"/>
                    <a:pt x="491" y="8138"/>
                  </a:cubicBezTo>
                  <a:cubicBezTo>
                    <a:pt x="508" y="8034"/>
                    <a:pt x="522" y="7930"/>
                    <a:pt x="538" y="7825"/>
                  </a:cubicBezTo>
                  <a:cubicBezTo>
                    <a:pt x="477" y="7802"/>
                    <a:pt x="419" y="7778"/>
                    <a:pt x="341" y="7747"/>
                  </a:cubicBezTo>
                  <a:cubicBezTo>
                    <a:pt x="301" y="7861"/>
                    <a:pt x="263" y="7971"/>
                    <a:pt x="211" y="8117"/>
                  </a:cubicBezTo>
                  <a:cubicBezTo>
                    <a:pt x="162" y="7794"/>
                    <a:pt x="162" y="7794"/>
                    <a:pt x="287" y="7496"/>
                  </a:cubicBezTo>
                  <a:cubicBezTo>
                    <a:pt x="233" y="7457"/>
                    <a:pt x="176" y="7415"/>
                    <a:pt x="85" y="7349"/>
                  </a:cubicBezTo>
                  <a:cubicBezTo>
                    <a:pt x="186" y="7324"/>
                    <a:pt x="256" y="7305"/>
                    <a:pt x="389" y="7273"/>
                  </a:cubicBezTo>
                  <a:cubicBezTo>
                    <a:pt x="240" y="7236"/>
                    <a:pt x="154" y="7215"/>
                    <a:pt x="68" y="7193"/>
                  </a:cubicBezTo>
                  <a:cubicBezTo>
                    <a:pt x="66" y="7177"/>
                    <a:pt x="66" y="7160"/>
                    <a:pt x="65" y="7144"/>
                  </a:cubicBezTo>
                  <a:cubicBezTo>
                    <a:pt x="142" y="7130"/>
                    <a:pt x="219" y="7115"/>
                    <a:pt x="326" y="7094"/>
                  </a:cubicBezTo>
                  <a:cubicBezTo>
                    <a:pt x="247" y="7048"/>
                    <a:pt x="189" y="7013"/>
                    <a:pt x="137" y="6982"/>
                  </a:cubicBezTo>
                  <a:cubicBezTo>
                    <a:pt x="180" y="6865"/>
                    <a:pt x="227" y="6758"/>
                    <a:pt x="257" y="6648"/>
                  </a:cubicBezTo>
                  <a:cubicBezTo>
                    <a:pt x="278" y="6570"/>
                    <a:pt x="262" y="6480"/>
                    <a:pt x="292" y="6407"/>
                  </a:cubicBezTo>
                  <a:cubicBezTo>
                    <a:pt x="306" y="6371"/>
                    <a:pt x="420" y="6331"/>
                    <a:pt x="429" y="6342"/>
                  </a:cubicBezTo>
                  <a:cubicBezTo>
                    <a:pt x="481" y="6409"/>
                    <a:pt x="517" y="6491"/>
                    <a:pt x="565" y="6579"/>
                  </a:cubicBezTo>
                  <a:cubicBezTo>
                    <a:pt x="756" y="6427"/>
                    <a:pt x="690" y="6237"/>
                    <a:pt x="601" y="6044"/>
                  </a:cubicBezTo>
                  <a:cubicBezTo>
                    <a:pt x="652" y="6007"/>
                    <a:pt x="702" y="5972"/>
                    <a:pt x="768" y="5924"/>
                  </a:cubicBezTo>
                  <a:cubicBezTo>
                    <a:pt x="700" y="5877"/>
                    <a:pt x="641" y="5838"/>
                    <a:pt x="575" y="5794"/>
                  </a:cubicBezTo>
                  <a:cubicBezTo>
                    <a:pt x="592" y="5698"/>
                    <a:pt x="613" y="5591"/>
                    <a:pt x="634" y="5486"/>
                  </a:cubicBezTo>
                  <a:cubicBezTo>
                    <a:pt x="738" y="5492"/>
                    <a:pt x="851" y="5501"/>
                    <a:pt x="965" y="5508"/>
                  </a:cubicBezTo>
                  <a:cubicBezTo>
                    <a:pt x="959" y="5407"/>
                    <a:pt x="954" y="5335"/>
                    <a:pt x="949" y="5256"/>
                  </a:cubicBezTo>
                  <a:cubicBezTo>
                    <a:pt x="918" y="5262"/>
                    <a:pt x="882" y="5258"/>
                    <a:pt x="863" y="5274"/>
                  </a:cubicBezTo>
                  <a:cubicBezTo>
                    <a:pt x="818" y="5314"/>
                    <a:pt x="780" y="5364"/>
                    <a:pt x="696" y="5459"/>
                  </a:cubicBezTo>
                  <a:cubicBezTo>
                    <a:pt x="691" y="5267"/>
                    <a:pt x="665" y="5174"/>
                    <a:pt x="743" y="5043"/>
                  </a:cubicBezTo>
                  <a:cubicBezTo>
                    <a:pt x="986" y="4637"/>
                    <a:pt x="1204" y="4214"/>
                    <a:pt x="1374" y="3770"/>
                  </a:cubicBezTo>
                  <a:cubicBezTo>
                    <a:pt x="1423" y="3645"/>
                    <a:pt x="1585" y="3636"/>
                    <a:pt x="1616" y="3473"/>
                  </a:cubicBezTo>
                  <a:cubicBezTo>
                    <a:pt x="1639" y="3351"/>
                    <a:pt x="1775" y="3251"/>
                    <a:pt x="1886" y="3106"/>
                  </a:cubicBezTo>
                  <a:lnTo>
                    <a:pt x="2041" y="3106"/>
                  </a:lnTo>
                  <a:cubicBezTo>
                    <a:pt x="2061" y="2995"/>
                    <a:pt x="2077" y="2876"/>
                    <a:pt x="2111" y="2766"/>
                  </a:cubicBezTo>
                  <a:cubicBezTo>
                    <a:pt x="2119" y="2739"/>
                    <a:pt x="2185" y="2729"/>
                    <a:pt x="2231" y="2713"/>
                  </a:cubicBezTo>
                  <a:cubicBezTo>
                    <a:pt x="2236" y="2714"/>
                    <a:pt x="2242" y="2715"/>
                    <a:pt x="2247" y="2715"/>
                  </a:cubicBezTo>
                  <a:cubicBezTo>
                    <a:pt x="2316" y="2751"/>
                    <a:pt x="2383" y="2789"/>
                    <a:pt x="2451" y="2827"/>
                  </a:cubicBezTo>
                  <a:cubicBezTo>
                    <a:pt x="2459" y="2804"/>
                    <a:pt x="2466" y="2782"/>
                    <a:pt x="2473" y="2759"/>
                  </a:cubicBezTo>
                  <a:cubicBezTo>
                    <a:pt x="2398" y="2745"/>
                    <a:pt x="2322" y="2729"/>
                    <a:pt x="2247" y="2715"/>
                  </a:cubicBezTo>
                  <a:cubicBezTo>
                    <a:pt x="2244" y="2714"/>
                    <a:pt x="2241" y="2710"/>
                    <a:pt x="2237" y="2709"/>
                  </a:cubicBezTo>
                  <a:cubicBezTo>
                    <a:pt x="2236" y="2710"/>
                    <a:pt x="2233" y="2710"/>
                    <a:pt x="2231" y="2713"/>
                  </a:cubicBezTo>
                  <a:lnTo>
                    <a:pt x="2228" y="2713"/>
                  </a:lnTo>
                  <a:cubicBezTo>
                    <a:pt x="2216" y="2656"/>
                    <a:pt x="2201" y="2599"/>
                    <a:pt x="2181" y="2517"/>
                  </a:cubicBezTo>
                  <a:cubicBezTo>
                    <a:pt x="2322" y="2552"/>
                    <a:pt x="2450" y="2583"/>
                    <a:pt x="2577" y="2615"/>
                  </a:cubicBezTo>
                  <a:cubicBezTo>
                    <a:pt x="2584" y="2598"/>
                    <a:pt x="2592" y="2582"/>
                    <a:pt x="2598" y="2565"/>
                  </a:cubicBezTo>
                  <a:cubicBezTo>
                    <a:pt x="2517" y="2513"/>
                    <a:pt x="2435" y="2460"/>
                    <a:pt x="2322" y="2390"/>
                  </a:cubicBezTo>
                  <a:cubicBezTo>
                    <a:pt x="2445" y="2358"/>
                    <a:pt x="2540" y="2355"/>
                    <a:pt x="2611" y="2209"/>
                  </a:cubicBezTo>
                  <a:cubicBezTo>
                    <a:pt x="2695" y="2031"/>
                    <a:pt x="2935" y="1931"/>
                    <a:pt x="3097" y="1786"/>
                  </a:cubicBezTo>
                  <a:cubicBezTo>
                    <a:pt x="3189" y="1705"/>
                    <a:pt x="3253" y="1595"/>
                    <a:pt x="3387" y="1574"/>
                  </a:cubicBezTo>
                  <a:cubicBezTo>
                    <a:pt x="3387" y="1574"/>
                    <a:pt x="3387" y="1575"/>
                    <a:pt x="3388" y="1575"/>
                  </a:cubicBezTo>
                  <a:lnTo>
                    <a:pt x="3392" y="1583"/>
                  </a:lnTo>
                  <a:cubicBezTo>
                    <a:pt x="3346" y="1851"/>
                    <a:pt x="3369" y="1893"/>
                    <a:pt x="3572" y="1926"/>
                  </a:cubicBezTo>
                  <a:cubicBezTo>
                    <a:pt x="3513" y="1812"/>
                    <a:pt x="3452" y="1698"/>
                    <a:pt x="3392" y="1583"/>
                  </a:cubicBezTo>
                  <a:cubicBezTo>
                    <a:pt x="3393" y="1579"/>
                    <a:pt x="3393" y="1575"/>
                    <a:pt x="3393" y="1572"/>
                  </a:cubicBezTo>
                  <a:cubicBezTo>
                    <a:pt x="3390" y="1572"/>
                    <a:pt x="3389" y="1573"/>
                    <a:pt x="3387" y="1574"/>
                  </a:cubicBezTo>
                  <a:cubicBezTo>
                    <a:pt x="3373" y="1552"/>
                    <a:pt x="3350" y="1512"/>
                    <a:pt x="3351" y="1512"/>
                  </a:cubicBezTo>
                  <a:cubicBezTo>
                    <a:pt x="3609" y="1350"/>
                    <a:pt x="3867" y="1188"/>
                    <a:pt x="4128" y="1028"/>
                  </a:cubicBezTo>
                  <a:cubicBezTo>
                    <a:pt x="4181" y="995"/>
                    <a:pt x="4234" y="954"/>
                    <a:pt x="4294" y="939"/>
                  </a:cubicBezTo>
                  <a:cubicBezTo>
                    <a:pt x="4389" y="915"/>
                    <a:pt x="4447" y="978"/>
                    <a:pt x="4418" y="1062"/>
                  </a:cubicBezTo>
                  <a:cubicBezTo>
                    <a:pt x="4369" y="1204"/>
                    <a:pt x="4294" y="1335"/>
                    <a:pt x="4222" y="1489"/>
                  </a:cubicBezTo>
                  <a:lnTo>
                    <a:pt x="4432" y="1489"/>
                  </a:lnTo>
                  <a:cubicBezTo>
                    <a:pt x="4446" y="1400"/>
                    <a:pt x="4434" y="1298"/>
                    <a:pt x="4479" y="1249"/>
                  </a:cubicBezTo>
                  <a:cubicBezTo>
                    <a:pt x="4556" y="1162"/>
                    <a:pt x="4556" y="1108"/>
                    <a:pt x="4518" y="1001"/>
                  </a:cubicBezTo>
                  <a:cubicBezTo>
                    <a:pt x="4458" y="825"/>
                    <a:pt x="4671" y="608"/>
                    <a:pt x="4851" y="679"/>
                  </a:cubicBezTo>
                  <a:cubicBezTo>
                    <a:pt x="4945" y="717"/>
                    <a:pt x="4957" y="687"/>
                    <a:pt x="5012" y="647"/>
                  </a:cubicBezTo>
                  <a:cubicBezTo>
                    <a:pt x="5154" y="547"/>
                    <a:pt x="5341" y="530"/>
                    <a:pt x="5476" y="405"/>
                  </a:cubicBezTo>
                  <a:cubicBezTo>
                    <a:pt x="5488" y="391"/>
                    <a:pt x="5560" y="441"/>
                    <a:pt x="5606" y="464"/>
                  </a:cubicBezTo>
                  <a:cubicBezTo>
                    <a:pt x="5660" y="545"/>
                    <a:pt x="5715" y="627"/>
                    <a:pt x="5769" y="708"/>
                  </a:cubicBezTo>
                  <a:cubicBezTo>
                    <a:pt x="5797" y="463"/>
                    <a:pt x="6076" y="455"/>
                    <a:pt x="6137" y="250"/>
                  </a:cubicBezTo>
                  <a:cubicBezTo>
                    <a:pt x="6285" y="256"/>
                    <a:pt x="6451" y="295"/>
                    <a:pt x="6572" y="155"/>
                  </a:cubicBezTo>
                  <a:cubicBezTo>
                    <a:pt x="6739" y="337"/>
                    <a:pt x="6896" y="136"/>
                    <a:pt x="7060" y="139"/>
                  </a:cubicBezTo>
                  <a:cubicBezTo>
                    <a:pt x="7391" y="145"/>
                    <a:pt x="7718" y="76"/>
                    <a:pt x="8057" y="110"/>
                  </a:cubicBezTo>
                  <a:cubicBezTo>
                    <a:pt x="8256" y="130"/>
                    <a:pt x="8457" y="114"/>
                    <a:pt x="8650" y="192"/>
                  </a:cubicBezTo>
                  <a:cubicBezTo>
                    <a:pt x="8687" y="208"/>
                    <a:pt x="8743" y="230"/>
                    <a:pt x="8770" y="214"/>
                  </a:cubicBezTo>
                  <a:cubicBezTo>
                    <a:pt x="9130" y="0"/>
                    <a:pt x="9431" y="303"/>
                    <a:pt x="9761" y="323"/>
                  </a:cubicBezTo>
                  <a:cubicBezTo>
                    <a:pt x="9871" y="332"/>
                    <a:pt x="9962" y="416"/>
                    <a:pt x="10097" y="359"/>
                  </a:cubicBezTo>
                  <a:cubicBezTo>
                    <a:pt x="10173" y="327"/>
                    <a:pt x="10323" y="366"/>
                    <a:pt x="10391" y="428"/>
                  </a:cubicBezTo>
                  <a:cubicBezTo>
                    <a:pt x="10650" y="665"/>
                    <a:pt x="10985" y="665"/>
                    <a:pt x="11291" y="754"/>
                  </a:cubicBezTo>
                  <a:cubicBezTo>
                    <a:pt x="11447" y="797"/>
                    <a:pt x="11591" y="834"/>
                    <a:pt x="11679" y="999"/>
                  </a:cubicBezTo>
                  <a:cubicBezTo>
                    <a:pt x="11718" y="1069"/>
                    <a:pt x="11826" y="1113"/>
                    <a:pt x="11914" y="1145"/>
                  </a:cubicBezTo>
                  <a:cubicBezTo>
                    <a:pt x="12221" y="1264"/>
                    <a:pt x="12479" y="1434"/>
                    <a:pt x="12737" y="1651"/>
                  </a:cubicBezTo>
                  <a:cubicBezTo>
                    <a:pt x="12979" y="1855"/>
                    <a:pt x="13141" y="2119"/>
                    <a:pt x="13390" y="2298"/>
                  </a:cubicBezTo>
                  <a:cubicBezTo>
                    <a:pt x="13354" y="2360"/>
                    <a:pt x="13328" y="2403"/>
                    <a:pt x="13303" y="2445"/>
                  </a:cubicBezTo>
                  <a:cubicBezTo>
                    <a:pt x="13318" y="2464"/>
                    <a:pt x="13329" y="2490"/>
                    <a:pt x="13342" y="2491"/>
                  </a:cubicBezTo>
                  <a:cubicBezTo>
                    <a:pt x="13552" y="2509"/>
                    <a:pt x="13610" y="2719"/>
                    <a:pt x="13757" y="2817"/>
                  </a:cubicBezTo>
                  <a:cubicBezTo>
                    <a:pt x="13771" y="2825"/>
                    <a:pt x="13776" y="2877"/>
                    <a:pt x="13764" y="2890"/>
                  </a:cubicBezTo>
                  <a:cubicBezTo>
                    <a:pt x="13683" y="2968"/>
                    <a:pt x="13733" y="3031"/>
                    <a:pt x="13791" y="3078"/>
                  </a:cubicBezTo>
                  <a:cubicBezTo>
                    <a:pt x="13964" y="3216"/>
                    <a:pt x="14048" y="3427"/>
                    <a:pt x="14207" y="3575"/>
                  </a:cubicBezTo>
                  <a:cubicBezTo>
                    <a:pt x="14296" y="3659"/>
                    <a:pt x="14303" y="3708"/>
                    <a:pt x="14333" y="3992"/>
                  </a:cubicBezTo>
                  <a:cubicBezTo>
                    <a:pt x="14335" y="4012"/>
                    <a:pt x="14335" y="4042"/>
                    <a:pt x="14348" y="4049"/>
                  </a:cubicBezTo>
                  <a:cubicBezTo>
                    <a:pt x="14560" y="4178"/>
                    <a:pt x="14452" y="4364"/>
                    <a:pt x="14441" y="4534"/>
                  </a:cubicBezTo>
                  <a:cubicBezTo>
                    <a:pt x="14435" y="4610"/>
                    <a:pt x="14444" y="4693"/>
                    <a:pt x="14471" y="4763"/>
                  </a:cubicBezTo>
                  <a:cubicBezTo>
                    <a:pt x="14486" y="4804"/>
                    <a:pt x="14571" y="4817"/>
                    <a:pt x="14591" y="4857"/>
                  </a:cubicBezTo>
                  <a:cubicBezTo>
                    <a:pt x="14718" y="5110"/>
                    <a:pt x="14834" y="5366"/>
                    <a:pt x="14953" y="5621"/>
                  </a:cubicBezTo>
                  <a:cubicBezTo>
                    <a:pt x="14871" y="5684"/>
                    <a:pt x="14756" y="5731"/>
                    <a:pt x="14740" y="5803"/>
                  </a:cubicBezTo>
                  <a:cubicBezTo>
                    <a:pt x="14727" y="5857"/>
                    <a:pt x="14836" y="5940"/>
                    <a:pt x="14907" y="6031"/>
                  </a:cubicBezTo>
                  <a:cubicBezTo>
                    <a:pt x="14870" y="6059"/>
                    <a:pt x="14817" y="6099"/>
                    <a:pt x="14750" y="6149"/>
                  </a:cubicBezTo>
                  <a:cubicBezTo>
                    <a:pt x="14763" y="6193"/>
                    <a:pt x="14768" y="6248"/>
                    <a:pt x="14796" y="6287"/>
                  </a:cubicBezTo>
                  <a:cubicBezTo>
                    <a:pt x="14882" y="6414"/>
                    <a:pt x="14986" y="6528"/>
                    <a:pt x="14869" y="6696"/>
                  </a:cubicBezTo>
                  <a:cubicBezTo>
                    <a:pt x="14849" y="6724"/>
                    <a:pt x="14906" y="6804"/>
                    <a:pt x="14937" y="6886"/>
                  </a:cubicBezTo>
                  <a:cubicBezTo>
                    <a:pt x="14873" y="6906"/>
                    <a:pt x="14807" y="6927"/>
                    <a:pt x="14715" y="6956"/>
                  </a:cubicBezTo>
                  <a:cubicBezTo>
                    <a:pt x="14721" y="7068"/>
                    <a:pt x="14728" y="7185"/>
                    <a:pt x="14735" y="7329"/>
                  </a:cubicBezTo>
                  <a:cubicBezTo>
                    <a:pt x="14825" y="7298"/>
                    <a:pt x="14890" y="7276"/>
                    <a:pt x="15006" y="7236"/>
                  </a:cubicBezTo>
                  <a:cubicBezTo>
                    <a:pt x="14962" y="7311"/>
                    <a:pt x="14913" y="7362"/>
                    <a:pt x="14922" y="7381"/>
                  </a:cubicBezTo>
                  <a:cubicBezTo>
                    <a:pt x="14988" y="7508"/>
                    <a:pt x="14979" y="7584"/>
                    <a:pt x="14821" y="7612"/>
                  </a:cubicBezTo>
                  <a:cubicBezTo>
                    <a:pt x="14796" y="7616"/>
                    <a:pt x="14783" y="7690"/>
                    <a:pt x="14767" y="7732"/>
                  </a:cubicBezTo>
                  <a:cubicBezTo>
                    <a:pt x="14942" y="7660"/>
                    <a:pt x="14781" y="7934"/>
                    <a:pt x="14932" y="7892"/>
                  </a:cubicBezTo>
                  <a:cubicBezTo>
                    <a:pt x="14957" y="7886"/>
                    <a:pt x="14989" y="7902"/>
                    <a:pt x="15051" y="7915"/>
                  </a:cubicBezTo>
                  <a:cubicBezTo>
                    <a:pt x="15006" y="7976"/>
                    <a:pt x="14975" y="8019"/>
                    <a:pt x="14927" y="8087"/>
                  </a:cubicBezTo>
                  <a:cubicBezTo>
                    <a:pt x="14973" y="8205"/>
                    <a:pt x="15029" y="8345"/>
                    <a:pt x="15083" y="8486"/>
                  </a:cubicBezTo>
                  <a:cubicBezTo>
                    <a:pt x="14969" y="8664"/>
                    <a:pt x="14864" y="8847"/>
                    <a:pt x="14923" y="9087"/>
                  </a:cubicBezTo>
                  <a:cubicBezTo>
                    <a:pt x="14963" y="9243"/>
                    <a:pt x="14947" y="9251"/>
                    <a:pt x="14740" y="9310"/>
                  </a:cubicBezTo>
                  <a:cubicBezTo>
                    <a:pt x="14750" y="9366"/>
                    <a:pt x="14760" y="9425"/>
                    <a:pt x="14773" y="9504"/>
                  </a:cubicBezTo>
                  <a:cubicBezTo>
                    <a:pt x="14708" y="9537"/>
                    <a:pt x="14639" y="9572"/>
                    <a:pt x="14561" y="9610"/>
                  </a:cubicBezTo>
                  <a:cubicBezTo>
                    <a:pt x="14598" y="9709"/>
                    <a:pt x="14630" y="9796"/>
                    <a:pt x="14653" y="9856"/>
                  </a:cubicBezTo>
                  <a:cubicBezTo>
                    <a:pt x="14580" y="10008"/>
                    <a:pt x="14517" y="10143"/>
                    <a:pt x="14456" y="10269"/>
                  </a:cubicBezTo>
                  <a:cubicBezTo>
                    <a:pt x="14550" y="10385"/>
                    <a:pt x="14767" y="10235"/>
                    <a:pt x="14796" y="10482"/>
                  </a:cubicBezTo>
                  <a:close/>
                  <a:moveTo>
                    <a:pt x="1081" y="11988"/>
                  </a:moveTo>
                  <a:cubicBezTo>
                    <a:pt x="1076" y="11977"/>
                    <a:pt x="1043" y="11981"/>
                    <a:pt x="1002" y="11972"/>
                  </a:cubicBezTo>
                  <a:cubicBezTo>
                    <a:pt x="1006" y="12055"/>
                    <a:pt x="1010" y="12133"/>
                    <a:pt x="1017" y="12267"/>
                  </a:cubicBezTo>
                  <a:cubicBezTo>
                    <a:pt x="1203" y="12159"/>
                    <a:pt x="1125" y="12070"/>
                    <a:pt x="1081" y="11988"/>
                  </a:cubicBezTo>
                  <a:close/>
                  <a:moveTo>
                    <a:pt x="1203" y="4988"/>
                  </a:moveTo>
                  <a:cubicBezTo>
                    <a:pt x="1062" y="5148"/>
                    <a:pt x="1062" y="5148"/>
                    <a:pt x="1110" y="5334"/>
                  </a:cubicBezTo>
                  <a:cubicBezTo>
                    <a:pt x="1141" y="5219"/>
                    <a:pt x="1166" y="5124"/>
                    <a:pt x="1203" y="4988"/>
                  </a:cubicBezTo>
                  <a:close/>
                  <a:moveTo>
                    <a:pt x="1663" y="4244"/>
                  </a:moveTo>
                  <a:cubicBezTo>
                    <a:pt x="1694" y="4165"/>
                    <a:pt x="1711" y="4116"/>
                    <a:pt x="1728" y="4068"/>
                  </a:cubicBezTo>
                  <a:cubicBezTo>
                    <a:pt x="1678" y="4066"/>
                    <a:pt x="1627" y="4062"/>
                    <a:pt x="1537" y="4057"/>
                  </a:cubicBezTo>
                  <a:cubicBezTo>
                    <a:pt x="1589" y="4132"/>
                    <a:pt x="1615" y="4171"/>
                    <a:pt x="1663" y="4244"/>
                  </a:cubicBezTo>
                  <a:close/>
                  <a:moveTo>
                    <a:pt x="1961" y="12771"/>
                  </a:moveTo>
                  <a:cubicBezTo>
                    <a:pt x="1878" y="12742"/>
                    <a:pt x="1800" y="12602"/>
                    <a:pt x="1678" y="12821"/>
                  </a:cubicBezTo>
                  <a:cubicBezTo>
                    <a:pt x="1788" y="12827"/>
                    <a:pt x="1873" y="12831"/>
                    <a:pt x="1959" y="12835"/>
                  </a:cubicBezTo>
                  <a:cubicBezTo>
                    <a:pt x="1960" y="12814"/>
                    <a:pt x="1961" y="12793"/>
                    <a:pt x="1961" y="12771"/>
                  </a:cubicBezTo>
                  <a:close/>
                  <a:moveTo>
                    <a:pt x="3321" y="4793"/>
                  </a:moveTo>
                  <a:lnTo>
                    <a:pt x="3169" y="4770"/>
                  </a:lnTo>
                  <a:cubicBezTo>
                    <a:pt x="3169" y="4802"/>
                    <a:pt x="3165" y="4858"/>
                    <a:pt x="3170" y="4859"/>
                  </a:cubicBezTo>
                  <a:cubicBezTo>
                    <a:pt x="3215" y="4865"/>
                    <a:pt x="3261" y="4863"/>
                    <a:pt x="3305" y="4863"/>
                  </a:cubicBezTo>
                  <a:cubicBezTo>
                    <a:pt x="3310" y="4840"/>
                    <a:pt x="3315" y="4817"/>
                    <a:pt x="3321" y="4793"/>
                  </a:cubicBezTo>
                  <a:close/>
                  <a:moveTo>
                    <a:pt x="3634" y="2093"/>
                  </a:moveTo>
                  <a:cubicBezTo>
                    <a:pt x="3508" y="2069"/>
                    <a:pt x="3423" y="2052"/>
                    <a:pt x="3337" y="2036"/>
                  </a:cubicBezTo>
                  <a:cubicBezTo>
                    <a:pt x="3330" y="2051"/>
                    <a:pt x="3324" y="2067"/>
                    <a:pt x="3316" y="2081"/>
                  </a:cubicBezTo>
                  <a:cubicBezTo>
                    <a:pt x="3351" y="2103"/>
                    <a:pt x="3408" y="2119"/>
                    <a:pt x="3415" y="2147"/>
                  </a:cubicBezTo>
                  <a:cubicBezTo>
                    <a:pt x="3428" y="2192"/>
                    <a:pt x="3409" y="2246"/>
                    <a:pt x="3403" y="2297"/>
                  </a:cubicBezTo>
                  <a:cubicBezTo>
                    <a:pt x="3419" y="2302"/>
                    <a:pt x="3435" y="2308"/>
                    <a:pt x="3450" y="2314"/>
                  </a:cubicBezTo>
                  <a:cubicBezTo>
                    <a:pt x="3503" y="2251"/>
                    <a:pt x="3558" y="2186"/>
                    <a:pt x="3634" y="2093"/>
                  </a:cubicBezTo>
                  <a:close/>
                  <a:moveTo>
                    <a:pt x="3982" y="1652"/>
                  </a:moveTo>
                  <a:cubicBezTo>
                    <a:pt x="3971" y="1630"/>
                    <a:pt x="3939" y="1607"/>
                    <a:pt x="3914" y="1607"/>
                  </a:cubicBezTo>
                  <a:cubicBezTo>
                    <a:pt x="3892" y="1607"/>
                    <a:pt x="3850" y="1636"/>
                    <a:pt x="3850" y="1652"/>
                  </a:cubicBezTo>
                  <a:cubicBezTo>
                    <a:pt x="3851" y="1693"/>
                    <a:pt x="3871" y="1732"/>
                    <a:pt x="3884" y="1772"/>
                  </a:cubicBezTo>
                  <a:cubicBezTo>
                    <a:pt x="3907" y="1755"/>
                    <a:pt x="3930" y="1738"/>
                    <a:pt x="3951" y="1723"/>
                  </a:cubicBezTo>
                  <a:cubicBezTo>
                    <a:pt x="3964" y="1698"/>
                    <a:pt x="3988" y="1668"/>
                    <a:pt x="3982" y="1652"/>
                  </a:cubicBezTo>
                  <a:close/>
                  <a:moveTo>
                    <a:pt x="4501" y="4619"/>
                  </a:moveTo>
                  <a:cubicBezTo>
                    <a:pt x="4341" y="4766"/>
                    <a:pt x="4414" y="4822"/>
                    <a:pt x="4501" y="4907"/>
                  </a:cubicBezTo>
                  <a:close/>
                  <a:moveTo>
                    <a:pt x="4509" y="3146"/>
                  </a:moveTo>
                  <a:cubicBezTo>
                    <a:pt x="4498" y="3089"/>
                    <a:pt x="4487" y="3032"/>
                    <a:pt x="4477" y="2977"/>
                  </a:cubicBezTo>
                  <a:cubicBezTo>
                    <a:pt x="4457" y="2982"/>
                    <a:pt x="4422" y="2989"/>
                    <a:pt x="4422" y="2993"/>
                  </a:cubicBezTo>
                  <a:cubicBezTo>
                    <a:pt x="4427" y="3048"/>
                    <a:pt x="4437" y="3103"/>
                    <a:pt x="4448" y="3157"/>
                  </a:cubicBezTo>
                  <a:cubicBezTo>
                    <a:pt x="4469" y="3154"/>
                    <a:pt x="4488" y="3150"/>
                    <a:pt x="4509" y="3146"/>
                  </a:cubicBezTo>
                  <a:close/>
                  <a:moveTo>
                    <a:pt x="4688" y="3748"/>
                  </a:moveTo>
                  <a:cubicBezTo>
                    <a:pt x="4679" y="3746"/>
                    <a:pt x="4668" y="3745"/>
                    <a:pt x="4659" y="3745"/>
                  </a:cubicBezTo>
                  <a:cubicBezTo>
                    <a:pt x="4650" y="3812"/>
                    <a:pt x="4642" y="3878"/>
                    <a:pt x="4633" y="3944"/>
                  </a:cubicBezTo>
                  <a:lnTo>
                    <a:pt x="4688" y="3952"/>
                  </a:lnTo>
                  <a:close/>
                  <a:moveTo>
                    <a:pt x="5129" y="923"/>
                  </a:moveTo>
                  <a:cubicBezTo>
                    <a:pt x="5058" y="896"/>
                    <a:pt x="5023" y="875"/>
                    <a:pt x="4990" y="878"/>
                  </a:cubicBezTo>
                  <a:cubicBezTo>
                    <a:pt x="4967" y="879"/>
                    <a:pt x="4947" y="914"/>
                    <a:pt x="4926" y="935"/>
                  </a:cubicBezTo>
                  <a:cubicBezTo>
                    <a:pt x="4952" y="961"/>
                    <a:pt x="4977" y="1006"/>
                    <a:pt x="5006" y="1009"/>
                  </a:cubicBezTo>
                  <a:cubicBezTo>
                    <a:pt x="5032" y="1010"/>
                    <a:pt x="5064" y="969"/>
                    <a:pt x="5129" y="923"/>
                  </a:cubicBezTo>
                  <a:close/>
                  <a:moveTo>
                    <a:pt x="5559" y="2521"/>
                  </a:moveTo>
                  <a:cubicBezTo>
                    <a:pt x="5613" y="2442"/>
                    <a:pt x="5652" y="2386"/>
                    <a:pt x="5704" y="2310"/>
                  </a:cubicBezTo>
                  <a:cubicBezTo>
                    <a:pt x="5512" y="2295"/>
                    <a:pt x="5523" y="2381"/>
                    <a:pt x="5559" y="2521"/>
                  </a:cubicBezTo>
                  <a:close/>
                  <a:moveTo>
                    <a:pt x="5427" y="2883"/>
                  </a:moveTo>
                  <a:lnTo>
                    <a:pt x="5427" y="3421"/>
                  </a:lnTo>
                  <a:cubicBezTo>
                    <a:pt x="5507" y="3250"/>
                    <a:pt x="5559" y="3137"/>
                    <a:pt x="5629" y="2985"/>
                  </a:cubicBezTo>
                  <a:cubicBezTo>
                    <a:pt x="5563" y="2951"/>
                    <a:pt x="5507" y="2923"/>
                    <a:pt x="5427" y="2883"/>
                  </a:cubicBezTo>
                  <a:close/>
                  <a:moveTo>
                    <a:pt x="5413" y="742"/>
                  </a:moveTo>
                  <a:cubicBezTo>
                    <a:pt x="5436" y="751"/>
                    <a:pt x="5475" y="728"/>
                    <a:pt x="5545" y="708"/>
                  </a:cubicBezTo>
                  <a:cubicBezTo>
                    <a:pt x="5481" y="646"/>
                    <a:pt x="5450" y="617"/>
                    <a:pt x="5417" y="586"/>
                  </a:cubicBezTo>
                  <a:cubicBezTo>
                    <a:pt x="5392" y="612"/>
                    <a:pt x="5350" y="636"/>
                    <a:pt x="5348" y="662"/>
                  </a:cubicBezTo>
                  <a:cubicBezTo>
                    <a:pt x="5348" y="690"/>
                    <a:pt x="5384" y="729"/>
                    <a:pt x="5413" y="742"/>
                  </a:cubicBezTo>
                  <a:close/>
                  <a:moveTo>
                    <a:pt x="5524" y="6850"/>
                  </a:moveTo>
                  <a:cubicBezTo>
                    <a:pt x="5503" y="6734"/>
                    <a:pt x="5596" y="6615"/>
                    <a:pt x="5399" y="6563"/>
                  </a:cubicBezTo>
                  <a:cubicBezTo>
                    <a:pt x="5408" y="6676"/>
                    <a:pt x="5341" y="6776"/>
                    <a:pt x="5524" y="6850"/>
                  </a:cubicBezTo>
                  <a:close/>
                  <a:moveTo>
                    <a:pt x="5736" y="10070"/>
                  </a:moveTo>
                  <a:cubicBezTo>
                    <a:pt x="5650" y="10088"/>
                    <a:pt x="5600" y="10097"/>
                    <a:pt x="5503" y="10117"/>
                  </a:cubicBezTo>
                  <a:cubicBezTo>
                    <a:pt x="5612" y="10206"/>
                    <a:pt x="5671" y="10287"/>
                    <a:pt x="5736" y="10070"/>
                  </a:cubicBezTo>
                  <a:close/>
                  <a:moveTo>
                    <a:pt x="5857" y="2909"/>
                  </a:moveTo>
                  <a:cubicBezTo>
                    <a:pt x="5849" y="2828"/>
                    <a:pt x="5844" y="2775"/>
                    <a:pt x="5837" y="2714"/>
                  </a:cubicBezTo>
                  <a:cubicBezTo>
                    <a:pt x="5661" y="2786"/>
                    <a:pt x="5700" y="2838"/>
                    <a:pt x="5857" y="2909"/>
                  </a:cubicBezTo>
                  <a:close/>
                  <a:moveTo>
                    <a:pt x="6439" y="546"/>
                  </a:moveTo>
                  <a:cubicBezTo>
                    <a:pt x="6467" y="553"/>
                    <a:pt x="6495" y="561"/>
                    <a:pt x="6524" y="567"/>
                  </a:cubicBezTo>
                  <a:cubicBezTo>
                    <a:pt x="6543" y="492"/>
                    <a:pt x="6560" y="416"/>
                    <a:pt x="6577" y="341"/>
                  </a:cubicBezTo>
                  <a:cubicBezTo>
                    <a:pt x="6558" y="336"/>
                    <a:pt x="6539" y="329"/>
                    <a:pt x="6519" y="323"/>
                  </a:cubicBezTo>
                  <a:cubicBezTo>
                    <a:pt x="6493" y="399"/>
                    <a:pt x="6466" y="472"/>
                    <a:pt x="6439" y="546"/>
                  </a:cubicBezTo>
                  <a:close/>
                  <a:moveTo>
                    <a:pt x="6647" y="2193"/>
                  </a:moveTo>
                  <a:cubicBezTo>
                    <a:pt x="6608" y="2144"/>
                    <a:pt x="6571" y="2094"/>
                    <a:pt x="6533" y="2046"/>
                  </a:cubicBezTo>
                  <a:cubicBezTo>
                    <a:pt x="6509" y="2068"/>
                    <a:pt x="6486" y="2089"/>
                    <a:pt x="6463" y="2113"/>
                  </a:cubicBezTo>
                  <a:cubicBezTo>
                    <a:pt x="6508" y="2154"/>
                    <a:pt x="6553" y="2196"/>
                    <a:pt x="6598" y="2235"/>
                  </a:cubicBezTo>
                  <a:cubicBezTo>
                    <a:pt x="6616" y="2222"/>
                    <a:pt x="6631" y="2207"/>
                    <a:pt x="6647" y="2193"/>
                  </a:cubicBezTo>
                  <a:close/>
                  <a:moveTo>
                    <a:pt x="6993" y="3140"/>
                  </a:moveTo>
                  <a:cubicBezTo>
                    <a:pt x="6945" y="3116"/>
                    <a:pt x="6897" y="3092"/>
                    <a:pt x="6848" y="3068"/>
                  </a:cubicBezTo>
                  <a:cubicBezTo>
                    <a:pt x="6840" y="3085"/>
                    <a:pt x="6829" y="3103"/>
                    <a:pt x="6820" y="3120"/>
                  </a:cubicBezTo>
                  <a:cubicBezTo>
                    <a:pt x="6866" y="3150"/>
                    <a:pt x="6910" y="3180"/>
                    <a:pt x="6955" y="3210"/>
                  </a:cubicBezTo>
                  <a:cubicBezTo>
                    <a:pt x="6967" y="3187"/>
                    <a:pt x="6980" y="3163"/>
                    <a:pt x="6993" y="3140"/>
                  </a:cubicBezTo>
                  <a:close/>
                  <a:moveTo>
                    <a:pt x="7174" y="2030"/>
                  </a:moveTo>
                  <a:cubicBezTo>
                    <a:pt x="7142" y="1989"/>
                    <a:pt x="7112" y="1946"/>
                    <a:pt x="7107" y="1948"/>
                  </a:cubicBezTo>
                  <a:cubicBezTo>
                    <a:pt x="7067" y="1972"/>
                    <a:pt x="7028" y="2001"/>
                    <a:pt x="6994" y="2034"/>
                  </a:cubicBezTo>
                  <a:cubicBezTo>
                    <a:pt x="6992" y="2036"/>
                    <a:pt x="7034" y="2100"/>
                    <a:pt x="7042" y="2098"/>
                  </a:cubicBezTo>
                  <a:cubicBezTo>
                    <a:pt x="7086" y="2084"/>
                    <a:pt x="7124" y="2057"/>
                    <a:pt x="7174" y="2030"/>
                  </a:cubicBezTo>
                  <a:close/>
                  <a:moveTo>
                    <a:pt x="7576" y="6266"/>
                  </a:moveTo>
                  <a:cubicBezTo>
                    <a:pt x="7546" y="6226"/>
                    <a:pt x="7515" y="6187"/>
                    <a:pt x="7485" y="6148"/>
                  </a:cubicBezTo>
                  <a:cubicBezTo>
                    <a:pt x="7464" y="6169"/>
                    <a:pt x="7442" y="6188"/>
                    <a:pt x="7421" y="6209"/>
                  </a:cubicBezTo>
                  <a:cubicBezTo>
                    <a:pt x="7459" y="6241"/>
                    <a:pt x="7497" y="6273"/>
                    <a:pt x="7536" y="6304"/>
                  </a:cubicBezTo>
                  <a:cubicBezTo>
                    <a:pt x="7550" y="6291"/>
                    <a:pt x="7563" y="6278"/>
                    <a:pt x="7576" y="6266"/>
                  </a:cubicBezTo>
                  <a:close/>
                  <a:moveTo>
                    <a:pt x="7879" y="11206"/>
                  </a:moveTo>
                  <a:cubicBezTo>
                    <a:pt x="7877" y="11180"/>
                    <a:pt x="7859" y="11147"/>
                    <a:pt x="7837" y="11132"/>
                  </a:cubicBezTo>
                  <a:cubicBezTo>
                    <a:pt x="7825" y="11124"/>
                    <a:pt x="7791" y="11152"/>
                    <a:pt x="7759" y="11168"/>
                  </a:cubicBezTo>
                  <a:cubicBezTo>
                    <a:pt x="7785" y="11204"/>
                    <a:pt x="7798" y="11236"/>
                    <a:pt x="7821" y="11247"/>
                  </a:cubicBezTo>
                  <a:cubicBezTo>
                    <a:pt x="7832" y="11253"/>
                    <a:pt x="7880" y="11221"/>
                    <a:pt x="7879" y="11206"/>
                  </a:cubicBezTo>
                  <a:close/>
                  <a:moveTo>
                    <a:pt x="8958" y="14691"/>
                  </a:moveTo>
                  <a:cubicBezTo>
                    <a:pt x="8887" y="14660"/>
                    <a:pt x="8827" y="14635"/>
                    <a:pt x="8767" y="14609"/>
                  </a:cubicBezTo>
                  <a:lnTo>
                    <a:pt x="8767" y="14857"/>
                  </a:lnTo>
                  <a:cubicBezTo>
                    <a:pt x="8842" y="14791"/>
                    <a:pt x="8895" y="14746"/>
                    <a:pt x="8958" y="14691"/>
                  </a:cubicBezTo>
                  <a:close/>
                  <a:moveTo>
                    <a:pt x="10063" y="11454"/>
                  </a:moveTo>
                  <a:cubicBezTo>
                    <a:pt x="10033" y="11428"/>
                    <a:pt x="10009" y="11396"/>
                    <a:pt x="9991" y="11397"/>
                  </a:cubicBezTo>
                  <a:cubicBezTo>
                    <a:pt x="9958" y="11401"/>
                    <a:pt x="9928" y="11427"/>
                    <a:pt x="9896" y="11444"/>
                  </a:cubicBezTo>
                  <a:cubicBezTo>
                    <a:pt x="9918" y="11474"/>
                    <a:pt x="9941" y="11502"/>
                    <a:pt x="9962" y="11533"/>
                  </a:cubicBezTo>
                  <a:cubicBezTo>
                    <a:pt x="9993" y="11509"/>
                    <a:pt x="10023" y="11486"/>
                    <a:pt x="10063" y="11454"/>
                  </a:cubicBezTo>
                  <a:close/>
                  <a:moveTo>
                    <a:pt x="10560" y="10956"/>
                  </a:moveTo>
                  <a:cubicBezTo>
                    <a:pt x="10566" y="10933"/>
                    <a:pt x="10529" y="10899"/>
                    <a:pt x="10497" y="10847"/>
                  </a:cubicBezTo>
                  <a:cubicBezTo>
                    <a:pt x="10455" y="10893"/>
                    <a:pt x="10415" y="10919"/>
                    <a:pt x="10414" y="10946"/>
                  </a:cubicBezTo>
                  <a:cubicBezTo>
                    <a:pt x="10414" y="10971"/>
                    <a:pt x="10455" y="11017"/>
                    <a:pt x="10479" y="11017"/>
                  </a:cubicBezTo>
                  <a:cubicBezTo>
                    <a:pt x="10508" y="11018"/>
                    <a:pt x="10554" y="10982"/>
                    <a:pt x="10560" y="10956"/>
                  </a:cubicBezTo>
                  <a:close/>
                  <a:moveTo>
                    <a:pt x="10707" y="8480"/>
                  </a:moveTo>
                  <a:cubicBezTo>
                    <a:pt x="10466" y="8578"/>
                    <a:pt x="10466" y="8578"/>
                    <a:pt x="10547" y="8772"/>
                  </a:cubicBezTo>
                  <a:cubicBezTo>
                    <a:pt x="10596" y="8684"/>
                    <a:pt x="10637" y="8609"/>
                    <a:pt x="10707" y="8480"/>
                  </a:cubicBezTo>
                  <a:close/>
                  <a:moveTo>
                    <a:pt x="10723" y="7969"/>
                  </a:moveTo>
                  <a:cubicBezTo>
                    <a:pt x="10698" y="7966"/>
                    <a:pt x="10674" y="7963"/>
                    <a:pt x="10649" y="7960"/>
                  </a:cubicBezTo>
                  <a:cubicBezTo>
                    <a:pt x="10643" y="8025"/>
                    <a:pt x="10635" y="8089"/>
                    <a:pt x="10630" y="8154"/>
                  </a:cubicBezTo>
                  <a:cubicBezTo>
                    <a:pt x="10654" y="8156"/>
                    <a:pt x="10677" y="8158"/>
                    <a:pt x="10702" y="8159"/>
                  </a:cubicBezTo>
                  <a:cubicBezTo>
                    <a:pt x="10710" y="8095"/>
                    <a:pt x="10717" y="8032"/>
                    <a:pt x="10723" y="7969"/>
                  </a:cubicBezTo>
                  <a:close/>
                  <a:moveTo>
                    <a:pt x="10843" y="3395"/>
                  </a:moveTo>
                  <a:cubicBezTo>
                    <a:pt x="10833" y="3381"/>
                    <a:pt x="10811" y="3380"/>
                    <a:pt x="10767" y="3363"/>
                  </a:cubicBezTo>
                  <a:lnTo>
                    <a:pt x="10767" y="3597"/>
                  </a:lnTo>
                  <a:cubicBezTo>
                    <a:pt x="10915" y="3546"/>
                    <a:pt x="10900" y="3474"/>
                    <a:pt x="10843" y="3395"/>
                  </a:cubicBezTo>
                  <a:close/>
                  <a:moveTo>
                    <a:pt x="11412" y="8486"/>
                  </a:moveTo>
                  <a:cubicBezTo>
                    <a:pt x="11196" y="8614"/>
                    <a:pt x="11237" y="8412"/>
                    <a:pt x="11166" y="8310"/>
                  </a:cubicBezTo>
                  <a:cubicBezTo>
                    <a:pt x="11096" y="8362"/>
                    <a:pt x="11051" y="8395"/>
                    <a:pt x="11021" y="8417"/>
                  </a:cubicBezTo>
                  <a:cubicBezTo>
                    <a:pt x="11057" y="8485"/>
                    <a:pt x="11076" y="8546"/>
                    <a:pt x="11117" y="8588"/>
                  </a:cubicBezTo>
                  <a:cubicBezTo>
                    <a:pt x="11169" y="8642"/>
                    <a:pt x="11237" y="8721"/>
                    <a:pt x="11296" y="8720"/>
                  </a:cubicBezTo>
                  <a:cubicBezTo>
                    <a:pt x="11422" y="8718"/>
                    <a:pt x="11403" y="8605"/>
                    <a:pt x="11412" y="8486"/>
                  </a:cubicBezTo>
                  <a:close/>
                  <a:moveTo>
                    <a:pt x="11667" y="6896"/>
                  </a:moveTo>
                  <a:cubicBezTo>
                    <a:pt x="11646" y="6825"/>
                    <a:pt x="11627" y="6754"/>
                    <a:pt x="11607" y="6683"/>
                  </a:cubicBezTo>
                  <a:cubicBezTo>
                    <a:pt x="11586" y="6692"/>
                    <a:pt x="11565" y="6699"/>
                    <a:pt x="11544" y="6708"/>
                  </a:cubicBezTo>
                  <a:cubicBezTo>
                    <a:pt x="11572" y="6775"/>
                    <a:pt x="11602" y="6843"/>
                    <a:pt x="11631" y="6908"/>
                  </a:cubicBezTo>
                  <a:cubicBezTo>
                    <a:pt x="11644" y="6905"/>
                    <a:pt x="11656" y="6900"/>
                    <a:pt x="11667" y="6896"/>
                  </a:cubicBezTo>
                  <a:close/>
                  <a:moveTo>
                    <a:pt x="11860" y="10066"/>
                  </a:moveTo>
                  <a:cubicBezTo>
                    <a:pt x="11867" y="9937"/>
                    <a:pt x="11872" y="9846"/>
                    <a:pt x="11880" y="9705"/>
                  </a:cubicBezTo>
                  <a:cubicBezTo>
                    <a:pt x="11643" y="9844"/>
                    <a:pt x="11750" y="9935"/>
                    <a:pt x="11860" y="10066"/>
                  </a:cubicBezTo>
                  <a:close/>
                  <a:moveTo>
                    <a:pt x="11920" y="13384"/>
                  </a:moveTo>
                  <a:cubicBezTo>
                    <a:pt x="11922" y="13372"/>
                    <a:pt x="11881" y="13330"/>
                    <a:pt x="11865" y="13334"/>
                  </a:cubicBezTo>
                  <a:cubicBezTo>
                    <a:pt x="11833" y="13340"/>
                    <a:pt x="11805" y="13366"/>
                    <a:pt x="11773" y="13386"/>
                  </a:cubicBezTo>
                  <a:cubicBezTo>
                    <a:pt x="11794" y="13413"/>
                    <a:pt x="11813" y="13440"/>
                    <a:pt x="11849" y="13488"/>
                  </a:cubicBezTo>
                  <a:cubicBezTo>
                    <a:pt x="11884" y="13440"/>
                    <a:pt x="11911" y="13414"/>
                    <a:pt x="11920" y="13384"/>
                  </a:cubicBezTo>
                  <a:close/>
                  <a:moveTo>
                    <a:pt x="13483" y="7737"/>
                  </a:moveTo>
                  <a:cubicBezTo>
                    <a:pt x="13463" y="7736"/>
                    <a:pt x="13442" y="7735"/>
                    <a:pt x="13423" y="7735"/>
                  </a:cubicBezTo>
                  <a:lnTo>
                    <a:pt x="13423" y="7865"/>
                  </a:lnTo>
                  <a:cubicBezTo>
                    <a:pt x="13442" y="7862"/>
                    <a:pt x="13480" y="7862"/>
                    <a:pt x="13480" y="7857"/>
                  </a:cubicBezTo>
                  <a:cubicBezTo>
                    <a:pt x="13484" y="7817"/>
                    <a:pt x="13483" y="7776"/>
                    <a:pt x="13483" y="7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7"/>
            <p:cNvSpPr/>
            <p:nvPr/>
          </p:nvSpPr>
          <p:spPr>
            <a:xfrm>
              <a:off x="2024694" y="4554257"/>
              <a:ext cx="17177" cy="15231"/>
            </a:xfrm>
            <a:custGeom>
              <a:avLst/>
              <a:gdLst/>
              <a:ahLst/>
              <a:cxnLst/>
              <a:rect l="l" t="t" r="r" b="b"/>
              <a:pathLst>
                <a:path w="406" h="360" extrusionOk="0">
                  <a:moveTo>
                    <a:pt x="208" y="84"/>
                  </a:moveTo>
                  <a:cubicBezTo>
                    <a:pt x="210" y="78"/>
                    <a:pt x="109" y="0"/>
                    <a:pt x="74" y="12"/>
                  </a:cubicBezTo>
                  <a:cubicBezTo>
                    <a:pt x="6" y="37"/>
                    <a:pt x="0" y="92"/>
                    <a:pt x="59" y="159"/>
                  </a:cubicBezTo>
                  <a:cubicBezTo>
                    <a:pt x="101" y="205"/>
                    <a:pt x="115" y="278"/>
                    <a:pt x="147" y="360"/>
                  </a:cubicBezTo>
                  <a:cubicBezTo>
                    <a:pt x="220" y="347"/>
                    <a:pt x="297" y="336"/>
                    <a:pt x="406" y="317"/>
                  </a:cubicBezTo>
                  <a:cubicBezTo>
                    <a:pt x="335" y="200"/>
                    <a:pt x="123" y="278"/>
                    <a:pt x="208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7"/>
            <p:cNvSpPr/>
            <p:nvPr/>
          </p:nvSpPr>
          <p:spPr>
            <a:xfrm>
              <a:off x="2015471" y="4458470"/>
              <a:ext cx="11719" cy="19377"/>
            </a:xfrm>
            <a:custGeom>
              <a:avLst/>
              <a:gdLst/>
              <a:ahLst/>
              <a:cxnLst/>
              <a:rect l="l" t="t" r="r" b="b"/>
              <a:pathLst>
                <a:path w="277" h="458" extrusionOk="0">
                  <a:moveTo>
                    <a:pt x="1" y="16"/>
                  </a:moveTo>
                  <a:cubicBezTo>
                    <a:pt x="40" y="178"/>
                    <a:pt x="72" y="313"/>
                    <a:pt x="105" y="457"/>
                  </a:cubicBezTo>
                  <a:cubicBezTo>
                    <a:pt x="277" y="430"/>
                    <a:pt x="217" y="305"/>
                    <a:pt x="202" y="201"/>
                  </a:cubicBezTo>
                  <a:cubicBezTo>
                    <a:pt x="182" y="77"/>
                    <a:pt x="129" y="0"/>
                    <a:pt x="1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7"/>
            <p:cNvSpPr/>
            <p:nvPr/>
          </p:nvSpPr>
          <p:spPr>
            <a:xfrm>
              <a:off x="2013905" y="4512372"/>
              <a:ext cx="11761" cy="14681"/>
            </a:xfrm>
            <a:custGeom>
              <a:avLst/>
              <a:gdLst/>
              <a:ahLst/>
              <a:cxnLst/>
              <a:rect l="l" t="t" r="r" b="b"/>
              <a:pathLst>
                <a:path w="278" h="347" extrusionOk="0">
                  <a:moveTo>
                    <a:pt x="192" y="0"/>
                  </a:moveTo>
                  <a:cubicBezTo>
                    <a:pt x="144" y="3"/>
                    <a:pt x="93" y="8"/>
                    <a:pt x="0" y="16"/>
                  </a:cubicBezTo>
                  <a:cubicBezTo>
                    <a:pt x="88" y="151"/>
                    <a:pt x="147" y="242"/>
                    <a:pt x="214" y="346"/>
                  </a:cubicBezTo>
                  <a:cubicBezTo>
                    <a:pt x="277" y="195"/>
                    <a:pt x="277" y="195"/>
                    <a:pt x="1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7"/>
            <p:cNvSpPr/>
            <p:nvPr/>
          </p:nvSpPr>
          <p:spPr>
            <a:xfrm>
              <a:off x="2014286" y="4479963"/>
              <a:ext cx="14469" cy="10915"/>
            </a:xfrm>
            <a:custGeom>
              <a:avLst/>
              <a:gdLst/>
              <a:ahLst/>
              <a:cxnLst/>
              <a:rect l="l" t="t" r="r" b="b"/>
              <a:pathLst>
                <a:path w="342" h="258" extrusionOk="0">
                  <a:moveTo>
                    <a:pt x="1" y="183"/>
                  </a:moveTo>
                  <a:cubicBezTo>
                    <a:pt x="103" y="206"/>
                    <a:pt x="205" y="228"/>
                    <a:pt x="341" y="258"/>
                  </a:cubicBezTo>
                  <a:cubicBezTo>
                    <a:pt x="159" y="3"/>
                    <a:pt x="140" y="0"/>
                    <a:pt x="1" y="1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7"/>
            <p:cNvSpPr/>
            <p:nvPr/>
          </p:nvSpPr>
          <p:spPr>
            <a:xfrm>
              <a:off x="2644516" y="4494813"/>
              <a:ext cx="9942" cy="13665"/>
            </a:xfrm>
            <a:custGeom>
              <a:avLst/>
              <a:gdLst/>
              <a:ahLst/>
              <a:cxnLst/>
              <a:rect l="l" t="t" r="r" b="b"/>
              <a:pathLst>
                <a:path w="235" h="323" extrusionOk="0">
                  <a:moveTo>
                    <a:pt x="0" y="323"/>
                  </a:moveTo>
                  <a:lnTo>
                    <a:pt x="235" y="323"/>
                  </a:lnTo>
                  <a:cubicBezTo>
                    <a:pt x="198" y="208"/>
                    <a:pt x="172" y="124"/>
                    <a:pt x="134" y="1"/>
                  </a:cubicBezTo>
                  <a:cubicBezTo>
                    <a:pt x="82" y="127"/>
                    <a:pt x="46" y="215"/>
                    <a:pt x="0" y="3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7"/>
            <p:cNvSpPr/>
            <p:nvPr/>
          </p:nvSpPr>
          <p:spPr>
            <a:xfrm>
              <a:off x="2013398" y="4493756"/>
              <a:ext cx="9096" cy="4612"/>
            </a:xfrm>
            <a:custGeom>
              <a:avLst/>
              <a:gdLst/>
              <a:ahLst/>
              <a:cxnLst/>
              <a:rect l="l" t="t" r="r" b="b"/>
              <a:pathLst>
                <a:path w="215" h="109" extrusionOk="0">
                  <a:moveTo>
                    <a:pt x="205" y="1"/>
                  </a:moveTo>
                  <a:cubicBezTo>
                    <a:pt x="138" y="8"/>
                    <a:pt x="73" y="13"/>
                    <a:pt x="7" y="21"/>
                  </a:cubicBezTo>
                  <a:cubicBezTo>
                    <a:pt x="3" y="21"/>
                    <a:pt x="5" y="56"/>
                    <a:pt x="1" y="109"/>
                  </a:cubicBezTo>
                  <a:cubicBezTo>
                    <a:pt x="78" y="96"/>
                    <a:pt x="146" y="84"/>
                    <a:pt x="214" y="73"/>
                  </a:cubicBezTo>
                  <a:cubicBezTo>
                    <a:pt x="211" y="50"/>
                    <a:pt x="209" y="25"/>
                    <a:pt x="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7"/>
            <p:cNvSpPr/>
            <p:nvPr/>
          </p:nvSpPr>
          <p:spPr>
            <a:xfrm>
              <a:off x="2256799" y="4090765"/>
              <a:ext cx="10915" cy="7827"/>
            </a:xfrm>
            <a:custGeom>
              <a:avLst/>
              <a:gdLst/>
              <a:ahLst/>
              <a:cxnLst/>
              <a:rect l="l" t="t" r="r" b="b"/>
              <a:pathLst>
                <a:path w="258" h="185" extrusionOk="0">
                  <a:moveTo>
                    <a:pt x="158" y="0"/>
                  </a:moveTo>
                  <a:cubicBezTo>
                    <a:pt x="62" y="27"/>
                    <a:pt x="0" y="74"/>
                    <a:pt x="23" y="185"/>
                  </a:cubicBezTo>
                  <a:cubicBezTo>
                    <a:pt x="129" y="173"/>
                    <a:pt x="258" y="182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7"/>
            <p:cNvSpPr/>
            <p:nvPr/>
          </p:nvSpPr>
          <p:spPr>
            <a:xfrm>
              <a:off x="2257476" y="4098550"/>
              <a:ext cx="423" cy="46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1" y="1"/>
                  </a:moveTo>
                  <a:lnTo>
                    <a:pt x="9" y="10"/>
                  </a:lnTo>
                  <a:cubicBezTo>
                    <a:pt x="7" y="6"/>
                    <a:pt x="9" y="4"/>
                    <a:pt x="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7"/>
            <p:cNvSpPr/>
            <p:nvPr/>
          </p:nvSpPr>
          <p:spPr>
            <a:xfrm>
              <a:off x="2014201" y="4450262"/>
              <a:ext cx="10111" cy="5627"/>
            </a:xfrm>
            <a:custGeom>
              <a:avLst/>
              <a:gdLst/>
              <a:ahLst/>
              <a:cxnLst/>
              <a:rect l="l" t="t" r="r" b="b"/>
              <a:pathLst>
                <a:path w="239" h="133" extrusionOk="0">
                  <a:moveTo>
                    <a:pt x="1" y="38"/>
                  </a:moveTo>
                  <a:cubicBezTo>
                    <a:pt x="9" y="69"/>
                    <a:pt x="16" y="101"/>
                    <a:pt x="24" y="133"/>
                  </a:cubicBezTo>
                  <a:cubicBezTo>
                    <a:pt x="96" y="111"/>
                    <a:pt x="168" y="89"/>
                    <a:pt x="238" y="65"/>
                  </a:cubicBezTo>
                  <a:cubicBezTo>
                    <a:pt x="233" y="43"/>
                    <a:pt x="227" y="22"/>
                    <a:pt x="221" y="0"/>
                  </a:cubicBezTo>
                  <a:cubicBezTo>
                    <a:pt x="148" y="13"/>
                    <a:pt x="76" y="26"/>
                    <a:pt x="1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7"/>
            <p:cNvSpPr/>
            <p:nvPr/>
          </p:nvSpPr>
          <p:spPr>
            <a:xfrm>
              <a:off x="2589726" y="4607439"/>
              <a:ext cx="6219" cy="8208"/>
            </a:xfrm>
            <a:custGeom>
              <a:avLst/>
              <a:gdLst/>
              <a:ahLst/>
              <a:cxnLst/>
              <a:rect l="l" t="t" r="r" b="b"/>
              <a:pathLst>
                <a:path w="147" h="194" extrusionOk="0">
                  <a:moveTo>
                    <a:pt x="1" y="32"/>
                  </a:moveTo>
                  <a:cubicBezTo>
                    <a:pt x="28" y="85"/>
                    <a:pt x="55" y="140"/>
                    <a:pt x="82" y="194"/>
                  </a:cubicBezTo>
                  <a:cubicBezTo>
                    <a:pt x="103" y="183"/>
                    <a:pt x="126" y="172"/>
                    <a:pt x="147" y="161"/>
                  </a:cubicBezTo>
                  <a:cubicBezTo>
                    <a:pt x="119" y="108"/>
                    <a:pt x="91" y="54"/>
                    <a:pt x="64" y="1"/>
                  </a:cubicBezTo>
                  <a:cubicBezTo>
                    <a:pt x="41" y="11"/>
                    <a:pt x="22" y="22"/>
                    <a:pt x="1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1" name="Google Shape;1351;p47"/>
          <p:cNvGrpSpPr/>
          <p:nvPr/>
        </p:nvGrpSpPr>
        <p:grpSpPr>
          <a:xfrm>
            <a:off x="4247268" y="2234255"/>
            <a:ext cx="674074" cy="675002"/>
            <a:chOff x="2013398" y="4079384"/>
            <a:chExt cx="645232" cy="646120"/>
          </a:xfrm>
        </p:grpSpPr>
        <p:sp>
          <p:nvSpPr>
            <p:cNvPr id="1352" name="Google Shape;1352;p47"/>
            <p:cNvSpPr/>
            <p:nvPr/>
          </p:nvSpPr>
          <p:spPr>
            <a:xfrm>
              <a:off x="2257476" y="4098635"/>
              <a:ext cx="423" cy="423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1" y="1"/>
                  </a:moveTo>
                  <a:cubicBezTo>
                    <a:pt x="3" y="3"/>
                    <a:pt x="4" y="4"/>
                    <a:pt x="5" y="7"/>
                  </a:cubicBezTo>
                  <a:cubicBezTo>
                    <a:pt x="6" y="8"/>
                    <a:pt x="7" y="8"/>
                    <a:pt x="9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7"/>
            <p:cNvSpPr/>
            <p:nvPr/>
          </p:nvSpPr>
          <p:spPr>
            <a:xfrm>
              <a:off x="2020463" y="4079384"/>
              <a:ext cx="638166" cy="646120"/>
            </a:xfrm>
            <a:custGeom>
              <a:avLst/>
              <a:gdLst/>
              <a:ahLst/>
              <a:cxnLst/>
              <a:rect l="l" t="t" r="r" b="b"/>
              <a:pathLst>
                <a:path w="15084" h="15272" extrusionOk="0">
                  <a:moveTo>
                    <a:pt x="14796" y="10482"/>
                  </a:moveTo>
                  <a:cubicBezTo>
                    <a:pt x="14680" y="10477"/>
                    <a:pt x="14578" y="10472"/>
                    <a:pt x="14421" y="10465"/>
                  </a:cubicBezTo>
                  <a:cubicBezTo>
                    <a:pt x="14485" y="10568"/>
                    <a:pt x="14526" y="10628"/>
                    <a:pt x="14577" y="10709"/>
                  </a:cubicBezTo>
                  <a:cubicBezTo>
                    <a:pt x="14500" y="10841"/>
                    <a:pt x="14418" y="10982"/>
                    <a:pt x="14334" y="11125"/>
                  </a:cubicBezTo>
                  <a:lnTo>
                    <a:pt x="14287" y="11110"/>
                  </a:lnTo>
                  <a:cubicBezTo>
                    <a:pt x="14297" y="11038"/>
                    <a:pt x="14307" y="10966"/>
                    <a:pt x="14317" y="10894"/>
                  </a:cubicBezTo>
                  <a:cubicBezTo>
                    <a:pt x="14416" y="10743"/>
                    <a:pt x="14416" y="10743"/>
                    <a:pt x="14281" y="10725"/>
                  </a:cubicBezTo>
                  <a:cubicBezTo>
                    <a:pt x="14286" y="10776"/>
                    <a:pt x="14291" y="10826"/>
                    <a:pt x="14296" y="10877"/>
                  </a:cubicBezTo>
                  <a:cubicBezTo>
                    <a:pt x="14104" y="10977"/>
                    <a:pt x="14032" y="11127"/>
                    <a:pt x="14082" y="11300"/>
                  </a:cubicBezTo>
                  <a:cubicBezTo>
                    <a:pt x="14094" y="11342"/>
                    <a:pt x="14095" y="11398"/>
                    <a:pt x="14076" y="11436"/>
                  </a:cubicBezTo>
                  <a:cubicBezTo>
                    <a:pt x="14025" y="11537"/>
                    <a:pt x="14011" y="11578"/>
                    <a:pt x="14043" y="11704"/>
                  </a:cubicBezTo>
                  <a:cubicBezTo>
                    <a:pt x="13978" y="11695"/>
                    <a:pt x="13921" y="11688"/>
                    <a:pt x="13828" y="11675"/>
                  </a:cubicBezTo>
                  <a:cubicBezTo>
                    <a:pt x="13786" y="11798"/>
                    <a:pt x="13739" y="11934"/>
                    <a:pt x="13691" y="12076"/>
                  </a:cubicBezTo>
                  <a:cubicBezTo>
                    <a:pt x="13644" y="12093"/>
                    <a:pt x="13587" y="12113"/>
                    <a:pt x="13519" y="12138"/>
                  </a:cubicBezTo>
                  <a:cubicBezTo>
                    <a:pt x="13556" y="12195"/>
                    <a:pt x="13588" y="12245"/>
                    <a:pt x="13650" y="12340"/>
                  </a:cubicBezTo>
                  <a:cubicBezTo>
                    <a:pt x="13355" y="12211"/>
                    <a:pt x="13281" y="12455"/>
                    <a:pt x="13125" y="12558"/>
                  </a:cubicBezTo>
                  <a:cubicBezTo>
                    <a:pt x="13156" y="12658"/>
                    <a:pt x="13185" y="12746"/>
                    <a:pt x="13225" y="12876"/>
                  </a:cubicBezTo>
                  <a:cubicBezTo>
                    <a:pt x="13103" y="12907"/>
                    <a:pt x="12989" y="12935"/>
                    <a:pt x="12860" y="12969"/>
                  </a:cubicBezTo>
                  <a:cubicBezTo>
                    <a:pt x="12886" y="13016"/>
                    <a:pt x="12910" y="13059"/>
                    <a:pt x="12937" y="13111"/>
                  </a:cubicBezTo>
                  <a:cubicBezTo>
                    <a:pt x="12854" y="13126"/>
                    <a:pt x="12775" y="13138"/>
                    <a:pt x="12694" y="13152"/>
                  </a:cubicBezTo>
                  <a:cubicBezTo>
                    <a:pt x="12697" y="13149"/>
                    <a:pt x="12699" y="13144"/>
                    <a:pt x="12702" y="13142"/>
                  </a:cubicBezTo>
                  <a:cubicBezTo>
                    <a:pt x="12699" y="13142"/>
                    <a:pt x="12697" y="13141"/>
                    <a:pt x="12694" y="13141"/>
                  </a:cubicBezTo>
                  <a:cubicBezTo>
                    <a:pt x="12710" y="13053"/>
                    <a:pt x="12736" y="12964"/>
                    <a:pt x="12734" y="12877"/>
                  </a:cubicBezTo>
                  <a:cubicBezTo>
                    <a:pt x="12733" y="12832"/>
                    <a:pt x="12671" y="12790"/>
                    <a:pt x="12637" y="12748"/>
                  </a:cubicBezTo>
                  <a:cubicBezTo>
                    <a:pt x="12594" y="12788"/>
                    <a:pt x="12515" y="12830"/>
                    <a:pt x="12517" y="12866"/>
                  </a:cubicBezTo>
                  <a:cubicBezTo>
                    <a:pt x="12525" y="12985"/>
                    <a:pt x="12545" y="13111"/>
                    <a:pt x="12695" y="13142"/>
                  </a:cubicBezTo>
                  <a:cubicBezTo>
                    <a:pt x="12693" y="13147"/>
                    <a:pt x="12693" y="13150"/>
                    <a:pt x="12692" y="13154"/>
                  </a:cubicBezTo>
                  <a:lnTo>
                    <a:pt x="12695" y="13154"/>
                  </a:lnTo>
                  <a:cubicBezTo>
                    <a:pt x="12615" y="13248"/>
                    <a:pt x="12669" y="13472"/>
                    <a:pt x="12431" y="13399"/>
                  </a:cubicBezTo>
                  <a:cubicBezTo>
                    <a:pt x="12437" y="13466"/>
                    <a:pt x="12441" y="13517"/>
                    <a:pt x="12446" y="13569"/>
                  </a:cubicBezTo>
                  <a:cubicBezTo>
                    <a:pt x="12187" y="13648"/>
                    <a:pt x="11932" y="13726"/>
                    <a:pt x="11654" y="13810"/>
                  </a:cubicBezTo>
                  <a:cubicBezTo>
                    <a:pt x="11669" y="13903"/>
                    <a:pt x="11683" y="13990"/>
                    <a:pt x="11703" y="14123"/>
                  </a:cubicBezTo>
                  <a:cubicBezTo>
                    <a:pt x="11525" y="14074"/>
                    <a:pt x="11365" y="14028"/>
                    <a:pt x="11213" y="13985"/>
                  </a:cubicBezTo>
                  <a:cubicBezTo>
                    <a:pt x="11203" y="14181"/>
                    <a:pt x="11148" y="14247"/>
                    <a:pt x="10900" y="14316"/>
                  </a:cubicBezTo>
                  <a:cubicBezTo>
                    <a:pt x="10892" y="14362"/>
                    <a:pt x="10887" y="14415"/>
                    <a:pt x="10874" y="14462"/>
                  </a:cubicBezTo>
                  <a:cubicBezTo>
                    <a:pt x="10859" y="14512"/>
                    <a:pt x="10837" y="14559"/>
                    <a:pt x="10801" y="14649"/>
                  </a:cubicBezTo>
                  <a:cubicBezTo>
                    <a:pt x="10758" y="14554"/>
                    <a:pt x="10729" y="14494"/>
                    <a:pt x="10708" y="14446"/>
                  </a:cubicBezTo>
                  <a:cubicBezTo>
                    <a:pt x="10555" y="14406"/>
                    <a:pt x="10410" y="14372"/>
                    <a:pt x="10279" y="14338"/>
                  </a:cubicBezTo>
                  <a:cubicBezTo>
                    <a:pt x="10255" y="14432"/>
                    <a:pt x="10228" y="14546"/>
                    <a:pt x="10206" y="14629"/>
                  </a:cubicBezTo>
                  <a:cubicBezTo>
                    <a:pt x="10063" y="14603"/>
                    <a:pt x="9933" y="14580"/>
                    <a:pt x="9780" y="14554"/>
                  </a:cubicBezTo>
                  <a:cubicBezTo>
                    <a:pt x="9767" y="14518"/>
                    <a:pt x="9748" y="14460"/>
                    <a:pt x="9702" y="14331"/>
                  </a:cubicBezTo>
                  <a:cubicBezTo>
                    <a:pt x="9650" y="14497"/>
                    <a:pt x="9618" y="14603"/>
                    <a:pt x="9569" y="14758"/>
                  </a:cubicBezTo>
                  <a:cubicBezTo>
                    <a:pt x="9284" y="14978"/>
                    <a:pt x="9177" y="14901"/>
                    <a:pt x="8655" y="14899"/>
                  </a:cubicBezTo>
                  <a:cubicBezTo>
                    <a:pt x="8417" y="14898"/>
                    <a:pt x="8175" y="14931"/>
                    <a:pt x="8008" y="15049"/>
                  </a:cubicBezTo>
                  <a:cubicBezTo>
                    <a:pt x="7931" y="14995"/>
                    <a:pt x="7855" y="14942"/>
                    <a:pt x="7780" y="14889"/>
                  </a:cubicBezTo>
                  <a:cubicBezTo>
                    <a:pt x="7774" y="14818"/>
                    <a:pt x="7769" y="14748"/>
                    <a:pt x="7763" y="14666"/>
                  </a:cubicBezTo>
                  <a:cubicBezTo>
                    <a:pt x="7599" y="14815"/>
                    <a:pt x="7599" y="14815"/>
                    <a:pt x="7631" y="15106"/>
                  </a:cubicBezTo>
                  <a:cubicBezTo>
                    <a:pt x="7419" y="15056"/>
                    <a:pt x="7150" y="15271"/>
                    <a:pt x="6988" y="14884"/>
                  </a:cubicBezTo>
                  <a:cubicBezTo>
                    <a:pt x="6952" y="15000"/>
                    <a:pt x="6931" y="15070"/>
                    <a:pt x="6906" y="15146"/>
                  </a:cubicBezTo>
                  <a:cubicBezTo>
                    <a:pt x="6848" y="15151"/>
                    <a:pt x="6778" y="15155"/>
                    <a:pt x="6696" y="15162"/>
                  </a:cubicBezTo>
                  <a:cubicBezTo>
                    <a:pt x="6670" y="15112"/>
                    <a:pt x="6644" y="15056"/>
                    <a:pt x="6599" y="14964"/>
                  </a:cubicBezTo>
                  <a:cubicBezTo>
                    <a:pt x="6559" y="15049"/>
                    <a:pt x="6533" y="15104"/>
                    <a:pt x="6499" y="15175"/>
                  </a:cubicBezTo>
                  <a:cubicBezTo>
                    <a:pt x="6335" y="15203"/>
                    <a:pt x="6191" y="15193"/>
                    <a:pt x="6150" y="14992"/>
                  </a:cubicBezTo>
                  <a:cubicBezTo>
                    <a:pt x="6077" y="15035"/>
                    <a:pt x="6000" y="15115"/>
                    <a:pt x="5927" y="15113"/>
                  </a:cubicBezTo>
                  <a:cubicBezTo>
                    <a:pt x="5776" y="15106"/>
                    <a:pt x="5643" y="14968"/>
                    <a:pt x="5471" y="15045"/>
                  </a:cubicBezTo>
                  <a:cubicBezTo>
                    <a:pt x="5455" y="15051"/>
                    <a:pt x="5411" y="14992"/>
                    <a:pt x="5378" y="14967"/>
                  </a:cubicBezTo>
                  <a:cubicBezTo>
                    <a:pt x="5312" y="14919"/>
                    <a:pt x="5245" y="14873"/>
                    <a:pt x="5175" y="14823"/>
                  </a:cubicBezTo>
                  <a:cubicBezTo>
                    <a:pt x="5206" y="14738"/>
                    <a:pt x="5264" y="14633"/>
                    <a:pt x="5067" y="14603"/>
                  </a:cubicBezTo>
                  <a:cubicBezTo>
                    <a:pt x="5038" y="14719"/>
                    <a:pt x="5007" y="14838"/>
                    <a:pt x="4974" y="14962"/>
                  </a:cubicBezTo>
                  <a:cubicBezTo>
                    <a:pt x="4790" y="15063"/>
                    <a:pt x="4768" y="14849"/>
                    <a:pt x="4675" y="14783"/>
                  </a:cubicBezTo>
                  <a:cubicBezTo>
                    <a:pt x="4540" y="14801"/>
                    <a:pt x="4446" y="14993"/>
                    <a:pt x="4293" y="14839"/>
                  </a:cubicBezTo>
                  <a:cubicBezTo>
                    <a:pt x="4435" y="14655"/>
                    <a:pt x="4148" y="14682"/>
                    <a:pt x="4129" y="14551"/>
                  </a:cubicBezTo>
                  <a:cubicBezTo>
                    <a:pt x="4112" y="14442"/>
                    <a:pt x="4017" y="14346"/>
                    <a:pt x="3909" y="14266"/>
                  </a:cubicBezTo>
                  <a:cubicBezTo>
                    <a:pt x="3930" y="14380"/>
                    <a:pt x="3950" y="14495"/>
                    <a:pt x="3975" y="14632"/>
                  </a:cubicBezTo>
                  <a:cubicBezTo>
                    <a:pt x="3845" y="14561"/>
                    <a:pt x="3733" y="14500"/>
                    <a:pt x="3606" y="14431"/>
                  </a:cubicBezTo>
                  <a:lnTo>
                    <a:pt x="3606" y="14064"/>
                  </a:lnTo>
                  <a:cubicBezTo>
                    <a:pt x="3520" y="14083"/>
                    <a:pt x="3454" y="14099"/>
                    <a:pt x="3388" y="14114"/>
                  </a:cubicBezTo>
                  <a:cubicBezTo>
                    <a:pt x="3371" y="14259"/>
                    <a:pt x="3519" y="14414"/>
                    <a:pt x="3345" y="14529"/>
                  </a:cubicBezTo>
                  <a:cubicBezTo>
                    <a:pt x="3111" y="14278"/>
                    <a:pt x="3111" y="14278"/>
                    <a:pt x="3124" y="14054"/>
                  </a:cubicBezTo>
                  <a:cubicBezTo>
                    <a:pt x="2994" y="14004"/>
                    <a:pt x="2869" y="13955"/>
                    <a:pt x="2738" y="13904"/>
                  </a:cubicBezTo>
                  <a:cubicBezTo>
                    <a:pt x="2726" y="13952"/>
                    <a:pt x="2716" y="14000"/>
                    <a:pt x="2704" y="14055"/>
                  </a:cubicBezTo>
                  <a:cubicBezTo>
                    <a:pt x="2569" y="14031"/>
                    <a:pt x="2577" y="13921"/>
                    <a:pt x="2538" y="13826"/>
                  </a:cubicBezTo>
                  <a:cubicBezTo>
                    <a:pt x="2499" y="13737"/>
                    <a:pt x="2331" y="13609"/>
                    <a:pt x="2301" y="13629"/>
                  </a:cubicBezTo>
                  <a:cubicBezTo>
                    <a:pt x="2143" y="13729"/>
                    <a:pt x="2169" y="13550"/>
                    <a:pt x="2111" y="13515"/>
                  </a:cubicBezTo>
                  <a:cubicBezTo>
                    <a:pt x="2022" y="13461"/>
                    <a:pt x="1957" y="13363"/>
                    <a:pt x="1842" y="13239"/>
                  </a:cubicBezTo>
                  <a:cubicBezTo>
                    <a:pt x="1836" y="13194"/>
                    <a:pt x="1822" y="13080"/>
                    <a:pt x="1808" y="12965"/>
                  </a:cubicBezTo>
                  <a:cubicBezTo>
                    <a:pt x="1697" y="12888"/>
                    <a:pt x="1648" y="12963"/>
                    <a:pt x="1580" y="13085"/>
                  </a:cubicBezTo>
                  <a:cubicBezTo>
                    <a:pt x="1545" y="12963"/>
                    <a:pt x="1519" y="12871"/>
                    <a:pt x="1487" y="12764"/>
                  </a:cubicBezTo>
                  <a:cubicBezTo>
                    <a:pt x="1426" y="12784"/>
                    <a:pt x="1360" y="12806"/>
                    <a:pt x="1293" y="12827"/>
                  </a:cubicBezTo>
                  <a:cubicBezTo>
                    <a:pt x="1280" y="12800"/>
                    <a:pt x="1261" y="12769"/>
                    <a:pt x="1266" y="12764"/>
                  </a:cubicBezTo>
                  <a:cubicBezTo>
                    <a:pt x="1379" y="12653"/>
                    <a:pt x="1379" y="12554"/>
                    <a:pt x="1217" y="12453"/>
                  </a:cubicBezTo>
                  <a:cubicBezTo>
                    <a:pt x="1154" y="12496"/>
                    <a:pt x="1082" y="12544"/>
                    <a:pt x="998" y="12601"/>
                  </a:cubicBezTo>
                  <a:cubicBezTo>
                    <a:pt x="982" y="12491"/>
                    <a:pt x="1040" y="12359"/>
                    <a:pt x="860" y="12343"/>
                  </a:cubicBezTo>
                  <a:cubicBezTo>
                    <a:pt x="806" y="12338"/>
                    <a:pt x="754" y="12232"/>
                    <a:pt x="716" y="12163"/>
                  </a:cubicBezTo>
                  <a:cubicBezTo>
                    <a:pt x="705" y="12143"/>
                    <a:pt x="748" y="12093"/>
                    <a:pt x="767" y="12055"/>
                  </a:cubicBezTo>
                  <a:cubicBezTo>
                    <a:pt x="707" y="12045"/>
                    <a:pt x="657" y="12041"/>
                    <a:pt x="607" y="12029"/>
                  </a:cubicBezTo>
                  <a:cubicBezTo>
                    <a:pt x="591" y="12024"/>
                    <a:pt x="582" y="11996"/>
                    <a:pt x="560" y="11965"/>
                  </a:cubicBezTo>
                  <a:cubicBezTo>
                    <a:pt x="587" y="11941"/>
                    <a:pt x="617" y="11918"/>
                    <a:pt x="659" y="11883"/>
                  </a:cubicBezTo>
                  <a:cubicBezTo>
                    <a:pt x="597" y="11833"/>
                    <a:pt x="533" y="11778"/>
                    <a:pt x="462" y="11722"/>
                  </a:cubicBezTo>
                  <a:cubicBezTo>
                    <a:pt x="534" y="11621"/>
                    <a:pt x="602" y="11524"/>
                    <a:pt x="684" y="11409"/>
                  </a:cubicBezTo>
                  <a:cubicBezTo>
                    <a:pt x="419" y="11372"/>
                    <a:pt x="566" y="11007"/>
                    <a:pt x="295" y="10924"/>
                  </a:cubicBezTo>
                  <a:cubicBezTo>
                    <a:pt x="308" y="11014"/>
                    <a:pt x="315" y="11069"/>
                    <a:pt x="323" y="11127"/>
                  </a:cubicBezTo>
                  <a:cubicBezTo>
                    <a:pt x="61" y="11103"/>
                    <a:pt x="0" y="11004"/>
                    <a:pt x="17" y="10622"/>
                  </a:cubicBezTo>
                  <a:cubicBezTo>
                    <a:pt x="158" y="10705"/>
                    <a:pt x="174" y="10944"/>
                    <a:pt x="403" y="10894"/>
                  </a:cubicBezTo>
                  <a:cubicBezTo>
                    <a:pt x="518" y="10712"/>
                    <a:pt x="601" y="10522"/>
                    <a:pt x="462" y="10294"/>
                  </a:cubicBezTo>
                  <a:cubicBezTo>
                    <a:pt x="417" y="10217"/>
                    <a:pt x="389" y="10117"/>
                    <a:pt x="389" y="10028"/>
                  </a:cubicBezTo>
                  <a:cubicBezTo>
                    <a:pt x="387" y="9582"/>
                    <a:pt x="389" y="9137"/>
                    <a:pt x="407" y="8691"/>
                  </a:cubicBezTo>
                  <a:cubicBezTo>
                    <a:pt x="414" y="8507"/>
                    <a:pt x="462" y="8323"/>
                    <a:pt x="491" y="8138"/>
                  </a:cubicBezTo>
                  <a:cubicBezTo>
                    <a:pt x="508" y="8034"/>
                    <a:pt x="522" y="7930"/>
                    <a:pt x="538" y="7825"/>
                  </a:cubicBezTo>
                  <a:cubicBezTo>
                    <a:pt x="477" y="7802"/>
                    <a:pt x="419" y="7778"/>
                    <a:pt x="341" y="7747"/>
                  </a:cubicBezTo>
                  <a:cubicBezTo>
                    <a:pt x="301" y="7861"/>
                    <a:pt x="263" y="7971"/>
                    <a:pt x="211" y="8117"/>
                  </a:cubicBezTo>
                  <a:cubicBezTo>
                    <a:pt x="162" y="7794"/>
                    <a:pt x="162" y="7794"/>
                    <a:pt x="287" y="7496"/>
                  </a:cubicBezTo>
                  <a:cubicBezTo>
                    <a:pt x="233" y="7457"/>
                    <a:pt x="176" y="7415"/>
                    <a:pt x="85" y="7349"/>
                  </a:cubicBezTo>
                  <a:cubicBezTo>
                    <a:pt x="186" y="7324"/>
                    <a:pt x="256" y="7305"/>
                    <a:pt x="389" y="7273"/>
                  </a:cubicBezTo>
                  <a:cubicBezTo>
                    <a:pt x="240" y="7236"/>
                    <a:pt x="154" y="7215"/>
                    <a:pt x="68" y="7193"/>
                  </a:cubicBezTo>
                  <a:cubicBezTo>
                    <a:pt x="66" y="7177"/>
                    <a:pt x="66" y="7160"/>
                    <a:pt x="65" y="7144"/>
                  </a:cubicBezTo>
                  <a:cubicBezTo>
                    <a:pt x="142" y="7130"/>
                    <a:pt x="219" y="7115"/>
                    <a:pt x="326" y="7094"/>
                  </a:cubicBezTo>
                  <a:cubicBezTo>
                    <a:pt x="247" y="7048"/>
                    <a:pt x="189" y="7013"/>
                    <a:pt x="137" y="6982"/>
                  </a:cubicBezTo>
                  <a:cubicBezTo>
                    <a:pt x="180" y="6865"/>
                    <a:pt x="227" y="6758"/>
                    <a:pt x="257" y="6648"/>
                  </a:cubicBezTo>
                  <a:cubicBezTo>
                    <a:pt x="278" y="6570"/>
                    <a:pt x="262" y="6480"/>
                    <a:pt x="292" y="6407"/>
                  </a:cubicBezTo>
                  <a:cubicBezTo>
                    <a:pt x="306" y="6371"/>
                    <a:pt x="420" y="6331"/>
                    <a:pt x="429" y="6342"/>
                  </a:cubicBezTo>
                  <a:cubicBezTo>
                    <a:pt x="481" y="6409"/>
                    <a:pt x="517" y="6491"/>
                    <a:pt x="565" y="6579"/>
                  </a:cubicBezTo>
                  <a:cubicBezTo>
                    <a:pt x="756" y="6427"/>
                    <a:pt x="690" y="6237"/>
                    <a:pt x="601" y="6044"/>
                  </a:cubicBezTo>
                  <a:cubicBezTo>
                    <a:pt x="652" y="6007"/>
                    <a:pt x="702" y="5972"/>
                    <a:pt x="768" y="5924"/>
                  </a:cubicBezTo>
                  <a:cubicBezTo>
                    <a:pt x="700" y="5877"/>
                    <a:pt x="641" y="5838"/>
                    <a:pt x="575" y="5794"/>
                  </a:cubicBezTo>
                  <a:cubicBezTo>
                    <a:pt x="592" y="5698"/>
                    <a:pt x="613" y="5591"/>
                    <a:pt x="634" y="5486"/>
                  </a:cubicBezTo>
                  <a:cubicBezTo>
                    <a:pt x="738" y="5492"/>
                    <a:pt x="851" y="5501"/>
                    <a:pt x="965" y="5508"/>
                  </a:cubicBezTo>
                  <a:cubicBezTo>
                    <a:pt x="959" y="5407"/>
                    <a:pt x="954" y="5335"/>
                    <a:pt x="949" y="5256"/>
                  </a:cubicBezTo>
                  <a:cubicBezTo>
                    <a:pt x="918" y="5262"/>
                    <a:pt x="882" y="5258"/>
                    <a:pt x="863" y="5274"/>
                  </a:cubicBezTo>
                  <a:cubicBezTo>
                    <a:pt x="818" y="5314"/>
                    <a:pt x="780" y="5364"/>
                    <a:pt x="696" y="5459"/>
                  </a:cubicBezTo>
                  <a:cubicBezTo>
                    <a:pt x="691" y="5267"/>
                    <a:pt x="665" y="5174"/>
                    <a:pt x="743" y="5043"/>
                  </a:cubicBezTo>
                  <a:cubicBezTo>
                    <a:pt x="986" y="4637"/>
                    <a:pt x="1204" y="4214"/>
                    <a:pt x="1374" y="3770"/>
                  </a:cubicBezTo>
                  <a:cubicBezTo>
                    <a:pt x="1423" y="3645"/>
                    <a:pt x="1585" y="3636"/>
                    <a:pt x="1616" y="3473"/>
                  </a:cubicBezTo>
                  <a:cubicBezTo>
                    <a:pt x="1639" y="3351"/>
                    <a:pt x="1775" y="3251"/>
                    <a:pt x="1886" y="3106"/>
                  </a:cubicBezTo>
                  <a:lnTo>
                    <a:pt x="2041" y="3106"/>
                  </a:lnTo>
                  <a:cubicBezTo>
                    <a:pt x="2061" y="2995"/>
                    <a:pt x="2077" y="2876"/>
                    <a:pt x="2111" y="2766"/>
                  </a:cubicBezTo>
                  <a:cubicBezTo>
                    <a:pt x="2119" y="2739"/>
                    <a:pt x="2185" y="2729"/>
                    <a:pt x="2231" y="2713"/>
                  </a:cubicBezTo>
                  <a:cubicBezTo>
                    <a:pt x="2236" y="2714"/>
                    <a:pt x="2242" y="2715"/>
                    <a:pt x="2247" y="2715"/>
                  </a:cubicBezTo>
                  <a:cubicBezTo>
                    <a:pt x="2316" y="2751"/>
                    <a:pt x="2383" y="2789"/>
                    <a:pt x="2451" y="2827"/>
                  </a:cubicBezTo>
                  <a:cubicBezTo>
                    <a:pt x="2459" y="2804"/>
                    <a:pt x="2466" y="2782"/>
                    <a:pt x="2473" y="2759"/>
                  </a:cubicBezTo>
                  <a:cubicBezTo>
                    <a:pt x="2398" y="2745"/>
                    <a:pt x="2322" y="2729"/>
                    <a:pt x="2247" y="2715"/>
                  </a:cubicBezTo>
                  <a:cubicBezTo>
                    <a:pt x="2244" y="2714"/>
                    <a:pt x="2241" y="2710"/>
                    <a:pt x="2237" y="2709"/>
                  </a:cubicBezTo>
                  <a:cubicBezTo>
                    <a:pt x="2236" y="2710"/>
                    <a:pt x="2233" y="2710"/>
                    <a:pt x="2231" y="2713"/>
                  </a:cubicBezTo>
                  <a:lnTo>
                    <a:pt x="2228" y="2713"/>
                  </a:lnTo>
                  <a:cubicBezTo>
                    <a:pt x="2216" y="2656"/>
                    <a:pt x="2201" y="2599"/>
                    <a:pt x="2181" y="2517"/>
                  </a:cubicBezTo>
                  <a:cubicBezTo>
                    <a:pt x="2322" y="2552"/>
                    <a:pt x="2450" y="2583"/>
                    <a:pt x="2577" y="2615"/>
                  </a:cubicBezTo>
                  <a:cubicBezTo>
                    <a:pt x="2584" y="2598"/>
                    <a:pt x="2592" y="2582"/>
                    <a:pt x="2598" y="2565"/>
                  </a:cubicBezTo>
                  <a:cubicBezTo>
                    <a:pt x="2517" y="2513"/>
                    <a:pt x="2435" y="2460"/>
                    <a:pt x="2322" y="2390"/>
                  </a:cubicBezTo>
                  <a:cubicBezTo>
                    <a:pt x="2445" y="2358"/>
                    <a:pt x="2540" y="2355"/>
                    <a:pt x="2611" y="2209"/>
                  </a:cubicBezTo>
                  <a:cubicBezTo>
                    <a:pt x="2695" y="2031"/>
                    <a:pt x="2935" y="1931"/>
                    <a:pt x="3097" y="1786"/>
                  </a:cubicBezTo>
                  <a:cubicBezTo>
                    <a:pt x="3189" y="1705"/>
                    <a:pt x="3253" y="1595"/>
                    <a:pt x="3387" y="1574"/>
                  </a:cubicBezTo>
                  <a:cubicBezTo>
                    <a:pt x="3387" y="1574"/>
                    <a:pt x="3387" y="1575"/>
                    <a:pt x="3388" y="1575"/>
                  </a:cubicBezTo>
                  <a:lnTo>
                    <a:pt x="3392" y="1583"/>
                  </a:lnTo>
                  <a:cubicBezTo>
                    <a:pt x="3346" y="1851"/>
                    <a:pt x="3369" y="1893"/>
                    <a:pt x="3572" y="1926"/>
                  </a:cubicBezTo>
                  <a:cubicBezTo>
                    <a:pt x="3513" y="1812"/>
                    <a:pt x="3452" y="1698"/>
                    <a:pt x="3392" y="1583"/>
                  </a:cubicBezTo>
                  <a:cubicBezTo>
                    <a:pt x="3393" y="1579"/>
                    <a:pt x="3393" y="1575"/>
                    <a:pt x="3393" y="1572"/>
                  </a:cubicBezTo>
                  <a:cubicBezTo>
                    <a:pt x="3390" y="1572"/>
                    <a:pt x="3389" y="1573"/>
                    <a:pt x="3387" y="1574"/>
                  </a:cubicBezTo>
                  <a:cubicBezTo>
                    <a:pt x="3373" y="1552"/>
                    <a:pt x="3350" y="1512"/>
                    <a:pt x="3351" y="1512"/>
                  </a:cubicBezTo>
                  <a:cubicBezTo>
                    <a:pt x="3609" y="1350"/>
                    <a:pt x="3867" y="1188"/>
                    <a:pt x="4128" y="1028"/>
                  </a:cubicBezTo>
                  <a:cubicBezTo>
                    <a:pt x="4181" y="995"/>
                    <a:pt x="4234" y="954"/>
                    <a:pt x="4294" y="939"/>
                  </a:cubicBezTo>
                  <a:cubicBezTo>
                    <a:pt x="4389" y="915"/>
                    <a:pt x="4447" y="978"/>
                    <a:pt x="4418" y="1062"/>
                  </a:cubicBezTo>
                  <a:cubicBezTo>
                    <a:pt x="4369" y="1204"/>
                    <a:pt x="4294" y="1335"/>
                    <a:pt x="4222" y="1489"/>
                  </a:cubicBezTo>
                  <a:lnTo>
                    <a:pt x="4432" y="1489"/>
                  </a:lnTo>
                  <a:cubicBezTo>
                    <a:pt x="4446" y="1400"/>
                    <a:pt x="4434" y="1298"/>
                    <a:pt x="4479" y="1249"/>
                  </a:cubicBezTo>
                  <a:cubicBezTo>
                    <a:pt x="4556" y="1162"/>
                    <a:pt x="4556" y="1108"/>
                    <a:pt x="4518" y="1001"/>
                  </a:cubicBezTo>
                  <a:cubicBezTo>
                    <a:pt x="4458" y="825"/>
                    <a:pt x="4671" y="608"/>
                    <a:pt x="4851" y="679"/>
                  </a:cubicBezTo>
                  <a:cubicBezTo>
                    <a:pt x="4945" y="717"/>
                    <a:pt x="4957" y="687"/>
                    <a:pt x="5012" y="647"/>
                  </a:cubicBezTo>
                  <a:cubicBezTo>
                    <a:pt x="5154" y="547"/>
                    <a:pt x="5341" y="530"/>
                    <a:pt x="5476" y="405"/>
                  </a:cubicBezTo>
                  <a:cubicBezTo>
                    <a:pt x="5488" y="391"/>
                    <a:pt x="5560" y="441"/>
                    <a:pt x="5606" y="464"/>
                  </a:cubicBezTo>
                  <a:cubicBezTo>
                    <a:pt x="5660" y="545"/>
                    <a:pt x="5715" y="627"/>
                    <a:pt x="5769" y="708"/>
                  </a:cubicBezTo>
                  <a:cubicBezTo>
                    <a:pt x="5797" y="463"/>
                    <a:pt x="6076" y="455"/>
                    <a:pt x="6137" y="250"/>
                  </a:cubicBezTo>
                  <a:cubicBezTo>
                    <a:pt x="6285" y="256"/>
                    <a:pt x="6451" y="295"/>
                    <a:pt x="6572" y="155"/>
                  </a:cubicBezTo>
                  <a:cubicBezTo>
                    <a:pt x="6739" y="337"/>
                    <a:pt x="6896" y="136"/>
                    <a:pt x="7060" y="139"/>
                  </a:cubicBezTo>
                  <a:cubicBezTo>
                    <a:pt x="7391" y="145"/>
                    <a:pt x="7718" y="76"/>
                    <a:pt x="8057" y="110"/>
                  </a:cubicBezTo>
                  <a:cubicBezTo>
                    <a:pt x="8256" y="130"/>
                    <a:pt x="8457" y="114"/>
                    <a:pt x="8650" y="192"/>
                  </a:cubicBezTo>
                  <a:cubicBezTo>
                    <a:pt x="8687" y="208"/>
                    <a:pt x="8743" y="230"/>
                    <a:pt x="8770" y="214"/>
                  </a:cubicBezTo>
                  <a:cubicBezTo>
                    <a:pt x="9130" y="0"/>
                    <a:pt x="9431" y="303"/>
                    <a:pt x="9761" y="323"/>
                  </a:cubicBezTo>
                  <a:cubicBezTo>
                    <a:pt x="9871" y="332"/>
                    <a:pt x="9962" y="416"/>
                    <a:pt x="10097" y="359"/>
                  </a:cubicBezTo>
                  <a:cubicBezTo>
                    <a:pt x="10173" y="327"/>
                    <a:pt x="10323" y="366"/>
                    <a:pt x="10391" y="428"/>
                  </a:cubicBezTo>
                  <a:cubicBezTo>
                    <a:pt x="10650" y="665"/>
                    <a:pt x="10985" y="665"/>
                    <a:pt x="11291" y="754"/>
                  </a:cubicBezTo>
                  <a:cubicBezTo>
                    <a:pt x="11447" y="797"/>
                    <a:pt x="11591" y="834"/>
                    <a:pt x="11679" y="999"/>
                  </a:cubicBezTo>
                  <a:cubicBezTo>
                    <a:pt x="11718" y="1069"/>
                    <a:pt x="11826" y="1113"/>
                    <a:pt x="11914" y="1145"/>
                  </a:cubicBezTo>
                  <a:cubicBezTo>
                    <a:pt x="12221" y="1264"/>
                    <a:pt x="12479" y="1434"/>
                    <a:pt x="12737" y="1651"/>
                  </a:cubicBezTo>
                  <a:cubicBezTo>
                    <a:pt x="12979" y="1855"/>
                    <a:pt x="13141" y="2119"/>
                    <a:pt x="13390" y="2298"/>
                  </a:cubicBezTo>
                  <a:cubicBezTo>
                    <a:pt x="13354" y="2360"/>
                    <a:pt x="13328" y="2403"/>
                    <a:pt x="13303" y="2445"/>
                  </a:cubicBezTo>
                  <a:cubicBezTo>
                    <a:pt x="13318" y="2464"/>
                    <a:pt x="13329" y="2490"/>
                    <a:pt x="13342" y="2491"/>
                  </a:cubicBezTo>
                  <a:cubicBezTo>
                    <a:pt x="13552" y="2509"/>
                    <a:pt x="13610" y="2719"/>
                    <a:pt x="13757" y="2817"/>
                  </a:cubicBezTo>
                  <a:cubicBezTo>
                    <a:pt x="13771" y="2825"/>
                    <a:pt x="13776" y="2877"/>
                    <a:pt x="13764" y="2890"/>
                  </a:cubicBezTo>
                  <a:cubicBezTo>
                    <a:pt x="13683" y="2968"/>
                    <a:pt x="13733" y="3031"/>
                    <a:pt x="13791" y="3078"/>
                  </a:cubicBezTo>
                  <a:cubicBezTo>
                    <a:pt x="13964" y="3216"/>
                    <a:pt x="14048" y="3427"/>
                    <a:pt x="14207" y="3575"/>
                  </a:cubicBezTo>
                  <a:cubicBezTo>
                    <a:pt x="14296" y="3659"/>
                    <a:pt x="14303" y="3708"/>
                    <a:pt x="14333" y="3992"/>
                  </a:cubicBezTo>
                  <a:cubicBezTo>
                    <a:pt x="14335" y="4012"/>
                    <a:pt x="14335" y="4042"/>
                    <a:pt x="14348" y="4049"/>
                  </a:cubicBezTo>
                  <a:cubicBezTo>
                    <a:pt x="14560" y="4178"/>
                    <a:pt x="14452" y="4364"/>
                    <a:pt x="14441" y="4534"/>
                  </a:cubicBezTo>
                  <a:cubicBezTo>
                    <a:pt x="14435" y="4610"/>
                    <a:pt x="14444" y="4693"/>
                    <a:pt x="14471" y="4763"/>
                  </a:cubicBezTo>
                  <a:cubicBezTo>
                    <a:pt x="14486" y="4804"/>
                    <a:pt x="14571" y="4817"/>
                    <a:pt x="14591" y="4857"/>
                  </a:cubicBezTo>
                  <a:cubicBezTo>
                    <a:pt x="14718" y="5110"/>
                    <a:pt x="14834" y="5366"/>
                    <a:pt x="14953" y="5621"/>
                  </a:cubicBezTo>
                  <a:cubicBezTo>
                    <a:pt x="14871" y="5684"/>
                    <a:pt x="14756" y="5731"/>
                    <a:pt x="14740" y="5803"/>
                  </a:cubicBezTo>
                  <a:cubicBezTo>
                    <a:pt x="14727" y="5857"/>
                    <a:pt x="14836" y="5940"/>
                    <a:pt x="14907" y="6031"/>
                  </a:cubicBezTo>
                  <a:cubicBezTo>
                    <a:pt x="14870" y="6059"/>
                    <a:pt x="14817" y="6099"/>
                    <a:pt x="14750" y="6149"/>
                  </a:cubicBezTo>
                  <a:cubicBezTo>
                    <a:pt x="14763" y="6193"/>
                    <a:pt x="14768" y="6248"/>
                    <a:pt x="14796" y="6287"/>
                  </a:cubicBezTo>
                  <a:cubicBezTo>
                    <a:pt x="14882" y="6414"/>
                    <a:pt x="14986" y="6528"/>
                    <a:pt x="14869" y="6696"/>
                  </a:cubicBezTo>
                  <a:cubicBezTo>
                    <a:pt x="14849" y="6724"/>
                    <a:pt x="14906" y="6804"/>
                    <a:pt x="14937" y="6886"/>
                  </a:cubicBezTo>
                  <a:cubicBezTo>
                    <a:pt x="14873" y="6906"/>
                    <a:pt x="14807" y="6927"/>
                    <a:pt x="14715" y="6956"/>
                  </a:cubicBezTo>
                  <a:cubicBezTo>
                    <a:pt x="14721" y="7068"/>
                    <a:pt x="14728" y="7185"/>
                    <a:pt x="14735" y="7329"/>
                  </a:cubicBezTo>
                  <a:cubicBezTo>
                    <a:pt x="14825" y="7298"/>
                    <a:pt x="14890" y="7276"/>
                    <a:pt x="15006" y="7236"/>
                  </a:cubicBezTo>
                  <a:cubicBezTo>
                    <a:pt x="14962" y="7311"/>
                    <a:pt x="14913" y="7362"/>
                    <a:pt x="14922" y="7381"/>
                  </a:cubicBezTo>
                  <a:cubicBezTo>
                    <a:pt x="14988" y="7508"/>
                    <a:pt x="14979" y="7584"/>
                    <a:pt x="14821" y="7612"/>
                  </a:cubicBezTo>
                  <a:cubicBezTo>
                    <a:pt x="14796" y="7616"/>
                    <a:pt x="14783" y="7690"/>
                    <a:pt x="14767" y="7732"/>
                  </a:cubicBezTo>
                  <a:cubicBezTo>
                    <a:pt x="14942" y="7660"/>
                    <a:pt x="14781" y="7934"/>
                    <a:pt x="14932" y="7892"/>
                  </a:cubicBezTo>
                  <a:cubicBezTo>
                    <a:pt x="14957" y="7886"/>
                    <a:pt x="14989" y="7902"/>
                    <a:pt x="15051" y="7915"/>
                  </a:cubicBezTo>
                  <a:cubicBezTo>
                    <a:pt x="15006" y="7976"/>
                    <a:pt x="14975" y="8019"/>
                    <a:pt x="14927" y="8087"/>
                  </a:cubicBezTo>
                  <a:cubicBezTo>
                    <a:pt x="14973" y="8205"/>
                    <a:pt x="15029" y="8345"/>
                    <a:pt x="15083" y="8486"/>
                  </a:cubicBezTo>
                  <a:cubicBezTo>
                    <a:pt x="14969" y="8664"/>
                    <a:pt x="14864" y="8847"/>
                    <a:pt x="14923" y="9087"/>
                  </a:cubicBezTo>
                  <a:cubicBezTo>
                    <a:pt x="14963" y="9243"/>
                    <a:pt x="14947" y="9251"/>
                    <a:pt x="14740" y="9310"/>
                  </a:cubicBezTo>
                  <a:cubicBezTo>
                    <a:pt x="14750" y="9366"/>
                    <a:pt x="14760" y="9425"/>
                    <a:pt x="14773" y="9504"/>
                  </a:cubicBezTo>
                  <a:cubicBezTo>
                    <a:pt x="14708" y="9537"/>
                    <a:pt x="14639" y="9572"/>
                    <a:pt x="14561" y="9610"/>
                  </a:cubicBezTo>
                  <a:cubicBezTo>
                    <a:pt x="14598" y="9709"/>
                    <a:pt x="14630" y="9796"/>
                    <a:pt x="14653" y="9856"/>
                  </a:cubicBezTo>
                  <a:cubicBezTo>
                    <a:pt x="14580" y="10008"/>
                    <a:pt x="14517" y="10143"/>
                    <a:pt x="14456" y="10269"/>
                  </a:cubicBezTo>
                  <a:cubicBezTo>
                    <a:pt x="14550" y="10385"/>
                    <a:pt x="14767" y="10235"/>
                    <a:pt x="14796" y="10482"/>
                  </a:cubicBezTo>
                  <a:close/>
                  <a:moveTo>
                    <a:pt x="1081" y="11988"/>
                  </a:moveTo>
                  <a:cubicBezTo>
                    <a:pt x="1076" y="11977"/>
                    <a:pt x="1043" y="11981"/>
                    <a:pt x="1002" y="11972"/>
                  </a:cubicBezTo>
                  <a:cubicBezTo>
                    <a:pt x="1006" y="12055"/>
                    <a:pt x="1010" y="12133"/>
                    <a:pt x="1017" y="12267"/>
                  </a:cubicBezTo>
                  <a:cubicBezTo>
                    <a:pt x="1203" y="12159"/>
                    <a:pt x="1125" y="12070"/>
                    <a:pt x="1081" y="11988"/>
                  </a:cubicBezTo>
                  <a:close/>
                  <a:moveTo>
                    <a:pt x="1203" y="4988"/>
                  </a:moveTo>
                  <a:cubicBezTo>
                    <a:pt x="1062" y="5148"/>
                    <a:pt x="1062" y="5148"/>
                    <a:pt x="1110" y="5334"/>
                  </a:cubicBezTo>
                  <a:cubicBezTo>
                    <a:pt x="1141" y="5219"/>
                    <a:pt x="1166" y="5124"/>
                    <a:pt x="1203" y="4988"/>
                  </a:cubicBezTo>
                  <a:close/>
                  <a:moveTo>
                    <a:pt x="1663" y="4244"/>
                  </a:moveTo>
                  <a:cubicBezTo>
                    <a:pt x="1694" y="4165"/>
                    <a:pt x="1711" y="4116"/>
                    <a:pt x="1728" y="4068"/>
                  </a:cubicBezTo>
                  <a:cubicBezTo>
                    <a:pt x="1678" y="4066"/>
                    <a:pt x="1627" y="4062"/>
                    <a:pt x="1537" y="4057"/>
                  </a:cubicBezTo>
                  <a:cubicBezTo>
                    <a:pt x="1589" y="4132"/>
                    <a:pt x="1615" y="4171"/>
                    <a:pt x="1663" y="4244"/>
                  </a:cubicBezTo>
                  <a:close/>
                  <a:moveTo>
                    <a:pt x="1961" y="12771"/>
                  </a:moveTo>
                  <a:cubicBezTo>
                    <a:pt x="1878" y="12742"/>
                    <a:pt x="1800" y="12602"/>
                    <a:pt x="1678" y="12821"/>
                  </a:cubicBezTo>
                  <a:cubicBezTo>
                    <a:pt x="1788" y="12827"/>
                    <a:pt x="1873" y="12831"/>
                    <a:pt x="1959" y="12835"/>
                  </a:cubicBezTo>
                  <a:cubicBezTo>
                    <a:pt x="1960" y="12814"/>
                    <a:pt x="1961" y="12793"/>
                    <a:pt x="1961" y="12771"/>
                  </a:cubicBezTo>
                  <a:close/>
                  <a:moveTo>
                    <a:pt x="3321" y="4793"/>
                  </a:moveTo>
                  <a:lnTo>
                    <a:pt x="3169" y="4770"/>
                  </a:lnTo>
                  <a:cubicBezTo>
                    <a:pt x="3169" y="4802"/>
                    <a:pt x="3165" y="4858"/>
                    <a:pt x="3170" y="4859"/>
                  </a:cubicBezTo>
                  <a:cubicBezTo>
                    <a:pt x="3215" y="4865"/>
                    <a:pt x="3261" y="4863"/>
                    <a:pt x="3305" y="4863"/>
                  </a:cubicBezTo>
                  <a:cubicBezTo>
                    <a:pt x="3310" y="4840"/>
                    <a:pt x="3315" y="4817"/>
                    <a:pt x="3321" y="4793"/>
                  </a:cubicBezTo>
                  <a:close/>
                  <a:moveTo>
                    <a:pt x="3634" y="2093"/>
                  </a:moveTo>
                  <a:cubicBezTo>
                    <a:pt x="3508" y="2069"/>
                    <a:pt x="3423" y="2052"/>
                    <a:pt x="3337" y="2036"/>
                  </a:cubicBezTo>
                  <a:cubicBezTo>
                    <a:pt x="3330" y="2051"/>
                    <a:pt x="3324" y="2067"/>
                    <a:pt x="3316" y="2081"/>
                  </a:cubicBezTo>
                  <a:cubicBezTo>
                    <a:pt x="3351" y="2103"/>
                    <a:pt x="3408" y="2119"/>
                    <a:pt x="3415" y="2147"/>
                  </a:cubicBezTo>
                  <a:cubicBezTo>
                    <a:pt x="3428" y="2192"/>
                    <a:pt x="3409" y="2246"/>
                    <a:pt x="3403" y="2297"/>
                  </a:cubicBezTo>
                  <a:cubicBezTo>
                    <a:pt x="3419" y="2302"/>
                    <a:pt x="3435" y="2308"/>
                    <a:pt x="3450" y="2314"/>
                  </a:cubicBezTo>
                  <a:cubicBezTo>
                    <a:pt x="3503" y="2251"/>
                    <a:pt x="3558" y="2186"/>
                    <a:pt x="3634" y="2093"/>
                  </a:cubicBezTo>
                  <a:close/>
                  <a:moveTo>
                    <a:pt x="3982" y="1652"/>
                  </a:moveTo>
                  <a:cubicBezTo>
                    <a:pt x="3971" y="1630"/>
                    <a:pt x="3939" y="1607"/>
                    <a:pt x="3914" y="1607"/>
                  </a:cubicBezTo>
                  <a:cubicBezTo>
                    <a:pt x="3892" y="1607"/>
                    <a:pt x="3850" y="1636"/>
                    <a:pt x="3850" y="1652"/>
                  </a:cubicBezTo>
                  <a:cubicBezTo>
                    <a:pt x="3851" y="1693"/>
                    <a:pt x="3871" y="1732"/>
                    <a:pt x="3884" y="1772"/>
                  </a:cubicBezTo>
                  <a:cubicBezTo>
                    <a:pt x="3907" y="1755"/>
                    <a:pt x="3930" y="1738"/>
                    <a:pt x="3951" y="1723"/>
                  </a:cubicBezTo>
                  <a:cubicBezTo>
                    <a:pt x="3964" y="1698"/>
                    <a:pt x="3988" y="1668"/>
                    <a:pt x="3982" y="1652"/>
                  </a:cubicBezTo>
                  <a:close/>
                  <a:moveTo>
                    <a:pt x="4501" y="4619"/>
                  </a:moveTo>
                  <a:cubicBezTo>
                    <a:pt x="4341" y="4766"/>
                    <a:pt x="4414" y="4822"/>
                    <a:pt x="4501" y="4907"/>
                  </a:cubicBezTo>
                  <a:close/>
                  <a:moveTo>
                    <a:pt x="4509" y="3146"/>
                  </a:moveTo>
                  <a:cubicBezTo>
                    <a:pt x="4498" y="3089"/>
                    <a:pt x="4487" y="3032"/>
                    <a:pt x="4477" y="2977"/>
                  </a:cubicBezTo>
                  <a:cubicBezTo>
                    <a:pt x="4457" y="2982"/>
                    <a:pt x="4422" y="2989"/>
                    <a:pt x="4422" y="2993"/>
                  </a:cubicBezTo>
                  <a:cubicBezTo>
                    <a:pt x="4427" y="3048"/>
                    <a:pt x="4437" y="3103"/>
                    <a:pt x="4448" y="3157"/>
                  </a:cubicBezTo>
                  <a:cubicBezTo>
                    <a:pt x="4469" y="3154"/>
                    <a:pt x="4488" y="3150"/>
                    <a:pt x="4509" y="3146"/>
                  </a:cubicBezTo>
                  <a:close/>
                  <a:moveTo>
                    <a:pt x="4688" y="3748"/>
                  </a:moveTo>
                  <a:cubicBezTo>
                    <a:pt x="4679" y="3746"/>
                    <a:pt x="4668" y="3745"/>
                    <a:pt x="4659" y="3745"/>
                  </a:cubicBezTo>
                  <a:cubicBezTo>
                    <a:pt x="4650" y="3812"/>
                    <a:pt x="4642" y="3878"/>
                    <a:pt x="4633" y="3944"/>
                  </a:cubicBezTo>
                  <a:lnTo>
                    <a:pt x="4688" y="3952"/>
                  </a:lnTo>
                  <a:close/>
                  <a:moveTo>
                    <a:pt x="5129" y="923"/>
                  </a:moveTo>
                  <a:cubicBezTo>
                    <a:pt x="5058" y="896"/>
                    <a:pt x="5023" y="875"/>
                    <a:pt x="4990" y="878"/>
                  </a:cubicBezTo>
                  <a:cubicBezTo>
                    <a:pt x="4967" y="879"/>
                    <a:pt x="4947" y="914"/>
                    <a:pt x="4926" y="935"/>
                  </a:cubicBezTo>
                  <a:cubicBezTo>
                    <a:pt x="4952" y="961"/>
                    <a:pt x="4977" y="1006"/>
                    <a:pt x="5006" y="1009"/>
                  </a:cubicBezTo>
                  <a:cubicBezTo>
                    <a:pt x="5032" y="1010"/>
                    <a:pt x="5064" y="969"/>
                    <a:pt x="5129" y="923"/>
                  </a:cubicBezTo>
                  <a:close/>
                  <a:moveTo>
                    <a:pt x="5559" y="2521"/>
                  </a:moveTo>
                  <a:cubicBezTo>
                    <a:pt x="5613" y="2442"/>
                    <a:pt x="5652" y="2386"/>
                    <a:pt x="5704" y="2310"/>
                  </a:cubicBezTo>
                  <a:cubicBezTo>
                    <a:pt x="5512" y="2295"/>
                    <a:pt x="5523" y="2381"/>
                    <a:pt x="5559" y="2521"/>
                  </a:cubicBezTo>
                  <a:close/>
                  <a:moveTo>
                    <a:pt x="5427" y="2883"/>
                  </a:moveTo>
                  <a:lnTo>
                    <a:pt x="5427" y="3421"/>
                  </a:lnTo>
                  <a:cubicBezTo>
                    <a:pt x="5507" y="3250"/>
                    <a:pt x="5559" y="3137"/>
                    <a:pt x="5629" y="2985"/>
                  </a:cubicBezTo>
                  <a:cubicBezTo>
                    <a:pt x="5563" y="2951"/>
                    <a:pt x="5507" y="2923"/>
                    <a:pt x="5427" y="2883"/>
                  </a:cubicBezTo>
                  <a:close/>
                  <a:moveTo>
                    <a:pt x="5413" y="742"/>
                  </a:moveTo>
                  <a:cubicBezTo>
                    <a:pt x="5436" y="751"/>
                    <a:pt x="5475" y="728"/>
                    <a:pt x="5545" y="708"/>
                  </a:cubicBezTo>
                  <a:cubicBezTo>
                    <a:pt x="5481" y="646"/>
                    <a:pt x="5450" y="617"/>
                    <a:pt x="5417" y="586"/>
                  </a:cubicBezTo>
                  <a:cubicBezTo>
                    <a:pt x="5392" y="612"/>
                    <a:pt x="5350" y="636"/>
                    <a:pt x="5348" y="662"/>
                  </a:cubicBezTo>
                  <a:cubicBezTo>
                    <a:pt x="5348" y="690"/>
                    <a:pt x="5384" y="729"/>
                    <a:pt x="5413" y="742"/>
                  </a:cubicBezTo>
                  <a:close/>
                  <a:moveTo>
                    <a:pt x="5524" y="6850"/>
                  </a:moveTo>
                  <a:cubicBezTo>
                    <a:pt x="5503" y="6734"/>
                    <a:pt x="5596" y="6615"/>
                    <a:pt x="5399" y="6563"/>
                  </a:cubicBezTo>
                  <a:cubicBezTo>
                    <a:pt x="5408" y="6676"/>
                    <a:pt x="5341" y="6776"/>
                    <a:pt x="5524" y="6850"/>
                  </a:cubicBezTo>
                  <a:close/>
                  <a:moveTo>
                    <a:pt x="5736" y="10070"/>
                  </a:moveTo>
                  <a:cubicBezTo>
                    <a:pt x="5650" y="10088"/>
                    <a:pt x="5600" y="10097"/>
                    <a:pt x="5503" y="10117"/>
                  </a:cubicBezTo>
                  <a:cubicBezTo>
                    <a:pt x="5612" y="10206"/>
                    <a:pt x="5671" y="10287"/>
                    <a:pt x="5736" y="10070"/>
                  </a:cubicBezTo>
                  <a:close/>
                  <a:moveTo>
                    <a:pt x="5857" y="2909"/>
                  </a:moveTo>
                  <a:cubicBezTo>
                    <a:pt x="5849" y="2828"/>
                    <a:pt x="5844" y="2775"/>
                    <a:pt x="5837" y="2714"/>
                  </a:cubicBezTo>
                  <a:cubicBezTo>
                    <a:pt x="5661" y="2786"/>
                    <a:pt x="5700" y="2838"/>
                    <a:pt x="5857" y="2909"/>
                  </a:cubicBezTo>
                  <a:close/>
                  <a:moveTo>
                    <a:pt x="6439" y="546"/>
                  </a:moveTo>
                  <a:cubicBezTo>
                    <a:pt x="6467" y="553"/>
                    <a:pt x="6495" y="561"/>
                    <a:pt x="6524" y="567"/>
                  </a:cubicBezTo>
                  <a:cubicBezTo>
                    <a:pt x="6543" y="492"/>
                    <a:pt x="6560" y="416"/>
                    <a:pt x="6577" y="341"/>
                  </a:cubicBezTo>
                  <a:cubicBezTo>
                    <a:pt x="6558" y="336"/>
                    <a:pt x="6539" y="329"/>
                    <a:pt x="6519" y="323"/>
                  </a:cubicBezTo>
                  <a:cubicBezTo>
                    <a:pt x="6493" y="399"/>
                    <a:pt x="6466" y="472"/>
                    <a:pt x="6439" y="546"/>
                  </a:cubicBezTo>
                  <a:close/>
                  <a:moveTo>
                    <a:pt x="6647" y="2193"/>
                  </a:moveTo>
                  <a:cubicBezTo>
                    <a:pt x="6608" y="2144"/>
                    <a:pt x="6571" y="2094"/>
                    <a:pt x="6533" y="2046"/>
                  </a:cubicBezTo>
                  <a:cubicBezTo>
                    <a:pt x="6509" y="2068"/>
                    <a:pt x="6486" y="2089"/>
                    <a:pt x="6463" y="2113"/>
                  </a:cubicBezTo>
                  <a:cubicBezTo>
                    <a:pt x="6508" y="2154"/>
                    <a:pt x="6553" y="2196"/>
                    <a:pt x="6598" y="2235"/>
                  </a:cubicBezTo>
                  <a:cubicBezTo>
                    <a:pt x="6616" y="2222"/>
                    <a:pt x="6631" y="2207"/>
                    <a:pt x="6647" y="2193"/>
                  </a:cubicBezTo>
                  <a:close/>
                  <a:moveTo>
                    <a:pt x="6993" y="3140"/>
                  </a:moveTo>
                  <a:cubicBezTo>
                    <a:pt x="6945" y="3116"/>
                    <a:pt x="6897" y="3092"/>
                    <a:pt x="6848" y="3068"/>
                  </a:cubicBezTo>
                  <a:cubicBezTo>
                    <a:pt x="6840" y="3085"/>
                    <a:pt x="6829" y="3103"/>
                    <a:pt x="6820" y="3120"/>
                  </a:cubicBezTo>
                  <a:cubicBezTo>
                    <a:pt x="6866" y="3150"/>
                    <a:pt x="6910" y="3180"/>
                    <a:pt x="6955" y="3210"/>
                  </a:cubicBezTo>
                  <a:cubicBezTo>
                    <a:pt x="6967" y="3187"/>
                    <a:pt x="6980" y="3163"/>
                    <a:pt x="6993" y="3140"/>
                  </a:cubicBezTo>
                  <a:close/>
                  <a:moveTo>
                    <a:pt x="7174" y="2030"/>
                  </a:moveTo>
                  <a:cubicBezTo>
                    <a:pt x="7142" y="1989"/>
                    <a:pt x="7112" y="1946"/>
                    <a:pt x="7107" y="1948"/>
                  </a:cubicBezTo>
                  <a:cubicBezTo>
                    <a:pt x="7067" y="1972"/>
                    <a:pt x="7028" y="2001"/>
                    <a:pt x="6994" y="2034"/>
                  </a:cubicBezTo>
                  <a:cubicBezTo>
                    <a:pt x="6992" y="2036"/>
                    <a:pt x="7034" y="2100"/>
                    <a:pt x="7042" y="2098"/>
                  </a:cubicBezTo>
                  <a:cubicBezTo>
                    <a:pt x="7086" y="2084"/>
                    <a:pt x="7124" y="2057"/>
                    <a:pt x="7174" y="2030"/>
                  </a:cubicBezTo>
                  <a:close/>
                  <a:moveTo>
                    <a:pt x="7576" y="6266"/>
                  </a:moveTo>
                  <a:cubicBezTo>
                    <a:pt x="7546" y="6226"/>
                    <a:pt x="7515" y="6187"/>
                    <a:pt x="7485" y="6148"/>
                  </a:cubicBezTo>
                  <a:cubicBezTo>
                    <a:pt x="7464" y="6169"/>
                    <a:pt x="7442" y="6188"/>
                    <a:pt x="7421" y="6209"/>
                  </a:cubicBezTo>
                  <a:cubicBezTo>
                    <a:pt x="7459" y="6241"/>
                    <a:pt x="7497" y="6273"/>
                    <a:pt x="7536" y="6304"/>
                  </a:cubicBezTo>
                  <a:cubicBezTo>
                    <a:pt x="7550" y="6291"/>
                    <a:pt x="7563" y="6278"/>
                    <a:pt x="7576" y="6266"/>
                  </a:cubicBezTo>
                  <a:close/>
                  <a:moveTo>
                    <a:pt x="7879" y="11206"/>
                  </a:moveTo>
                  <a:cubicBezTo>
                    <a:pt x="7877" y="11180"/>
                    <a:pt x="7859" y="11147"/>
                    <a:pt x="7837" y="11132"/>
                  </a:cubicBezTo>
                  <a:cubicBezTo>
                    <a:pt x="7825" y="11124"/>
                    <a:pt x="7791" y="11152"/>
                    <a:pt x="7759" y="11168"/>
                  </a:cubicBezTo>
                  <a:cubicBezTo>
                    <a:pt x="7785" y="11204"/>
                    <a:pt x="7798" y="11236"/>
                    <a:pt x="7821" y="11247"/>
                  </a:cubicBezTo>
                  <a:cubicBezTo>
                    <a:pt x="7832" y="11253"/>
                    <a:pt x="7880" y="11221"/>
                    <a:pt x="7879" y="11206"/>
                  </a:cubicBezTo>
                  <a:close/>
                  <a:moveTo>
                    <a:pt x="8958" y="14691"/>
                  </a:moveTo>
                  <a:cubicBezTo>
                    <a:pt x="8887" y="14660"/>
                    <a:pt x="8827" y="14635"/>
                    <a:pt x="8767" y="14609"/>
                  </a:cubicBezTo>
                  <a:lnTo>
                    <a:pt x="8767" y="14857"/>
                  </a:lnTo>
                  <a:cubicBezTo>
                    <a:pt x="8842" y="14791"/>
                    <a:pt x="8895" y="14746"/>
                    <a:pt x="8958" y="14691"/>
                  </a:cubicBezTo>
                  <a:close/>
                  <a:moveTo>
                    <a:pt x="10063" y="11454"/>
                  </a:moveTo>
                  <a:cubicBezTo>
                    <a:pt x="10033" y="11428"/>
                    <a:pt x="10009" y="11396"/>
                    <a:pt x="9991" y="11397"/>
                  </a:cubicBezTo>
                  <a:cubicBezTo>
                    <a:pt x="9958" y="11401"/>
                    <a:pt x="9928" y="11427"/>
                    <a:pt x="9896" y="11444"/>
                  </a:cubicBezTo>
                  <a:cubicBezTo>
                    <a:pt x="9918" y="11474"/>
                    <a:pt x="9941" y="11502"/>
                    <a:pt x="9962" y="11533"/>
                  </a:cubicBezTo>
                  <a:cubicBezTo>
                    <a:pt x="9993" y="11509"/>
                    <a:pt x="10023" y="11486"/>
                    <a:pt x="10063" y="11454"/>
                  </a:cubicBezTo>
                  <a:close/>
                  <a:moveTo>
                    <a:pt x="10560" y="10956"/>
                  </a:moveTo>
                  <a:cubicBezTo>
                    <a:pt x="10566" y="10933"/>
                    <a:pt x="10529" y="10899"/>
                    <a:pt x="10497" y="10847"/>
                  </a:cubicBezTo>
                  <a:cubicBezTo>
                    <a:pt x="10455" y="10893"/>
                    <a:pt x="10415" y="10919"/>
                    <a:pt x="10414" y="10946"/>
                  </a:cubicBezTo>
                  <a:cubicBezTo>
                    <a:pt x="10414" y="10971"/>
                    <a:pt x="10455" y="11017"/>
                    <a:pt x="10479" y="11017"/>
                  </a:cubicBezTo>
                  <a:cubicBezTo>
                    <a:pt x="10508" y="11018"/>
                    <a:pt x="10554" y="10982"/>
                    <a:pt x="10560" y="10956"/>
                  </a:cubicBezTo>
                  <a:close/>
                  <a:moveTo>
                    <a:pt x="10707" y="8480"/>
                  </a:moveTo>
                  <a:cubicBezTo>
                    <a:pt x="10466" y="8578"/>
                    <a:pt x="10466" y="8578"/>
                    <a:pt x="10547" y="8772"/>
                  </a:cubicBezTo>
                  <a:cubicBezTo>
                    <a:pt x="10596" y="8684"/>
                    <a:pt x="10637" y="8609"/>
                    <a:pt x="10707" y="8480"/>
                  </a:cubicBezTo>
                  <a:close/>
                  <a:moveTo>
                    <a:pt x="10723" y="7969"/>
                  </a:moveTo>
                  <a:cubicBezTo>
                    <a:pt x="10698" y="7966"/>
                    <a:pt x="10674" y="7963"/>
                    <a:pt x="10649" y="7960"/>
                  </a:cubicBezTo>
                  <a:cubicBezTo>
                    <a:pt x="10643" y="8025"/>
                    <a:pt x="10635" y="8089"/>
                    <a:pt x="10630" y="8154"/>
                  </a:cubicBezTo>
                  <a:cubicBezTo>
                    <a:pt x="10654" y="8156"/>
                    <a:pt x="10677" y="8158"/>
                    <a:pt x="10702" y="8159"/>
                  </a:cubicBezTo>
                  <a:cubicBezTo>
                    <a:pt x="10710" y="8095"/>
                    <a:pt x="10717" y="8032"/>
                    <a:pt x="10723" y="7969"/>
                  </a:cubicBezTo>
                  <a:close/>
                  <a:moveTo>
                    <a:pt x="10843" y="3395"/>
                  </a:moveTo>
                  <a:cubicBezTo>
                    <a:pt x="10833" y="3381"/>
                    <a:pt x="10811" y="3380"/>
                    <a:pt x="10767" y="3363"/>
                  </a:cubicBezTo>
                  <a:lnTo>
                    <a:pt x="10767" y="3597"/>
                  </a:lnTo>
                  <a:cubicBezTo>
                    <a:pt x="10915" y="3546"/>
                    <a:pt x="10900" y="3474"/>
                    <a:pt x="10843" y="3395"/>
                  </a:cubicBezTo>
                  <a:close/>
                  <a:moveTo>
                    <a:pt x="11412" y="8486"/>
                  </a:moveTo>
                  <a:cubicBezTo>
                    <a:pt x="11196" y="8614"/>
                    <a:pt x="11237" y="8412"/>
                    <a:pt x="11166" y="8310"/>
                  </a:cubicBezTo>
                  <a:cubicBezTo>
                    <a:pt x="11096" y="8362"/>
                    <a:pt x="11051" y="8395"/>
                    <a:pt x="11021" y="8417"/>
                  </a:cubicBezTo>
                  <a:cubicBezTo>
                    <a:pt x="11057" y="8485"/>
                    <a:pt x="11076" y="8546"/>
                    <a:pt x="11117" y="8588"/>
                  </a:cubicBezTo>
                  <a:cubicBezTo>
                    <a:pt x="11169" y="8642"/>
                    <a:pt x="11237" y="8721"/>
                    <a:pt x="11296" y="8720"/>
                  </a:cubicBezTo>
                  <a:cubicBezTo>
                    <a:pt x="11422" y="8718"/>
                    <a:pt x="11403" y="8605"/>
                    <a:pt x="11412" y="8486"/>
                  </a:cubicBezTo>
                  <a:close/>
                  <a:moveTo>
                    <a:pt x="11667" y="6896"/>
                  </a:moveTo>
                  <a:cubicBezTo>
                    <a:pt x="11646" y="6825"/>
                    <a:pt x="11627" y="6754"/>
                    <a:pt x="11607" y="6683"/>
                  </a:cubicBezTo>
                  <a:cubicBezTo>
                    <a:pt x="11586" y="6692"/>
                    <a:pt x="11565" y="6699"/>
                    <a:pt x="11544" y="6708"/>
                  </a:cubicBezTo>
                  <a:cubicBezTo>
                    <a:pt x="11572" y="6775"/>
                    <a:pt x="11602" y="6843"/>
                    <a:pt x="11631" y="6908"/>
                  </a:cubicBezTo>
                  <a:cubicBezTo>
                    <a:pt x="11644" y="6905"/>
                    <a:pt x="11656" y="6900"/>
                    <a:pt x="11667" y="6896"/>
                  </a:cubicBezTo>
                  <a:close/>
                  <a:moveTo>
                    <a:pt x="11860" y="10066"/>
                  </a:moveTo>
                  <a:cubicBezTo>
                    <a:pt x="11867" y="9937"/>
                    <a:pt x="11872" y="9846"/>
                    <a:pt x="11880" y="9705"/>
                  </a:cubicBezTo>
                  <a:cubicBezTo>
                    <a:pt x="11643" y="9844"/>
                    <a:pt x="11750" y="9935"/>
                    <a:pt x="11860" y="10066"/>
                  </a:cubicBezTo>
                  <a:close/>
                  <a:moveTo>
                    <a:pt x="11920" y="13384"/>
                  </a:moveTo>
                  <a:cubicBezTo>
                    <a:pt x="11922" y="13372"/>
                    <a:pt x="11881" y="13330"/>
                    <a:pt x="11865" y="13334"/>
                  </a:cubicBezTo>
                  <a:cubicBezTo>
                    <a:pt x="11833" y="13340"/>
                    <a:pt x="11805" y="13366"/>
                    <a:pt x="11773" y="13386"/>
                  </a:cubicBezTo>
                  <a:cubicBezTo>
                    <a:pt x="11794" y="13413"/>
                    <a:pt x="11813" y="13440"/>
                    <a:pt x="11849" y="13488"/>
                  </a:cubicBezTo>
                  <a:cubicBezTo>
                    <a:pt x="11884" y="13440"/>
                    <a:pt x="11911" y="13414"/>
                    <a:pt x="11920" y="13384"/>
                  </a:cubicBezTo>
                  <a:close/>
                  <a:moveTo>
                    <a:pt x="13483" y="7737"/>
                  </a:moveTo>
                  <a:cubicBezTo>
                    <a:pt x="13463" y="7736"/>
                    <a:pt x="13442" y="7735"/>
                    <a:pt x="13423" y="7735"/>
                  </a:cubicBezTo>
                  <a:lnTo>
                    <a:pt x="13423" y="7865"/>
                  </a:lnTo>
                  <a:cubicBezTo>
                    <a:pt x="13442" y="7862"/>
                    <a:pt x="13480" y="7862"/>
                    <a:pt x="13480" y="7857"/>
                  </a:cubicBezTo>
                  <a:cubicBezTo>
                    <a:pt x="13484" y="7817"/>
                    <a:pt x="13483" y="7776"/>
                    <a:pt x="13483" y="77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7"/>
            <p:cNvSpPr/>
            <p:nvPr/>
          </p:nvSpPr>
          <p:spPr>
            <a:xfrm>
              <a:off x="2024694" y="4554257"/>
              <a:ext cx="17177" cy="15231"/>
            </a:xfrm>
            <a:custGeom>
              <a:avLst/>
              <a:gdLst/>
              <a:ahLst/>
              <a:cxnLst/>
              <a:rect l="l" t="t" r="r" b="b"/>
              <a:pathLst>
                <a:path w="406" h="360" extrusionOk="0">
                  <a:moveTo>
                    <a:pt x="208" y="84"/>
                  </a:moveTo>
                  <a:cubicBezTo>
                    <a:pt x="210" y="78"/>
                    <a:pt x="109" y="0"/>
                    <a:pt x="74" y="12"/>
                  </a:cubicBezTo>
                  <a:cubicBezTo>
                    <a:pt x="6" y="37"/>
                    <a:pt x="0" y="92"/>
                    <a:pt x="59" y="159"/>
                  </a:cubicBezTo>
                  <a:cubicBezTo>
                    <a:pt x="101" y="205"/>
                    <a:pt x="115" y="278"/>
                    <a:pt x="147" y="360"/>
                  </a:cubicBezTo>
                  <a:cubicBezTo>
                    <a:pt x="220" y="347"/>
                    <a:pt x="297" y="336"/>
                    <a:pt x="406" y="317"/>
                  </a:cubicBezTo>
                  <a:cubicBezTo>
                    <a:pt x="335" y="200"/>
                    <a:pt x="123" y="278"/>
                    <a:pt x="208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7"/>
            <p:cNvSpPr/>
            <p:nvPr/>
          </p:nvSpPr>
          <p:spPr>
            <a:xfrm>
              <a:off x="2015471" y="4458470"/>
              <a:ext cx="11719" cy="19377"/>
            </a:xfrm>
            <a:custGeom>
              <a:avLst/>
              <a:gdLst/>
              <a:ahLst/>
              <a:cxnLst/>
              <a:rect l="l" t="t" r="r" b="b"/>
              <a:pathLst>
                <a:path w="277" h="458" extrusionOk="0">
                  <a:moveTo>
                    <a:pt x="1" y="16"/>
                  </a:moveTo>
                  <a:cubicBezTo>
                    <a:pt x="40" y="178"/>
                    <a:pt x="72" y="313"/>
                    <a:pt x="105" y="457"/>
                  </a:cubicBezTo>
                  <a:cubicBezTo>
                    <a:pt x="277" y="430"/>
                    <a:pt x="217" y="305"/>
                    <a:pt x="202" y="201"/>
                  </a:cubicBezTo>
                  <a:cubicBezTo>
                    <a:pt x="182" y="77"/>
                    <a:pt x="129" y="0"/>
                    <a:pt x="1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7"/>
            <p:cNvSpPr/>
            <p:nvPr/>
          </p:nvSpPr>
          <p:spPr>
            <a:xfrm>
              <a:off x="2013905" y="4512372"/>
              <a:ext cx="11761" cy="14681"/>
            </a:xfrm>
            <a:custGeom>
              <a:avLst/>
              <a:gdLst/>
              <a:ahLst/>
              <a:cxnLst/>
              <a:rect l="l" t="t" r="r" b="b"/>
              <a:pathLst>
                <a:path w="278" h="347" extrusionOk="0">
                  <a:moveTo>
                    <a:pt x="192" y="0"/>
                  </a:moveTo>
                  <a:cubicBezTo>
                    <a:pt x="144" y="3"/>
                    <a:pt x="93" y="8"/>
                    <a:pt x="0" y="16"/>
                  </a:cubicBezTo>
                  <a:cubicBezTo>
                    <a:pt x="88" y="151"/>
                    <a:pt x="147" y="242"/>
                    <a:pt x="214" y="346"/>
                  </a:cubicBezTo>
                  <a:cubicBezTo>
                    <a:pt x="277" y="195"/>
                    <a:pt x="277" y="195"/>
                    <a:pt x="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7"/>
            <p:cNvSpPr/>
            <p:nvPr/>
          </p:nvSpPr>
          <p:spPr>
            <a:xfrm>
              <a:off x="2014286" y="4479963"/>
              <a:ext cx="14469" cy="10915"/>
            </a:xfrm>
            <a:custGeom>
              <a:avLst/>
              <a:gdLst/>
              <a:ahLst/>
              <a:cxnLst/>
              <a:rect l="l" t="t" r="r" b="b"/>
              <a:pathLst>
                <a:path w="342" h="258" extrusionOk="0">
                  <a:moveTo>
                    <a:pt x="1" y="183"/>
                  </a:moveTo>
                  <a:cubicBezTo>
                    <a:pt x="103" y="206"/>
                    <a:pt x="205" y="228"/>
                    <a:pt x="341" y="258"/>
                  </a:cubicBezTo>
                  <a:cubicBezTo>
                    <a:pt x="159" y="3"/>
                    <a:pt x="140" y="0"/>
                    <a:pt x="1" y="1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7"/>
            <p:cNvSpPr/>
            <p:nvPr/>
          </p:nvSpPr>
          <p:spPr>
            <a:xfrm>
              <a:off x="2644516" y="4494813"/>
              <a:ext cx="9942" cy="13665"/>
            </a:xfrm>
            <a:custGeom>
              <a:avLst/>
              <a:gdLst/>
              <a:ahLst/>
              <a:cxnLst/>
              <a:rect l="l" t="t" r="r" b="b"/>
              <a:pathLst>
                <a:path w="235" h="323" extrusionOk="0">
                  <a:moveTo>
                    <a:pt x="0" y="323"/>
                  </a:moveTo>
                  <a:lnTo>
                    <a:pt x="235" y="323"/>
                  </a:lnTo>
                  <a:cubicBezTo>
                    <a:pt x="198" y="208"/>
                    <a:pt x="172" y="124"/>
                    <a:pt x="134" y="1"/>
                  </a:cubicBezTo>
                  <a:cubicBezTo>
                    <a:pt x="82" y="127"/>
                    <a:pt x="46" y="215"/>
                    <a:pt x="0" y="3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7"/>
            <p:cNvSpPr/>
            <p:nvPr/>
          </p:nvSpPr>
          <p:spPr>
            <a:xfrm>
              <a:off x="2013398" y="4493756"/>
              <a:ext cx="9096" cy="4612"/>
            </a:xfrm>
            <a:custGeom>
              <a:avLst/>
              <a:gdLst/>
              <a:ahLst/>
              <a:cxnLst/>
              <a:rect l="l" t="t" r="r" b="b"/>
              <a:pathLst>
                <a:path w="215" h="109" extrusionOk="0">
                  <a:moveTo>
                    <a:pt x="205" y="1"/>
                  </a:moveTo>
                  <a:cubicBezTo>
                    <a:pt x="138" y="8"/>
                    <a:pt x="73" y="13"/>
                    <a:pt x="7" y="21"/>
                  </a:cubicBezTo>
                  <a:cubicBezTo>
                    <a:pt x="3" y="21"/>
                    <a:pt x="5" y="56"/>
                    <a:pt x="1" y="109"/>
                  </a:cubicBezTo>
                  <a:cubicBezTo>
                    <a:pt x="78" y="96"/>
                    <a:pt x="146" y="84"/>
                    <a:pt x="214" y="73"/>
                  </a:cubicBezTo>
                  <a:cubicBezTo>
                    <a:pt x="211" y="50"/>
                    <a:pt x="209" y="25"/>
                    <a:pt x="2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7"/>
            <p:cNvSpPr/>
            <p:nvPr/>
          </p:nvSpPr>
          <p:spPr>
            <a:xfrm>
              <a:off x="2256799" y="4090765"/>
              <a:ext cx="10915" cy="7827"/>
            </a:xfrm>
            <a:custGeom>
              <a:avLst/>
              <a:gdLst/>
              <a:ahLst/>
              <a:cxnLst/>
              <a:rect l="l" t="t" r="r" b="b"/>
              <a:pathLst>
                <a:path w="258" h="185" extrusionOk="0">
                  <a:moveTo>
                    <a:pt x="158" y="0"/>
                  </a:moveTo>
                  <a:cubicBezTo>
                    <a:pt x="62" y="27"/>
                    <a:pt x="0" y="74"/>
                    <a:pt x="23" y="185"/>
                  </a:cubicBezTo>
                  <a:cubicBezTo>
                    <a:pt x="129" y="173"/>
                    <a:pt x="258" y="182"/>
                    <a:pt x="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7"/>
            <p:cNvSpPr/>
            <p:nvPr/>
          </p:nvSpPr>
          <p:spPr>
            <a:xfrm>
              <a:off x="2257476" y="4098550"/>
              <a:ext cx="423" cy="46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1" y="1"/>
                  </a:moveTo>
                  <a:lnTo>
                    <a:pt x="9" y="10"/>
                  </a:lnTo>
                  <a:cubicBezTo>
                    <a:pt x="7" y="6"/>
                    <a:pt x="9" y="4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7"/>
            <p:cNvSpPr/>
            <p:nvPr/>
          </p:nvSpPr>
          <p:spPr>
            <a:xfrm>
              <a:off x="2014201" y="4450262"/>
              <a:ext cx="10111" cy="5627"/>
            </a:xfrm>
            <a:custGeom>
              <a:avLst/>
              <a:gdLst/>
              <a:ahLst/>
              <a:cxnLst/>
              <a:rect l="l" t="t" r="r" b="b"/>
              <a:pathLst>
                <a:path w="239" h="133" extrusionOk="0">
                  <a:moveTo>
                    <a:pt x="1" y="38"/>
                  </a:moveTo>
                  <a:cubicBezTo>
                    <a:pt x="9" y="69"/>
                    <a:pt x="16" y="101"/>
                    <a:pt x="24" y="133"/>
                  </a:cubicBezTo>
                  <a:cubicBezTo>
                    <a:pt x="96" y="111"/>
                    <a:pt x="168" y="89"/>
                    <a:pt x="238" y="65"/>
                  </a:cubicBezTo>
                  <a:cubicBezTo>
                    <a:pt x="233" y="43"/>
                    <a:pt x="227" y="22"/>
                    <a:pt x="221" y="0"/>
                  </a:cubicBezTo>
                  <a:cubicBezTo>
                    <a:pt x="148" y="13"/>
                    <a:pt x="76" y="26"/>
                    <a:pt x="1" y="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7"/>
            <p:cNvSpPr/>
            <p:nvPr/>
          </p:nvSpPr>
          <p:spPr>
            <a:xfrm>
              <a:off x="2589726" y="4607439"/>
              <a:ext cx="6219" cy="8208"/>
            </a:xfrm>
            <a:custGeom>
              <a:avLst/>
              <a:gdLst/>
              <a:ahLst/>
              <a:cxnLst/>
              <a:rect l="l" t="t" r="r" b="b"/>
              <a:pathLst>
                <a:path w="147" h="194" extrusionOk="0">
                  <a:moveTo>
                    <a:pt x="1" y="32"/>
                  </a:moveTo>
                  <a:cubicBezTo>
                    <a:pt x="28" y="85"/>
                    <a:pt x="55" y="140"/>
                    <a:pt x="82" y="194"/>
                  </a:cubicBezTo>
                  <a:cubicBezTo>
                    <a:pt x="103" y="183"/>
                    <a:pt x="126" y="172"/>
                    <a:pt x="147" y="161"/>
                  </a:cubicBezTo>
                  <a:cubicBezTo>
                    <a:pt x="119" y="108"/>
                    <a:pt x="91" y="54"/>
                    <a:pt x="64" y="1"/>
                  </a:cubicBezTo>
                  <a:cubicBezTo>
                    <a:pt x="41" y="11"/>
                    <a:pt x="22" y="22"/>
                    <a:pt x="1" y="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0" name="Google Shape;1390;p47"/>
          <p:cNvSpPr txBox="1">
            <a:spLocks noGrp="1"/>
          </p:cNvSpPr>
          <p:nvPr>
            <p:ph type="subTitle" idx="1"/>
          </p:nvPr>
        </p:nvSpPr>
        <p:spPr>
          <a:xfrm>
            <a:off x="712231" y="1321215"/>
            <a:ext cx="2361300" cy="77651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1600" dirty="0" err="1"/>
              <a:t>Bagaimana</a:t>
            </a:r>
            <a:r>
              <a:rPr sz="1600" dirty="0"/>
              <a:t> </a:t>
            </a:r>
            <a:r>
              <a:rPr sz="1600" dirty="0" err="1"/>
              <a:t>cara</a:t>
            </a:r>
            <a:r>
              <a:rPr sz="1600" dirty="0"/>
              <a:t> ctrl </a:t>
            </a:r>
            <a:r>
              <a:rPr sz="1600" dirty="0" err="1"/>
              <a:t>mengcoppy</a:t>
            </a:r>
            <a:r>
              <a:rPr sz="1600" dirty="0"/>
              <a:t> paste di </a:t>
            </a:r>
            <a:r>
              <a:rPr sz="1600" dirty="0" err="1"/>
              <a:t>microsoft</a:t>
            </a:r>
            <a:r>
              <a:rPr sz="1600" dirty="0"/>
              <a:t> word</a:t>
            </a:r>
          </a:p>
        </p:txBody>
      </p:sp>
      <p:sp>
        <p:nvSpPr>
          <p:cNvPr id="1314" name="Google Shape;1314;p47"/>
          <p:cNvSpPr txBox="1">
            <a:spLocks noGrp="1"/>
          </p:cNvSpPr>
          <p:nvPr>
            <p:ph type="title" idx="3"/>
          </p:nvPr>
        </p:nvSpPr>
        <p:spPr>
          <a:xfrm>
            <a:off x="3665171" y="2652372"/>
            <a:ext cx="428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391" name="Google Shape;1391;p47"/>
          <p:cNvSpPr txBox="1">
            <a:spLocks noGrp="1"/>
          </p:cNvSpPr>
          <p:nvPr>
            <p:ph type="subTitle" idx="5"/>
          </p:nvPr>
        </p:nvSpPr>
        <p:spPr>
          <a:xfrm>
            <a:off x="611560" y="3123579"/>
            <a:ext cx="23613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1600" dirty="0" err="1"/>
              <a:t>Bagaimana</a:t>
            </a:r>
            <a:r>
              <a:rPr sz="1600" dirty="0"/>
              <a:t> </a:t>
            </a:r>
            <a:r>
              <a:rPr sz="1600" dirty="0" err="1"/>
              <a:t>cara</a:t>
            </a:r>
            <a:r>
              <a:rPr sz="1600" dirty="0"/>
              <a:t> ctrl </a:t>
            </a:r>
            <a:r>
              <a:rPr sz="1600" dirty="0" err="1"/>
              <a:t>memperbesar</a:t>
            </a:r>
            <a:r>
              <a:rPr sz="1600" dirty="0"/>
              <a:t> font di MW</a:t>
            </a:r>
          </a:p>
        </p:txBody>
      </p:sp>
      <p:sp>
        <p:nvSpPr>
          <p:cNvPr id="1393" name="Google Shape;1393;p47"/>
          <p:cNvSpPr txBox="1">
            <a:spLocks noGrp="1"/>
          </p:cNvSpPr>
          <p:nvPr>
            <p:ph type="subTitle" idx="9"/>
          </p:nvPr>
        </p:nvSpPr>
        <p:spPr>
          <a:xfrm>
            <a:off x="5436096" y="2977616"/>
            <a:ext cx="2361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1600" dirty="0"/>
              <a:t>Ctrl </a:t>
            </a:r>
            <a:r>
              <a:rPr sz="1600" dirty="0" err="1"/>
              <a:t>paragraf</a:t>
            </a:r>
            <a:endParaRPr sz="1600" dirty="0"/>
          </a:p>
        </p:txBody>
      </p:sp>
      <p:sp>
        <p:nvSpPr>
          <p:cNvPr id="1311" name="Google Shape;1311;p47"/>
          <p:cNvSpPr txBox="1">
            <a:spLocks noGrp="1"/>
          </p:cNvSpPr>
          <p:nvPr>
            <p:ph type="title" idx="16"/>
          </p:nvPr>
        </p:nvSpPr>
        <p:spPr>
          <a:xfrm rot="2407">
            <a:off x="3665307" y="1897725"/>
            <a:ext cx="428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323" name="Google Shape;1323;p47"/>
          <p:cNvSpPr txBox="1">
            <a:spLocks noGrp="1"/>
          </p:cNvSpPr>
          <p:nvPr>
            <p:ph type="title" idx="17"/>
          </p:nvPr>
        </p:nvSpPr>
        <p:spPr>
          <a:xfrm rot="2191">
            <a:off x="4349012" y="2263700"/>
            <a:ext cx="4707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1395" name="Google Shape;1395;p47"/>
          <p:cNvSpPr txBox="1">
            <a:spLocks noGrp="1"/>
          </p:cNvSpPr>
          <p:nvPr>
            <p:ph type="title" idx="18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err="1"/>
              <a:t>Rumusan</a:t>
            </a:r>
            <a:r>
              <a:rPr dirty="0"/>
              <a:t> </a:t>
            </a:r>
            <a:r>
              <a:rPr dirty="0" err="1"/>
              <a:t>Masalah</a:t>
            </a:r>
            <a:endParaRPr dirty="0"/>
          </a:p>
        </p:txBody>
      </p:sp>
      <p:sp>
        <p:nvSpPr>
          <p:cNvPr id="1396" name="Google Shape;1396;p47"/>
          <p:cNvSpPr/>
          <p:nvPr/>
        </p:nvSpPr>
        <p:spPr>
          <a:xfrm>
            <a:off x="7394006" y="-666766"/>
            <a:ext cx="2059974" cy="2413523"/>
          </a:xfrm>
          <a:custGeom>
            <a:avLst/>
            <a:gdLst/>
            <a:ahLst/>
            <a:cxnLst/>
            <a:rect l="l" t="t" r="r" b="b"/>
            <a:pathLst>
              <a:path w="23079" h="27040" extrusionOk="0">
                <a:moveTo>
                  <a:pt x="12601" y="420"/>
                </a:moveTo>
                <a:lnTo>
                  <a:pt x="12773" y="479"/>
                </a:lnTo>
                <a:lnTo>
                  <a:pt x="12753" y="541"/>
                </a:lnTo>
                <a:cubicBezTo>
                  <a:pt x="12696" y="520"/>
                  <a:pt x="12639" y="500"/>
                  <a:pt x="12582" y="479"/>
                </a:cubicBezTo>
                <a:cubicBezTo>
                  <a:pt x="12588" y="459"/>
                  <a:pt x="12594" y="440"/>
                  <a:pt x="12601" y="420"/>
                </a:cubicBezTo>
                <a:close/>
                <a:moveTo>
                  <a:pt x="15088" y="1465"/>
                </a:moveTo>
                <a:cubicBezTo>
                  <a:pt x="15141" y="1465"/>
                  <a:pt x="15131" y="1498"/>
                  <a:pt x="15094" y="1625"/>
                </a:cubicBezTo>
                <a:cubicBezTo>
                  <a:pt x="15051" y="1550"/>
                  <a:pt x="15031" y="1514"/>
                  <a:pt x="15009" y="1475"/>
                </a:cubicBezTo>
                <a:cubicBezTo>
                  <a:pt x="15044" y="1469"/>
                  <a:pt x="15070" y="1465"/>
                  <a:pt x="15088" y="1465"/>
                </a:cubicBezTo>
                <a:close/>
                <a:moveTo>
                  <a:pt x="15020" y="2091"/>
                </a:moveTo>
                <a:cubicBezTo>
                  <a:pt x="15027" y="2122"/>
                  <a:pt x="15044" y="2181"/>
                  <a:pt x="15065" y="2256"/>
                </a:cubicBezTo>
                <a:cubicBezTo>
                  <a:pt x="14850" y="2220"/>
                  <a:pt x="15012" y="2125"/>
                  <a:pt x="15020" y="2091"/>
                </a:cubicBezTo>
                <a:close/>
                <a:moveTo>
                  <a:pt x="14982" y="2341"/>
                </a:moveTo>
                <a:cubicBezTo>
                  <a:pt x="15089" y="2341"/>
                  <a:pt x="15092" y="2401"/>
                  <a:pt x="15015" y="2743"/>
                </a:cubicBezTo>
                <a:cubicBezTo>
                  <a:pt x="14995" y="2743"/>
                  <a:pt x="14975" y="2744"/>
                  <a:pt x="14957" y="2744"/>
                </a:cubicBezTo>
                <a:lnTo>
                  <a:pt x="14957" y="2342"/>
                </a:lnTo>
                <a:cubicBezTo>
                  <a:pt x="14966" y="2341"/>
                  <a:pt x="14974" y="2341"/>
                  <a:pt x="14982" y="2341"/>
                </a:cubicBezTo>
                <a:close/>
                <a:moveTo>
                  <a:pt x="7656" y="3154"/>
                </a:moveTo>
                <a:cubicBezTo>
                  <a:pt x="7681" y="3154"/>
                  <a:pt x="7708" y="3177"/>
                  <a:pt x="7738" y="3246"/>
                </a:cubicBezTo>
                <a:cubicBezTo>
                  <a:pt x="7669" y="3293"/>
                  <a:pt x="7601" y="3340"/>
                  <a:pt x="7525" y="3391"/>
                </a:cubicBezTo>
                <a:cubicBezTo>
                  <a:pt x="7537" y="3343"/>
                  <a:pt x="7360" y="3312"/>
                  <a:pt x="7521" y="3253"/>
                </a:cubicBezTo>
                <a:cubicBezTo>
                  <a:pt x="7566" y="3236"/>
                  <a:pt x="7608" y="3154"/>
                  <a:pt x="7656" y="3154"/>
                </a:cubicBezTo>
                <a:close/>
                <a:moveTo>
                  <a:pt x="9068" y="3206"/>
                </a:moveTo>
                <a:cubicBezTo>
                  <a:pt x="9091" y="3217"/>
                  <a:pt x="9112" y="3225"/>
                  <a:pt x="9134" y="3236"/>
                </a:cubicBezTo>
                <a:cubicBezTo>
                  <a:pt x="9106" y="3308"/>
                  <a:pt x="9077" y="3378"/>
                  <a:pt x="9049" y="3447"/>
                </a:cubicBezTo>
                <a:cubicBezTo>
                  <a:pt x="9029" y="3439"/>
                  <a:pt x="9010" y="3433"/>
                  <a:pt x="8992" y="3425"/>
                </a:cubicBezTo>
                <a:cubicBezTo>
                  <a:pt x="9018" y="3352"/>
                  <a:pt x="9042" y="3279"/>
                  <a:pt x="9068" y="3206"/>
                </a:cubicBezTo>
                <a:close/>
                <a:moveTo>
                  <a:pt x="14742" y="3291"/>
                </a:moveTo>
                <a:lnTo>
                  <a:pt x="14742" y="3291"/>
                </a:lnTo>
                <a:cubicBezTo>
                  <a:pt x="14708" y="3364"/>
                  <a:pt x="14688" y="3402"/>
                  <a:pt x="14656" y="3470"/>
                </a:cubicBezTo>
                <a:cubicBezTo>
                  <a:pt x="14631" y="3413"/>
                  <a:pt x="14615" y="3378"/>
                  <a:pt x="14601" y="3343"/>
                </a:cubicBezTo>
                <a:cubicBezTo>
                  <a:pt x="14637" y="3329"/>
                  <a:pt x="14674" y="3317"/>
                  <a:pt x="14742" y="3291"/>
                </a:cubicBezTo>
                <a:close/>
                <a:moveTo>
                  <a:pt x="6950" y="3791"/>
                </a:moveTo>
                <a:cubicBezTo>
                  <a:pt x="6967" y="3802"/>
                  <a:pt x="6983" y="3813"/>
                  <a:pt x="7000" y="3824"/>
                </a:cubicBezTo>
                <a:cubicBezTo>
                  <a:pt x="6983" y="3884"/>
                  <a:pt x="6989" y="3963"/>
                  <a:pt x="6886" y="3963"/>
                </a:cubicBezTo>
                <a:cubicBezTo>
                  <a:pt x="6872" y="3963"/>
                  <a:pt x="6856" y="3961"/>
                  <a:pt x="6837" y="3958"/>
                </a:cubicBezTo>
                <a:cubicBezTo>
                  <a:pt x="6879" y="3895"/>
                  <a:pt x="6915" y="3843"/>
                  <a:pt x="6950" y="3791"/>
                </a:cubicBezTo>
                <a:close/>
                <a:moveTo>
                  <a:pt x="8223" y="4312"/>
                </a:moveTo>
                <a:lnTo>
                  <a:pt x="8289" y="4332"/>
                </a:lnTo>
                <a:cubicBezTo>
                  <a:pt x="8272" y="4390"/>
                  <a:pt x="8254" y="4448"/>
                  <a:pt x="8238" y="4509"/>
                </a:cubicBezTo>
                <a:cubicBezTo>
                  <a:pt x="8216" y="4502"/>
                  <a:pt x="8196" y="4496"/>
                  <a:pt x="8175" y="4490"/>
                </a:cubicBezTo>
                <a:cubicBezTo>
                  <a:pt x="8190" y="4431"/>
                  <a:pt x="8207" y="4371"/>
                  <a:pt x="8223" y="4312"/>
                </a:cubicBezTo>
                <a:close/>
                <a:moveTo>
                  <a:pt x="7612" y="4445"/>
                </a:moveTo>
                <a:cubicBezTo>
                  <a:pt x="7718" y="4562"/>
                  <a:pt x="7716" y="4661"/>
                  <a:pt x="7539" y="4749"/>
                </a:cubicBezTo>
                <a:cubicBezTo>
                  <a:pt x="7568" y="4627"/>
                  <a:pt x="7590" y="4537"/>
                  <a:pt x="7612" y="4445"/>
                </a:cubicBezTo>
                <a:close/>
                <a:moveTo>
                  <a:pt x="7855" y="4609"/>
                </a:moveTo>
                <a:cubicBezTo>
                  <a:pt x="7948" y="4645"/>
                  <a:pt x="7999" y="4663"/>
                  <a:pt x="8087" y="4698"/>
                </a:cubicBezTo>
                <a:cubicBezTo>
                  <a:pt x="8035" y="4752"/>
                  <a:pt x="8008" y="4782"/>
                  <a:pt x="7954" y="4838"/>
                </a:cubicBezTo>
                <a:cubicBezTo>
                  <a:pt x="7914" y="4746"/>
                  <a:pt x="7893" y="4700"/>
                  <a:pt x="7855" y="4609"/>
                </a:cubicBezTo>
                <a:close/>
                <a:moveTo>
                  <a:pt x="6091" y="4324"/>
                </a:moveTo>
                <a:lnTo>
                  <a:pt x="6091" y="4324"/>
                </a:lnTo>
                <a:cubicBezTo>
                  <a:pt x="6267" y="4520"/>
                  <a:pt x="6267" y="4520"/>
                  <a:pt x="6145" y="4645"/>
                </a:cubicBezTo>
                <a:cubicBezTo>
                  <a:pt x="6116" y="4676"/>
                  <a:pt x="6085" y="4704"/>
                  <a:pt x="6053" y="4733"/>
                </a:cubicBezTo>
                <a:cubicBezTo>
                  <a:pt x="6053" y="4736"/>
                  <a:pt x="6054" y="4739"/>
                  <a:pt x="6054" y="4741"/>
                </a:cubicBezTo>
                <a:lnTo>
                  <a:pt x="6043" y="4741"/>
                </a:lnTo>
                <a:cubicBezTo>
                  <a:pt x="5980" y="4792"/>
                  <a:pt x="5918" y="4842"/>
                  <a:pt x="5851" y="4894"/>
                </a:cubicBezTo>
                <a:lnTo>
                  <a:pt x="5851" y="4741"/>
                </a:lnTo>
                <a:lnTo>
                  <a:pt x="6043" y="4741"/>
                </a:lnTo>
                <a:cubicBezTo>
                  <a:pt x="6044" y="4740"/>
                  <a:pt x="6046" y="4738"/>
                  <a:pt x="6049" y="4736"/>
                </a:cubicBezTo>
                <a:cubicBezTo>
                  <a:pt x="6050" y="4736"/>
                  <a:pt x="6050" y="4735"/>
                  <a:pt x="6052" y="4734"/>
                </a:cubicBezTo>
                <a:cubicBezTo>
                  <a:pt x="6047" y="4702"/>
                  <a:pt x="6033" y="4655"/>
                  <a:pt x="6044" y="4646"/>
                </a:cubicBezTo>
                <a:cubicBezTo>
                  <a:pt x="6156" y="4574"/>
                  <a:pt x="6141" y="4468"/>
                  <a:pt x="6091" y="4324"/>
                </a:cubicBezTo>
                <a:close/>
                <a:moveTo>
                  <a:pt x="7741" y="4886"/>
                </a:moveTo>
                <a:cubicBezTo>
                  <a:pt x="7774" y="4886"/>
                  <a:pt x="7808" y="4914"/>
                  <a:pt x="7840" y="4984"/>
                </a:cubicBezTo>
                <a:cubicBezTo>
                  <a:pt x="7766" y="4997"/>
                  <a:pt x="7705" y="5007"/>
                  <a:pt x="7638" y="5021"/>
                </a:cubicBezTo>
                <a:cubicBezTo>
                  <a:pt x="7638" y="5004"/>
                  <a:pt x="7628" y="4969"/>
                  <a:pt x="7639" y="4955"/>
                </a:cubicBezTo>
                <a:cubicBezTo>
                  <a:pt x="7673" y="4914"/>
                  <a:pt x="7707" y="4886"/>
                  <a:pt x="7741" y="4886"/>
                </a:cubicBezTo>
                <a:close/>
                <a:moveTo>
                  <a:pt x="13140" y="5309"/>
                </a:moveTo>
                <a:cubicBezTo>
                  <a:pt x="13164" y="5309"/>
                  <a:pt x="13250" y="5361"/>
                  <a:pt x="13205" y="5437"/>
                </a:cubicBezTo>
                <a:lnTo>
                  <a:pt x="13209" y="5435"/>
                </a:lnTo>
                <a:lnTo>
                  <a:pt x="13209" y="5435"/>
                </a:lnTo>
                <a:cubicBezTo>
                  <a:pt x="13207" y="5437"/>
                  <a:pt x="13205" y="5439"/>
                  <a:pt x="13203" y="5441"/>
                </a:cubicBezTo>
                <a:lnTo>
                  <a:pt x="13203" y="5441"/>
                </a:lnTo>
                <a:cubicBezTo>
                  <a:pt x="13204" y="5440"/>
                  <a:pt x="13204" y="5439"/>
                  <a:pt x="13205" y="5438"/>
                </a:cubicBezTo>
                <a:lnTo>
                  <a:pt x="13205" y="5438"/>
                </a:lnTo>
                <a:cubicBezTo>
                  <a:pt x="13130" y="5480"/>
                  <a:pt x="13055" y="5522"/>
                  <a:pt x="12951" y="5580"/>
                </a:cubicBezTo>
                <a:cubicBezTo>
                  <a:pt x="12932" y="5510"/>
                  <a:pt x="12895" y="5425"/>
                  <a:pt x="12911" y="5412"/>
                </a:cubicBezTo>
                <a:cubicBezTo>
                  <a:pt x="12977" y="5362"/>
                  <a:pt x="13057" y="5328"/>
                  <a:pt x="13137" y="5309"/>
                </a:cubicBezTo>
                <a:cubicBezTo>
                  <a:pt x="13138" y="5309"/>
                  <a:pt x="13139" y="5309"/>
                  <a:pt x="13140" y="5309"/>
                </a:cubicBezTo>
                <a:close/>
                <a:moveTo>
                  <a:pt x="7040" y="5661"/>
                </a:moveTo>
                <a:cubicBezTo>
                  <a:pt x="7061" y="5677"/>
                  <a:pt x="7085" y="5693"/>
                  <a:pt x="7083" y="5694"/>
                </a:cubicBezTo>
                <a:cubicBezTo>
                  <a:pt x="7050" y="5751"/>
                  <a:pt x="7014" y="5807"/>
                  <a:pt x="6978" y="5864"/>
                </a:cubicBezTo>
                <a:cubicBezTo>
                  <a:pt x="6960" y="5849"/>
                  <a:pt x="6940" y="5832"/>
                  <a:pt x="6922" y="5817"/>
                </a:cubicBezTo>
                <a:cubicBezTo>
                  <a:pt x="6961" y="5764"/>
                  <a:pt x="7002" y="5713"/>
                  <a:pt x="7040" y="5661"/>
                </a:cubicBezTo>
                <a:close/>
                <a:moveTo>
                  <a:pt x="5658" y="5655"/>
                </a:moveTo>
                <a:lnTo>
                  <a:pt x="5658" y="5655"/>
                </a:lnTo>
                <a:cubicBezTo>
                  <a:pt x="5587" y="5772"/>
                  <a:pt x="5537" y="5855"/>
                  <a:pt x="5485" y="5938"/>
                </a:cubicBezTo>
                <a:cubicBezTo>
                  <a:pt x="5449" y="5801"/>
                  <a:pt x="5446" y="5683"/>
                  <a:pt x="5658" y="5655"/>
                </a:cubicBezTo>
                <a:close/>
                <a:moveTo>
                  <a:pt x="6034" y="5885"/>
                </a:moveTo>
                <a:cubicBezTo>
                  <a:pt x="6038" y="5885"/>
                  <a:pt x="6060" y="5903"/>
                  <a:pt x="6073" y="5912"/>
                </a:cubicBezTo>
                <a:cubicBezTo>
                  <a:pt x="6044" y="5947"/>
                  <a:pt x="6015" y="5980"/>
                  <a:pt x="5986" y="6016"/>
                </a:cubicBezTo>
                <a:cubicBezTo>
                  <a:pt x="5974" y="6004"/>
                  <a:pt x="5962" y="5994"/>
                  <a:pt x="5950" y="5981"/>
                </a:cubicBezTo>
                <a:cubicBezTo>
                  <a:pt x="5977" y="5949"/>
                  <a:pt x="6003" y="5916"/>
                  <a:pt x="6034" y="5885"/>
                </a:cubicBezTo>
                <a:cubicBezTo>
                  <a:pt x="6034" y="5885"/>
                  <a:pt x="6034" y="5885"/>
                  <a:pt x="6034" y="5885"/>
                </a:cubicBezTo>
                <a:close/>
                <a:moveTo>
                  <a:pt x="11392" y="6371"/>
                </a:moveTo>
                <a:cubicBezTo>
                  <a:pt x="11410" y="6376"/>
                  <a:pt x="11427" y="6382"/>
                  <a:pt x="11445" y="6388"/>
                </a:cubicBezTo>
                <a:cubicBezTo>
                  <a:pt x="11430" y="6434"/>
                  <a:pt x="11413" y="6480"/>
                  <a:pt x="11397" y="6526"/>
                </a:cubicBezTo>
                <a:lnTo>
                  <a:pt x="11354" y="6515"/>
                </a:lnTo>
                <a:cubicBezTo>
                  <a:pt x="11366" y="6468"/>
                  <a:pt x="11379" y="6419"/>
                  <a:pt x="11392" y="6371"/>
                </a:cubicBezTo>
                <a:close/>
                <a:moveTo>
                  <a:pt x="14547" y="7473"/>
                </a:moveTo>
                <a:cubicBezTo>
                  <a:pt x="14562" y="7622"/>
                  <a:pt x="14562" y="7622"/>
                  <a:pt x="14395" y="7677"/>
                </a:cubicBezTo>
                <a:cubicBezTo>
                  <a:pt x="14451" y="7601"/>
                  <a:pt x="14499" y="7538"/>
                  <a:pt x="14547" y="7473"/>
                </a:cubicBezTo>
                <a:close/>
                <a:moveTo>
                  <a:pt x="16655" y="7669"/>
                </a:moveTo>
                <a:cubicBezTo>
                  <a:pt x="16721" y="7669"/>
                  <a:pt x="16746" y="7745"/>
                  <a:pt x="16795" y="7765"/>
                </a:cubicBezTo>
                <a:cubicBezTo>
                  <a:pt x="16786" y="7784"/>
                  <a:pt x="16777" y="7805"/>
                  <a:pt x="16770" y="7824"/>
                </a:cubicBezTo>
                <a:cubicBezTo>
                  <a:pt x="16704" y="7793"/>
                  <a:pt x="16639" y="7762"/>
                  <a:pt x="16548" y="7718"/>
                </a:cubicBezTo>
                <a:cubicBezTo>
                  <a:pt x="16594" y="7682"/>
                  <a:pt x="16628" y="7669"/>
                  <a:pt x="16655" y="7669"/>
                </a:cubicBezTo>
                <a:close/>
                <a:moveTo>
                  <a:pt x="5432" y="7862"/>
                </a:moveTo>
                <a:cubicBezTo>
                  <a:pt x="5459" y="7924"/>
                  <a:pt x="5487" y="7987"/>
                  <a:pt x="5514" y="8051"/>
                </a:cubicBezTo>
                <a:lnTo>
                  <a:pt x="5464" y="8070"/>
                </a:lnTo>
                <a:cubicBezTo>
                  <a:pt x="5443" y="8007"/>
                  <a:pt x="5422" y="7943"/>
                  <a:pt x="5401" y="7877"/>
                </a:cubicBezTo>
                <a:lnTo>
                  <a:pt x="5432" y="7862"/>
                </a:lnTo>
                <a:close/>
                <a:moveTo>
                  <a:pt x="17461" y="8083"/>
                </a:moveTo>
                <a:cubicBezTo>
                  <a:pt x="17473" y="8093"/>
                  <a:pt x="17483" y="8104"/>
                  <a:pt x="17495" y="8114"/>
                </a:cubicBezTo>
                <a:cubicBezTo>
                  <a:pt x="17470" y="8150"/>
                  <a:pt x="17447" y="8187"/>
                  <a:pt x="17423" y="8223"/>
                </a:cubicBezTo>
                <a:cubicBezTo>
                  <a:pt x="17402" y="8209"/>
                  <a:pt x="17383" y="8193"/>
                  <a:pt x="17362" y="8178"/>
                </a:cubicBezTo>
                <a:cubicBezTo>
                  <a:pt x="17396" y="8146"/>
                  <a:pt x="17428" y="8115"/>
                  <a:pt x="17461" y="8083"/>
                </a:cubicBezTo>
                <a:close/>
                <a:moveTo>
                  <a:pt x="3153" y="8729"/>
                </a:moveTo>
                <a:cubicBezTo>
                  <a:pt x="3172" y="8752"/>
                  <a:pt x="3213" y="8776"/>
                  <a:pt x="3211" y="8798"/>
                </a:cubicBezTo>
                <a:cubicBezTo>
                  <a:pt x="3207" y="8856"/>
                  <a:pt x="3185" y="8891"/>
                  <a:pt x="3133" y="8891"/>
                </a:cubicBezTo>
                <a:cubicBezTo>
                  <a:pt x="3106" y="8891"/>
                  <a:pt x="3071" y="8881"/>
                  <a:pt x="3027" y="8860"/>
                </a:cubicBezTo>
                <a:cubicBezTo>
                  <a:pt x="3078" y="8808"/>
                  <a:pt x="3115" y="8767"/>
                  <a:pt x="3153" y="8729"/>
                </a:cubicBezTo>
                <a:close/>
                <a:moveTo>
                  <a:pt x="2757" y="8617"/>
                </a:moveTo>
                <a:lnTo>
                  <a:pt x="2757" y="8617"/>
                </a:lnTo>
                <a:cubicBezTo>
                  <a:pt x="2736" y="8703"/>
                  <a:pt x="2701" y="8724"/>
                  <a:pt x="2662" y="8724"/>
                </a:cubicBezTo>
                <a:cubicBezTo>
                  <a:pt x="2625" y="8724"/>
                  <a:pt x="2584" y="8704"/>
                  <a:pt x="2549" y="8703"/>
                </a:cubicBezTo>
                <a:lnTo>
                  <a:pt x="2549" y="8704"/>
                </a:lnTo>
                <a:cubicBezTo>
                  <a:pt x="2569" y="8774"/>
                  <a:pt x="2697" y="8835"/>
                  <a:pt x="2549" y="8928"/>
                </a:cubicBezTo>
                <a:lnTo>
                  <a:pt x="2549" y="8704"/>
                </a:lnTo>
                <a:cubicBezTo>
                  <a:pt x="2548" y="8704"/>
                  <a:pt x="2548" y="8703"/>
                  <a:pt x="2548" y="8703"/>
                </a:cubicBezTo>
                <a:lnTo>
                  <a:pt x="2549" y="8703"/>
                </a:lnTo>
                <a:cubicBezTo>
                  <a:pt x="2610" y="8678"/>
                  <a:pt x="2671" y="8653"/>
                  <a:pt x="2757" y="8617"/>
                </a:cubicBezTo>
                <a:close/>
                <a:moveTo>
                  <a:pt x="2357" y="9308"/>
                </a:moveTo>
                <a:lnTo>
                  <a:pt x="2357" y="9308"/>
                </a:lnTo>
                <a:cubicBezTo>
                  <a:pt x="2372" y="9407"/>
                  <a:pt x="2386" y="9487"/>
                  <a:pt x="2400" y="9576"/>
                </a:cubicBezTo>
                <a:cubicBezTo>
                  <a:pt x="2281" y="9533"/>
                  <a:pt x="2281" y="9533"/>
                  <a:pt x="2357" y="9308"/>
                </a:cubicBezTo>
                <a:close/>
                <a:moveTo>
                  <a:pt x="17921" y="9429"/>
                </a:moveTo>
                <a:lnTo>
                  <a:pt x="17991" y="9460"/>
                </a:lnTo>
                <a:cubicBezTo>
                  <a:pt x="17941" y="9554"/>
                  <a:pt x="17891" y="9647"/>
                  <a:pt x="17841" y="9739"/>
                </a:cubicBezTo>
                <a:cubicBezTo>
                  <a:pt x="17822" y="9731"/>
                  <a:pt x="17803" y="9722"/>
                  <a:pt x="17784" y="9714"/>
                </a:cubicBezTo>
                <a:cubicBezTo>
                  <a:pt x="17806" y="9672"/>
                  <a:pt x="17829" y="9630"/>
                  <a:pt x="17850" y="9586"/>
                </a:cubicBezTo>
                <a:cubicBezTo>
                  <a:pt x="17875" y="9534"/>
                  <a:pt x="17897" y="9481"/>
                  <a:pt x="17921" y="9429"/>
                </a:cubicBezTo>
                <a:close/>
                <a:moveTo>
                  <a:pt x="17638" y="9888"/>
                </a:moveTo>
                <a:cubicBezTo>
                  <a:pt x="17656" y="9902"/>
                  <a:pt x="17675" y="9913"/>
                  <a:pt x="17693" y="9925"/>
                </a:cubicBezTo>
                <a:cubicBezTo>
                  <a:pt x="17665" y="9964"/>
                  <a:pt x="17635" y="10003"/>
                  <a:pt x="17604" y="10040"/>
                </a:cubicBezTo>
                <a:cubicBezTo>
                  <a:pt x="17604" y="10040"/>
                  <a:pt x="17604" y="10040"/>
                  <a:pt x="17604" y="10040"/>
                </a:cubicBezTo>
                <a:cubicBezTo>
                  <a:pt x="17600" y="10040"/>
                  <a:pt x="17566" y="10018"/>
                  <a:pt x="17566" y="10017"/>
                </a:cubicBezTo>
                <a:cubicBezTo>
                  <a:pt x="17589" y="9974"/>
                  <a:pt x="17614" y="9932"/>
                  <a:pt x="17638" y="9888"/>
                </a:cubicBezTo>
                <a:close/>
                <a:moveTo>
                  <a:pt x="11414" y="10059"/>
                </a:moveTo>
                <a:cubicBezTo>
                  <a:pt x="11414" y="10179"/>
                  <a:pt x="11394" y="10235"/>
                  <a:pt x="11321" y="10235"/>
                </a:cubicBezTo>
                <a:cubicBezTo>
                  <a:pt x="11300" y="10235"/>
                  <a:pt x="11274" y="10230"/>
                  <a:pt x="11243" y="10221"/>
                </a:cubicBezTo>
                <a:cubicBezTo>
                  <a:pt x="11286" y="10179"/>
                  <a:pt x="11331" y="10138"/>
                  <a:pt x="11414" y="10059"/>
                </a:cubicBezTo>
                <a:close/>
                <a:moveTo>
                  <a:pt x="15995" y="11544"/>
                </a:moveTo>
                <a:cubicBezTo>
                  <a:pt x="16015" y="11570"/>
                  <a:pt x="16036" y="11595"/>
                  <a:pt x="16056" y="11621"/>
                </a:cubicBezTo>
                <a:cubicBezTo>
                  <a:pt x="16016" y="11649"/>
                  <a:pt x="15978" y="11677"/>
                  <a:pt x="15938" y="11705"/>
                </a:cubicBezTo>
                <a:cubicBezTo>
                  <a:pt x="15924" y="11688"/>
                  <a:pt x="15909" y="11669"/>
                  <a:pt x="15894" y="11652"/>
                </a:cubicBezTo>
                <a:cubicBezTo>
                  <a:pt x="15927" y="11617"/>
                  <a:pt x="15961" y="11581"/>
                  <a:pt x="15995" y="11544"/>
                </a:cubicBezTo>
                <a:close/>
                <a:moveTo>
                  <a:pt x="8410" y="11730"/>
                </a:moveTo>
                <a:cubicBezTo>
                  <a:pt x="8411" y="11730"/>
                  <a:pt x="8411" y="11730"/>
                  <a:pt x="8411" y="11731"/>
                </a:cubicBezTo>
                <a:cubicBezTo>
                  <a:pt x="8430" y="11761"/>
                  <a:pt x="8445" y="11794"/>
                  <a:pt x="8459" y="11826"/>
                </a:cubicBezTo>
                <a:cubicBezTo>
                  <a:pt x="8440" y="11835"/>
                  <a:pt x="8424" y="11844"/>
                  <a:pt x="8407" y="11852"/>
                </a:cubicBezTo>
                <a:cubicBezTo>
                  <a:pt x="8394" y="11816"/>
                  <a:pt x="8379" y="11782"/>
                  <a:pt x="8366" y="11745"/>
                </a:cubicBezTo>
                <a:cubicBezTo>
                  <a:pt x="8380" y="11741"/>
                  <a:pt x="8404" y="11730"/>
                  <a:pt x="8410" y="11730"/>
                </a:cubicBezTo>
                <a:close/>
                <a:moveTo>
                  <a:pt x="10061" y="11711"/>
                </a:moveTo>
                <a:cubicBezTo>
                  <a:pt x="9991" y="11789"/>
                  <a:pt x="9944" y="11842"/>
                  <a:pt x="9888" y="11905"/>
                </a:cubicBezTo>
                <a:cubicBezTo>
                  <a:pt x="9864" y="11777"/>
                  <a:pt x="9895" y="11711"/>
                  <a:pt x="10061" y="11711"/>
                </a:cubicBezTo>
                <a:close/>
                <a:moveTo>
                  <a:pt x="20734" y="11847"/>
                </a:moveTo>
                <a:cubicBezTo>
                  <a:pt x="20740" y="11873"/>
                  <a:pt x="20746" y="11898"/>
                  <a:pt x="20752" y="11923"/>
                </a:cubicBezTo>
                <a:cubicBezTo>
                  <a:pt x="20710" y="11943"/>
                  <a:pt x="20669" y="11964"/>
                  <a:pt x="20629" y="11983"/>
                </a:cubicBezTo>
                <a:cubicBezTo>
                  <a:pt x="20615" y="11955"/>
                  <a:pt x="20603" y="11924"/>
                  <a:pt x="20590" y="11894"/>
                </a:cubicBezTo>
                <a:cubicBezTo>
                  <a:pt x="20639" y="11879"/>
                  <a:pt x="20686" y="11863"/>
                  <a:pt x="20734" y="11847"/>
                </a:cubicBezTo>
                <a:close/>
                <a:moveTo>
                  <a:pt x="15702" y="11938"/>
                </a:moveTo>
                <a:cubicBezTo>
                  <a:pt x="15716" y="11959"/>
                  <a:pt x="15730" y="11981"/>
                  <a:pt x="15743" y="12001"/>
                </a:cubicBezTo>
                <a:cubicBezTo>
                  <a:pt x="15690" y="12033"/>
                  <a:pt x="15664" y="12120"/>
                  <a:pt x="15585" y="12120"/>
                </a:cubicBezTo>
                <a:cubicBezTo>
                  <a:pt x="15558" y="12120"/>
                  <a:pt x="15524" y="12109"/>
                  <a:pt x="15480" y="12082"/>
                </a:cubicBezTo>
                <a:cubicBezTo>
                  <a:pt x="15565" y="12028"/>
                  <a:pt x="15634" y="11983"/>
                  <a:pt x="15702" y="11938"/>
                </a:cubicBezTo>
                <a:close/>
                <a:moveTo>
                  <a:pt x="21296" y="12091"/>
                </a:moveTo>
                <a:lnTo>
                  <a:pt x="21296" y="12091"/>
                </a:lnTo>
                <a:cubicBezTo>
                  <a:pt x="21254" y="12225"/>
                  <a:pt x="21237" y="12280"/>
                  <a:pt x="21203" y="12280"/>
                </a:cubicBezTo>
                <a:cubicBezTo>
                  <a:pt x="21180" y="12280"/>
                  <a:pt x="21148" y="12254"/>
                  <a:pt x="21095" y="12209"/>
                </a:cubicBezTo>
                <a:cubicBezTo>
                  <a:pt x="21150" y="12178"/>
                  <a:pt x="21198" y="12148"/>
                  <a:pt x="21296" y="12091"/>
                </a:cubicBezTo>
                <a:close/>
                <a:moveTo>
                  <a:pt x="18151" y="12586"/>
                </a:moveTo>
                <a:lnTo>
                  <a:pt x="18151" y="12586"/>
                </a:lnTo>
                <a:cubicBezTo>
                  <a:pt x="18255" y="12670"/>
                  <a:pt x="18255" y="12670"/>
                  <a:pt x="18178" y="12792"/>
                </a:cubicBezTo>
                <a:cubicBezTo>
                  <a:pt x="18168" y="12716"/>
                  <a:pt x="18162" y="12660"/>
                  <a:pt x="18151" y="12586"/>
                </a:cubicBezTo>
                <a:close/>
                <a:moveTo>
                  <a:pt x="17122" y="13655"/>
                </a:moveTo>
                <a:cubicBezTo>
                  <a:pt x="17136" y="13671"/>
                  <a:pt x="17150" y="13685"/>
                  <a:pt x="17163" y="13701"/>
                </a:cubicBezTo>
                <a:cubicBezTo>
                  <a:pt x="17109" y="13746"/>
                  <a:pt x="17055" y="13789"/>
                  <a:pt x="16969" y="13858"/>
                </a:cubicBezTo>
                <a:cubicBezTo>
                  <a:pt x="16964" y="13694"/>
                  <a:pt x="17073" y="13704"/>
                  <a:pt x="17122" y="13655"/>
                </a:cubicBezTo>
                <a:close/>
                <a:moveTo>
                  <a:pt x="12926" y="14664"/>
                </a:moveTo>
                <a:cubicBezTo>
                  <a:pt x="12935" y="14683"/>
                  <a:pt x="12946" y="14702"/>
                  <a:pt x="12955" y="14722"/>
                </a:cubicBezTo>
                <a:cubicBezTo>
                  <a:pt x="12921" y="14737"/>
                  <a:pt x="12888" y="14751"/>
                  <a:pt x="12854" y="14767"/>
                </a:cubicBezTo>
                <a:cubicBezTo>
                  <a:pt x="12846" y="14749"/>
                  <a:pt x="12835" y="14731"/>
                  <a:pt x="12826" y="14713"/>
                </a:cubicBezTo>
                <a:cubicBezTo>
                  <a:pt x="12858" y="14696"/>
                  <a:pt x="12892" y="14679"/>
                  <a:pt x="12926" y="14664"/>
                </a:cubicBezTo>
                <a:close/>
                <a:moveTo>
                  <a:pt x="12770" y="14874"/>
                </a:moveTo>
                <a:cubicBezTo>
                  <a:pt x="12805" y="15007"/>
                  <a:pt x="12700" y="14999"/>
                  <a:pt x="12646" y="15043"/>
                </a:cubicBezTo>
                <a:cubicBezTo>
                  <a:pt x="12625" y="15022"/>
                  <a:pt x="12604" y="15002"/>
                  <a:pt x="12583" y="14981"/>
                </a:cubicBezTo>
                <a:cubicBezTo>
                  <a:pt x="12645" y="14946"/>
                  <a:pt x="12706" y="14911"/>
                  <a:pt x="12770" y="14874"/>
                </a:cubicBezTo>
                <a:close/>
                <a:moveTo>
                  <a:pt x="542" y="14920"/>
                </a:moveTo>
                <a:cubicBezTo>
                  <a:pt x="554" y="14961"/>
                  <a:pt x="572" y="14989"/>
                  <a:pt x="569" y="15015"/>
                </a:cubicBezTo>
                <a:cubicBezTo>
                  <a:pt x="568" y="15028"/>
                  <a:pt x="531" y="15039"/>
                  <a:pt x="511" y="15050"/>
                </a:cubicBezTo>
                <a:cubicBezTo>
                  <a:pt x="496" y="15024"/>
                  <a:pt x="478" y="14998"/>
                  <a:pt x="470" y="14970"/>
                </a:cubicBezTo>
                <a:cubicBezTo>
                  <a:pt x="466" y="14963"/>
                  <a:pt x="502" y="14946"/>
                  <a:pt x="542" y="14920"/>
                </a:cubicBezTo>
                <a:close/>
                <a:moveTo>
                  <a:pt x="425" y="16158"/>
                </a:moveTo>
                <a:cubicBezTo>
                  <a:pt x="472" y="16158"/>
                  <a:pt x="475" y="16182"/>
                  <a:pt x="485" y="16269"/>
                </a:cubicBezTo>
                <a:cubicBezTo>
                  <a:pt x="437" y="16232"/>
                  <a:pt x="401" y="16205"/>
                  <a:pt x="353" y="16166"/>
                </a:cubicBezTo>
                <a:cubicBezTo>
                  <a:pt x="385" y="16162"/>
                  <a:pt x="408" y="16158"/>
                  <a:pt x="425" y="16158"/>
                </a:cubicBezTo>
                <a:close/>
                <a:moveTo>
                  <a:pt x="9770" y="16205"/>
                </a:moveTo>
                <a:cubicBezTo>
                  <a:pt x="9786" y="16221"/>
                  <a:pt x="9800" y="16237"/>
                  <a:pt x="9816" y="16254"/>
                </a:cubicBezTo>
                <a:lnTo>
                  <a:pt x="9695" y="16352"/>
                </a:lnTo>
                <a:cubicBezTo>
                  <a:pt x="9684" y="16341"/>
                  <a:pt x="9674" y="16330"/>
                  <a:pt x="9664" y="16319"/>
                </a:cubicBezTo>
                <a:cubicBezTo>
                  <a:pt x="9699" y="16280"/>
                  <a:pt x="9736" y="16242"/>
                  <a:pt x="9770" y="16205"/>
                </a:cubicBezTo>
                <a:close/>
                <a:moveTo>
                  <a:pt x="478" y="16457"/>
                </a:moveTo>
                <a:cubicBezTo>
                  <a:pt x="502" y="16519"/>
                  <a:pt x="522" y="16567"/>
                  <a:pt x="556" y="16653"/>
                </a:cubicBezTo>
                <a:cubicBezTo>
                  <a:pt x="443" y="16592"/>
                  <a:pt x="379" y="16557"/>
                  <a:pt x="478" y="16457"/>
                </a:cubicBezTo>
                <a:close/>
                <a:moveTo>
                  <a:pt x="19640" y="16691"/>
                </a:moveTo>
                <a:cubicBezTo>
                  <a:pt x="19653" y="16702"/>
                  <a:pt x="19667" y="16713"/>
                  <a:pt x="19681" y="16724"/>
                </a:cubicBezTo>
                <a:cubicBezTo>
                  <a:pt x="19637" y="16776"/>
                  <a:pt x="19594" y="16827"/>
                  <a:pt x="19552" y="16879"/>
                </a:cubicBezTo>
                <a:lnTo>
                  <a:pt x="19505" y="16840"/>
                </a:lnTo>
                <a:cubicBezTo>
                  <a:pt x="19551" y="16790"/>
                  <a:pt x="19594" y="16740"/>
                  <a:pt x="19640" y="16691"/>
                </a:cubicBezTo>
                <a:close/>
                <a:moveTo>
                  <a:pt x="540" y="16738"/>
                </a:moveTo>
                <a:cubicBezTo>
                  <a:pt x="562" y="16750"/>
                  <a:pt x="604" y="16765"/>
                  <a:pt x="603" y="16770"/>
                </a:cubicBezTo>
                <a:cubicBezTo>
                  <a:pt x="593" y="16816"/>
                  <a:pt x="573" y="16858"/>
                  <a:pt x="557" y="16900"/>
                </a:cubicBezTo>
                <a:lnTo>
                  <a:pt x="483" y="16861"/>
                </a:lnTo>
                <a:cubicBezTo>
                  <a:pt x="502" y="16820"/>
                  <a:pt x="521" y="16780"/>
                  <a:pt x="540" y="16738"/>
                </a:cubicBezTo>
                <a:close/>
                <a:moveTo>
                  <a:pt x="5612" y="16734"/>
                </a:moveTo>
                <a:cubicBezTo>
                  <a:pt x="5628" y="16743"/>
                  <a:pt x="5644" y="16754"/>
                  <a:pt x="5662" y="16763"/>
                </a:cubicBezTo>
                <a:cubicBezTo>
                  <a:pt x="5627" y="16853"/>
                  <a:pt x="5595" y="16942"/>
                  <a:pt x="5557" y="17045"/>
                </a:cubicBezTo>
                <a:cubicBezTo>
                  <a:pt x="5510" y="17056"/>
                  <a:pt x="5444" y="17075"/>
                  <a:pt x="5318" y="17105"/>
                </a:cubicBezTo>
                <a:cubicBezTo>
                  <a:pt x="5435" y="16957"/>
                  <a:pt x="5523" y="16844"/>
                  <a:pt x="5612" y="16734"/>
                </a:cubicBezTo>
                <a:close/>
                <a:moveTo>
                  <a:pt x="8701" y="17224"/>
                </a:moveTo>
                <a:lnTo>
                  <a:pt x="8763" y="17290"/>
                </a:lnTo>
                <a:cubicBezTo>
                  <a:pt x="8730" y="17320"/>
                  <a:pt x="8695" y="17349"/>
                  <a:pt x="8659" y="17378"/>
                </a:cubicBezTo>
                <a:cubicBezTo>
                  <a:pt x="8637" y="17352"/>
                  <a:pt x="8617" y="17326"/>
                  <a:pt x="8594" y="17301"/>
                </a:cubicBezTo>
                <a:cubicBezTo>
                  <a:pt x="8629" y="17275"/>
                  <a:pt x="8665" y="17249"/>
                  <a:pt x="8701" y="17224"/>
                </a:cubicBezTo>
                <a:close/>
                <a:moveTo>
                  <a:pt x="20598" y="17765"/>
                </a:moveTo>
                <a:cubicBezTo>
                  <a:pt x="20601" y="17765"/>
                  <a:pt x="20624" y="17801"/>
                  <a:pt x="20651" y="17837"/>
                </a:cubicBezTo>
                <a:cubicBezTo>
                  <a:pt x="20606" y="17857"/>
                  <a:pt x="20574" y="17877"/>
                  <a:pt x="20538" y="17880"/>
                </a:cubicBezTo>
                <a:cubicBezTo>
                  <a:pt x="20538" y="17880"/>
                  <a:pt x="20537" y="17880"/>
                  <a:pt x="20537" y="17880"/>
                </a:cubicBezTo>
                <a:cubicBezTo>
                  <a:pt x="20527" y="17880"/>
                  <a:pt x="20511" y="17846"/>
                  <a:pt x="20499" y="17828"/>
                </a:cubicBezTo>
                <a:cubicBezTo>
                  <a:pt x="20531" y="17806"/>
                  <a:pt x="20562" y="17782"/>
                  <a:pt x="20598" y="17765"/>
                </a:cubicBezTo>
                <a:cubicBezTo>
                  <a:pt x="20598" y="17765"/>
                  <a:pt x="20598" y="17765"/>
                  <a:pt x="20598" y="17765"/>
                </a:cubicBezTo>
                <a:close/>
                <a:moveTo>
                  <a:pt x="1314" y="17721"/>
                </a:moveTo>
                <a:cubicBezTo>
                  <a:pt x="1330" y="17810"/>
                  <a:pt x="1346" y="17901"/>
                  <a:pt x="1370" y="18034"/>
                </a:cubicBezTo>
                <a:cubicBezTo>
                  <a:pt x="1247" y="17921"/>
                  <a:pt x="1276" y="17822"/>
                  <a:pt x="1314" y="17721"/>
                </a:cubicBezTo>
                <a:close/>
                <a:moveTo>
                  <a:pt x="9140" y="18160"/>
                </a:moveTo>
                <a:cubicBezTo>
                  <a:pt x="9141" y="18160"/>
                  <a:pt x="9141" y="18160"/>
                  <a:pt x="9142" y="18160"/>
                </a:cubicBezTo>
                <a:cubicBezTo>
                  <a:pt x="9174" y="18182"/>
                  <a:pt x="9205" y="18208"/>
                  <a:pt x="9236" y="18234"/>
                </a:cubicBezTo>
                <a:cubicBezTo>
                  <a:pt x="9218" y="18253"/>
                  <a:pt x="9201" y="18271"/>
                  <a:pt x="9185" y="18291"/>
                </a:cubicBezTo>
                <a:cubicBezTo>
                  <a:pt x="9158" y="18255"/>
                  <a:pt x="9131" y="18221"/>
                  <a:pt x="9103" y="18186"/>
                </a:cubicBezTo>
                <a:cubicBezTo>
                  <a:pt x="9115" y="18178"/>
                  <a:pt x="9133" y="18160"/>
                  <a:pt x="9140" y="18160"/>
                </a:cubicBezTo>
                <a:close/>
                <a:moveTo>
                  <a:pt x="17743" y="18630"/>
                </a:moveTo>
                <a:cubicBezTo>
                  <a:pt x="17728" y="18841"/>
                  <a:pt x="17547" y="18857"/>
                  <a:pt x="17461" y="18961"/>
                </a:cubicBezTo>
                <a:cubicBezTo>
                  <a:pt x="17499" y="18817"/>
                  <a:pt x="17597" y="18726"/>
                  <a:pt x="17743" y="18630"/>
                </a:cubicBezTo>
                <a:close/>
                <a:moveTo>
                  <a:pt x="12706" y="19593"/>
                </a:moveTo>
                <a:cubicBezTo>
                  <a:pt x="12707" y="19593"/>
                  <a:pt x="12707" y="19593"/>
                  <a:pt x="12708" y="19593"/>
                </a:cubicBezTo>
                <a:cubicBezTo>
                  <a:pt x="12735" y="19602"/>
                  <a:pt x="12759" y="19627"/>
                  <a:pt x="12801" y="19657"/>
                </a:cubicBezTo>
                <a:cubicBezTo>
                  <a:pt x="12765" y="19679"/>
                  <a:pt x="12740" y="19702"/>
                  <a:pt x="12729" y="19702"/>
                </a:cubicBezTo>
                <a:cubicBezTo>
                  <a:pt x="12727" y="19702"/>
                  <a:pt x="12726" y="19701"/>
                  <a:pt x="12725" y="19700"/>
                </a:cubicBezTo>
                <a:cubicBezTo>
                  <a:pt x="12698" y="19685"/>
                  <a:pt x="12679" y="19657"/>
                  <a:pt x="12656" y="19634"/>
                </a:cubicBezTo>
                <a:cubicBezTo>
                  <a:pt x="12672" y="19620"/>
                  <a:pt x="12694" y="19593"/>
                  <a:pt x="12706" y="19593"/>
                </a:cubicBezTo>
                <a:close/>
                <a:moveTo>
                  <a:pt x="16744" y="19619"/>
                </a:moveTo>
                <a:cubicBezTo>
                  <a:pt x="16772" y="19619"/>
                  <a:pt x="16803" y="19626"/>
                  <a:pt x="16839" y="19641"/>
                </a:cubicBezTo>
                <a:cubicBezTo>
                  <a:pt x="16779" y="19676"/>
                  <a:pt x="16716" y="19711"/>
                  <a:pt x="16655" y="19745"/>
                </a:cubicBezTo>
                <a:cubicBezTo>
                  <a:pt x="16645" y="19726"/>
                  <a:pt x="16635" y="19708"/>
                  <a:pt x="16625" y="19690"/>
                </a:cubicBezTo>
                <a:cubicBezTo>
                  <a:pt x="16653" y="19644"/>
                  <a:pt x="16691" y="19619"/>
                  <a:pt x="16744" y="19619"/>
                </a:cubicBezTo>
                <a:close/>
                <a:moveTo>
                  <a:pt x="6747" y="20106"/>
                </a:moveTo>
                <a:cubicBezTo>
                  <a:pt x="6777" y="20106"/>
                  <a:pt x="6806" y="20120"/>
                  <a:pt x="6835" y="20166"/>
                </a:cubicBezTo>
                <a:cubicBezTo>
                  <a:pt x="6892" y="20258"/>
                  <a:pt x="6841" y="20296"/>
                  <a:pt x="6769" y="20332"/>
                </a:cubicBezTo>
                <a:cubicBezTo>
                  <a:pt x="6716" y="20271"/>
                  <a:pt x="6663" y="20213"/>
                  <a:pt x="6594" y="20136"/>
                </a:cubicBezTo>
                <a:lnTo>
                  <a:pt x="6594" y="20136"/>
                </a:lnTo>
                <a:cubicBezTo>
                  <a:pt x="6597" y="20136"/>
                  <a:pt x="6601" y="20136"/>
                  <a:pt x="6604" y="20136"/>
                </a:cubicBezTo>
                <a:cubicBezTo>
                  <a:pt x="6655" y="20136"/>
                  <a:pt x="6702" y="20106"/>
                  <a:pt x="6747" y="20106"/>
                </a:cubicBezTo>
                <a:close/>
                <a:moveTo>
                  <a:pt x="12744" y="20675"/>
                </a:moveTo>
                <a:lnTo>
                  <a:pt x="12744" y="20675"/>
                </a:lnTo>
                <a:cubicBezTo>
                  <a:pt x="12773" y="20794"/>
                  <a:pt x="12787" y="20895"/>
                  <a:pt x="12612" y="20915"/>
                </a:cubicBezTo>
                <a:cubicBezTo>
                  <a:pt x="12649" y="20846"/>
                  <a:pt x="12667" y="20813"/>
                  <a:pt x="12685" y="20781"/>
                </a:cubicBezTo>
                <a:cubicBezTo>
                  <a:pt x="12705" y="20745"/>
                  <a:pt x="12724" y="20711"/>
                  <a:pt x="12744" y="20675"/>
                </a:cubicBezTo>
                <a:close/>
                <a:moveTo>
                  <a:pt x="12286" y="21222"/>
                </a:moveTo>
                <a:cubicBezTo>
                  <a:pt x="12301" y="21256"/>
                  <a:pt x="12311" y="21284"/>
                  <a:pt x="12323" y="21311"/>
                </a:cubicBezTo>
                <a:cubicBezTo>
                  <a:pt x="12303" y="21319"/>
                  <a:pt x="12276" y="21337"/>
                  <a:pt x="12261" y="21337"/>
                </a:cubicBezTo>
                <a:cubicBezTo>
                  <a:pt x="12259" y="21337"/>
                  <a:pt x="12257" y="21337"/>
                  <a:pt x="12255" y="21336"/>
                </a:cubicBezTo>
                <a:cubicBezTo>
                  <a:pt x="12233" y="21322"/>
                  <a:pt x="12222" y="21289"/>
                  <a:pt x="12205" y="21264"/>
                </a:cubicBezTo>
                <a:cubicBezTo>
                  <a:pt x="12227" y="21253"/>
                  <a:pt x="12248" y="21242"/>
                  <a:pt x="12286" y="21222"/>
                </a:cubicBezTo>
                <a:close/>
                <a:moveTo>
                  <a:pt x="7471" y="21978"/>
                </a:moveTo>
                <a:cubicBezTo>
                  <a:pt x="7509" y="22009"/>
                  <a:pt x="7545" y="22042"/>
                  <a:pt x="7584" y="22073"/>
                </a:cubicBezTo>
                <a:cubicBezTo>
                  <a:pt x="7566" y="22089"/>
                  <a:pt x="7541" y="22120"/>
                  <a:pt x="7534" y="22120"/>
                </a:cubicBezTo>
                <a:cubicBezTo>
                  <a:pt x="7534" y="22120"/>
                  <a:pt x="7533" y="22120"/>
                  <a:pt x="7533" y="22120"/>
                </a:cubicBezTo>
                <a:cubicBezTo>
                  <a:pt x="7495" y="22098"/>
                  <a:pt x="7462" y="22067"/>
                  <a:pt x="7428" y="22039"/>
                </a:cubicBezTo>
                <a:cubicBezTo>
                  <a:pt x="7441" y="22019"/>
                  <a:pt x="7457" y="21998"/>
                  <a:pt x="7471" y="21978"/>
                </a:cubicBezTo>
                <a:close/>
                <a:moveTo>
                  <a:pt x="14294" y="21931"/>
                </a:moveTo>
                <a:cubicBezTo>
                  <a:pt x="14301" y="21993"/>
                  <a:pt x="14308" y="22054"/>
                  <a:pt x="14315" y="22116"/>
                </a:cubicBezTo>
                <a:cubicBezTo>
                  <a:pt x="14297" y="22120"/>
                  <a:pt x="14280" y="22123"/>
                  <a:pt x="14264" y="22126"/>
                </a:cubicBezTo>
                <a:cubicBezTo>
                  <a:pt x="14249" y="22063"/>
                  <a:pt x="14237" y="22002"/>
                  <a:pt x="14222" y="21940"/>
                </a:cubicBezTo>
                <a:cubicBezTo>
                  <a:pt x="14245" y="21937"/>
                  <a:pt x="14270" y="21933"/>
                  <a:pt x="14294" y="21931"/>
                </a:cubicBezTo>
                <a:close/>
                <a:moveTo>
                  <a:pt x="8180" y="21970"/>
                </a:moveTo>
                <a:cubicBezTo>
                  <a:pt x="8228" y="22079"/>
                  <a:pt x="8254" y="22135"/>
                  <a:pt x="8292" y="22222"/>
                </a:cubicBezTo>
                <a:cubicBezTo>
                  <a:pt x="8138" y="22187"/>
                  <a:pt x="8177" y="22102"/>
                  <a:pt x="8180" y="21970"/>
                </a:cubicBezTo>
                <a:close/>
                <a:moveTo>
                  <a:pt x="11302" y="22150"/>
                </a:moveTo>
                <a:lnTo>
                  <a:pt x="11357" y="22188"/>
                </a:lnTo>
                <a:cubicBezTo>
                  <a:pt x="11320" y="22237"/>
                  <a:pt x="11283" y="22285"/>
                  <a:pt x="11244" y="22333"/>
                </a:cubicBezTo>
                <a:cubicBezTo>
                  <a:pt x="11230" y="22323"/>
                  <a:pt x="11215" y="22312"/>
                  <a:pt x="11200" y="22302"/>
                </a:cubicBezTo>
                <a:lnTo>
                  <a:pt x="11302" y="22150"/>
                </a:lnTo>
                <a:close/>
                <a:moveTo>
                  <a:pt x="8714" y="22188"/>
                </a:moveTo>
                <a:cubicBezTo>
                  <a:pt x="8793" y="22260"/>
                  <a:pt x="8811" y="22343"/>
                  <a:pt x="8814" y="22428"/>
                </a:cubicBezTo>
                <a:cubicBezTo>
                  <a:pt x="8793" y="22432"/>
                  <a:pt x="8770" y="22435"/>
                  <a:pt x="8748" y="22438"/>
                </a:cubicBezTo>
                <a:cubicBezTo>
                  <a:pt x="8736" y="22355"/>
                  <a:pt x="8726" y="22272"/>
                  <a:pt x="8714" y="22188"/>
                </a:cubicBezTo>
                <a:close/>
                <a:moveTo>
                  <a:pt x="7732" y="22543"/>
                </a:moveTo>
                <a:cubicBezTo>
                  <a:pt x="7733" y="22543"/>
                  <a:pt x="7733" y="22543"/>
                  <a:pt x="7733" y="22543"/>
                </a:cubicBezTo>
                <a:cubicBezTo>
                  <a:pt x="7763" y="22546"/>
                  <a:pt x="7791" y="22561"/>
                  <a:pt x="7838" y="22578"/>
                </a:cubicBezTo>
                <a:cubicBezTo>
                  <a:pt x="7811" y="22610"/>
                  <a:pt x="7792" y="22641"/>
                  <a:pt x="7781" y="22641"/>
                </a:cubicBezTo>
                <a:cubicBezTo>
                  <a:pt x="7780" y="22641"/>
                  <a:pt x="7780" y="22641"/>
                  <a:pt x="7779" y="22641"/>
                </a:cubicBezTo>
                <a:cubicBezTo>
                  <a:pt x="7750" y="22634"/>
                  <a:pt x="7726" y="22612"/>
                  <a:pt x="7698" y="22595"/>
                </a:cubicBezTo>
                <a:cubicBezTo>
                  <a:pt x="7710" y="22577"/>
                  <a:pt x="7722" y="22543"/>
                  <a:pt x="7732" y="22543"/>
                </a:cubicBezTo>
                <a:close/>
                <a:moveTo>
                  <a:pt x="13448" y="22688"/>
                </a:moveTo>
                <a:cubicBezTo>
                  <a:pt x="13472" y="22688"/>
                  <a:pt x="13495" y="22688"/>
                  <a:pt x="13519" y="22689"/>
                </a:cubicBezTo>
                <a:lnTo>
                  <a:pt x="13519" y="22849"/>
                </a:lnTo>
                <a:cubicBezTo>
                  <a:pt x="13503" y="22852"/>
                  <a:pt x="13487" y="22853"/>
                  <a:pt x="13471" y="22855"/>
                </a:cubicBezTo>
                <a:cubicBezTo>
                  <a:pt x="13464" y="22800"/>
                  <a:pt x="13456" y="22744"/>
                  <a:pt x="13448" y="22688"/>
                </a:cubicBezTo>
                <a:close/>
                <a:moveTo>
                  <a:pt x="15001" y="23089"/>
                </a:moveTo>
                <a:cubicBezTo>
                  <a:pt x="15089" y="23223"/>
                  <a:pt x="15089" y="23223"/>
                  <a:pt x="14936" y="23363"/>
                </a:cubicBezTo>
                <a:cubicBezTo>
                  <a:pt x="14966" y="23240"/>
                  <a:pt x="14983" y="23171"/>
                  <a:pt x="15001" y="23089"/>
                </a:cubicBezTo>
                <a:close/>
                <a:moveTo>
                  <a:pt x="13521" y="24474"/>
                </a:moveTo>
                <a:cubicBezTo>
                  <a:pt x="13522" y="24474"/>
                  <a:pt x="13523" y="24474"/>
                  <a:pt x="13524" y="24474"/>
                </a:cubicBezTo>
                <a:cubicBezTo>
                  <a:pt x="13550" y="24490"/>
                  <a:pt x="13567" y="24519"/>
                  <a:pt x="13603" y="24558"/>
                </a:cubicBezTo>
                <a:cubicBezTo>
                  <a:pt x="13556" y="24579"/>
                  <a:pt x="13529" y="24590"/>
                  <a:pt x="13501" y="24601"/>
                </a:cubicBezTo>
                <a:cubicBezTo>
                  <a:pt x="13490" y="24571"/>
                  <a:pt x="13472" y="24541"/>
                  <a:pt x="13470" y="24511"/>
                </a:cubicBezTo>
                <a:cubicBezTo>
                  <a:pt x="13469" y="24500"/>
                  <a:pt x="13508" y="24474"/>
                  <a:pt x="13521" y="24474"/>
                </a:cubicBezTo>
                <a:close/>
                <a:moveTo>
                  <a:pt x="11194" y="25504"/>
                </a:moveTo>
                <a:cubicBezTo>
                  <a:pt x="11138" y="25579"/>
                  <a:pt x="11082" y="25655"/>
                  <a:pt x="11015" y="25740"/>
                </a:cubicBezTo>
                <a:cubicBezTo>
                  <a:pt x="11019" y="25546"/>
                  <a:pt x="11019" y="25546"/>
                  <a:pt x="11194" y="25504"/>
                </a:cubicBezTo>
                <a:close/>
                <a:moveTo>
                  <a:pt x="10951" y="26137"/>
                </a:moveTo>
                <a:cubicBezTo>
                  <a:pt x="10972" y="26202"/>
                  <a:pt x="10988" y="26234"/>
                  <a:pt x="10992" y="26268"/>
                </a:cubicBezTo>
                <a:cubicBezTo>
                  <a:pt x="10993" y="26287"/>
                  <a:pt x="10978" y="26309"/>
                  <a:pt x="10971" y="26332"/>
                </a:cubicBezTo>
                <a:cubicBezTo>
                  <a:pt x="10938" y="26311"/>
                  <a:pt x="10906" y="26292"/>
                  <a:pt x="10878" y="26267"/>
                </a:cubicBezTo>
                <a:cubicBezTo>
                  <a:pt x="10873" y="26265"/>
                  <a:pt x="10898" y="26229"/>
                  <a:pt x="10951" y="26137"/>
                </a:cubicBezTo>
                <a:close/>
                <a:moveTo>
                  <a:pt x="12744" y="0"/>
                </a:moveTo>
                <a:cubicBezTo>
                  <a:pt x="12723" y="95"/>
                  <a:pt x="12710" y="156"/>
                  <a:pt x="12697" y="218"/>
                </a:cubicBezTo>
                <a:cubicBezTo>
                  <a:pt x="12661" y="209"/>
                  <a:pt x="12628" y="210"/>
                  <a:pt x="12611" y="193"/>
                </a:cubicBezTo>
                <a:cubicBezTo>
                  <a:pt x="12528" y="112"/>
                  <a:pt x="12443" y="73"/>
                  <a:pt x="12352" y="73"/>
                </a:cubicBezTo>
                <a:cubicBezTo>
                  <a:pt x="12286" y="73"/>
                  <a:pt x="12216" y="94"/>
                  <a:pt x="12142" y="135"/>
                </a:cubicBezTo>
                <a:cubicBezTo>
                  <a:pt x="12087" y="165"/>
                  <a:pt x="12009" y="147"/>
                  <a:pt x="11944" y="163"/>
                </a:cubicBezTo>
                <a:cubicBezTo>
                  <a:pt x="11738" y="214"/>
                  <a:pt x="11512" y="234"/>
                  <a:pt x="11337" y="339"/>
                </a:cubicBezTo>
                <a:cubicBezTo>
                  <a:pt x="11218" y="412"/>
                  <a:pt x="11049" y="412"/>
                  <a:pt x="10970" y="556"/>
                </a:cubicBezTo>
                <a:cubicBezTo>
                  <a:pt x="10963" y="569"/>
                  <a:pt x="10934" y="578"/>
                  <a:pt x="10912" y="578"/>
                </a:cubicBezTo>
                <a:cubicBezTo>
                  <a:pt x="10907" y="578"/>
                  <a:pt x="10902" y="578"/>
                  <a:pt x="10898" y="577"/>
                </a:cubicBezTo>
                <a:cubicBezTo>
                  <a:pt x="10853" y="566"/>
                  <a:pt x="10811" y="560"/>
                  <a:pt x="10772" y="560"/>
                </a:cubicBezTo>
                <a:cubicBezTo>
                  <a:pt x="10635" y="560"/>
                  <a:pt x="10536" y="630"/>
                  <a:pt x="10494" y="816"/>
                </a:cubicBezTo>
                <a:cubicBezTo>
                  <a:pt x="10423" y="769"/>
                  <a:pt x="10374" y="736"/>
                  <a:pt x="10320" y="699"/>
                </a:cubicBezTo>
                <a:cubicBezTo>
                  <a:pt x="10290" y="761"/>
                  <a:pt x="10277" y="838"/>
                  <a:pt x="10233" y="869"/>
                </a:cubicBezTo>
                <a:cubicBezTo>
                  <a:pt x="10056" y="990"/>
                  <a:pt x="9883" y="1125"/>
                  <a:pt x="9689" y="1202"/>
                </a:cubicBezTo>
                <a:cubicBezTo>
                  <a:pt x="9452" y="1293"/>
                  <a:pt x="9280" y="1479"/>
                  <a:pt x="9054" y="1579"/>
                </a:cubicBezTo>
                <a:cubicBezTo>
                  <a:pt x="8967" y="1619"/>
                  <a:pt x="8908" y="1720"/>
                  <a:pt x="8822" y="1757"/>
                </a:cubicBezTo>
                <a:cubicBezTo>
                  <a:pt x="8753" y="1787"/>
                  <a:pt x="8748" y="1902"/>
                  <a:pt x="8663" y="1902"/>
                </a:cubicBezTo>
                <a:cubicBezTo>
                  <a:pt x="8651" y="1902"/>
                  <a:pt x="8637" y="1900"/>
                  <a:pt x="8622" y="1895"/>
                </a:cubicBezTo>
                <a:cubicBezTo>
                  <a:pt x="8621" y="1895"/>
                  <a:pt x="8621" y="1894"/>
                  <a:pt x="8620" y="1894"/>
                </a:cubicBezTo>
                <a:cubicBezTo>
                  <a:pt x="8605" y="1894"/>
                  <a:pt x="8575" y="1944"/>
                  <a:pt x="8550" y="1966"/>
                </a:cubicBezTo>
                <a:cubicBezTo>
                  <a:pt x="8278" y="2202"/>
                  <a:pt x="8008" y="2442"/>
                  <a:pt x="7730" y="2669"/>
                </a:cubicBezTo>
                <a:cubicBezTo>
                  <a:pt x="7663" y="2723"/>
                  <a:pt x="7616" y="2763"/>
                  <a:pt x="7597" y="2853"/>
                </a:cubicBezTo>
                <a:cubicBezTo>
                  <a:pt x="7588" y="2897"/>
                  <a:pt x="7500" y="2964"/>
                  <a:pt x="7463" y="2964"/>
                </a:cubicBezTo>
                <a:cubicBezTo>
                  <a:pt x="7460" y="2964"/>
                  <a:pt x="7457" y="2964"/>
                  <a:pt x="7455" y="2963"/>
                </a:cubicBezTo>
                <a:cubicBezTo>
                  <a:pt x="7421" y="2948"/>
                  <a:pt x="7391" y="2942"/>
                  <a:pt x="7363" y="2942"/>
                </a:cubicBezTo>
                <a:cubicBezTo>
                  <a:pt x="7235" y="2942"/>
                  <a:pt x="7164" y="3073"/>
                  <a:pt x="7116" y="3136"/>
                </a:cubicBezTo>
                <a:cubicBezTo>
                  <a:pt x="6918" y="3388"/>
                  <a:pt x="6590" y="3533"/>
                  <a:pt x="6540" y="3825"/>
                </a:cubicBezTo>
                <a:cubicBezTo>
                  <a:pt x="6401" y="3849"/>
                  <a:pt x="6308" y="3864"/>
                  <a:pt x="6215" y="3880"/>
                </a:cubicBezTo>
                <a:cubicBezTo>
                  <a:pt x="6229" y="3979"/>
                  <a:pt x="6240" y="4047"/>
                  <a:pt x="6252" y="4142"/>
                </a:cubicBezTo>
                <a:cubicBezTo>
                  <a:pt x="6163" y="4120"/>
                  <a:pt x="6100" y="4105"/>
                  <a:pt x="6049" y="4091"/>
                </a:cubicBezTo>
                <a:cubicBezTo>
                  <a:pt x="6020" y="4143"/>
                  <a:pt x="5999" y="4223"/>
                  <a:pt x="5975" y="4224"/>
                </a:cubicBezTo>
                <a:cubicBezTo>
                  <a:pt x="5859" y="4231"/>
                  <a:pt x="5824" y="4291"/>
                  <a:pt x="5816" y="4393"/>
                </a:cubicBezTo>
                <a:cubicBezTo>
                  <a:pt x="5815" y="4418"/>
                  <a:pt x="5774" y="4454"/>
                  <a:pt x="5746" y="4461"/>
                </a:cubicBezTo>
                <a:cubicBezTo>
                  <a:pt x="5603" y="4500"/>
                  <a:pt x="5543" y="4600"/>
                  <a:pt x="5533" y="4732"/>
                </a:cubicBezTo>
                <a:cubicBezTo>
                  <a:pt x="5459" y="4742"/>
                  <a:pt x="5400" y="4752"/>
                  <a:pt x="5335" y="4761"/>
                </a:cubicBezTo>
                <a:cubicBezTo>
                  <a:pt x="5356" y="4805"/>
                  <a:pt x="5372" y="4838"/>
                  <a:pt x="5388" y="4870"/>
                </a:cubicBezTo>
                <a:cubicBezTo>
                  <a:pt x="5175" y="5031"/>
                  <a:pt x="5009" y="5224"/>
                  <a:pt x="4973" y="5500"/>
                </a:cubicBezTo>
                <a:cubicBezTo>
                  <a:pt x="4939" y="5494"/>
                  <a:pt x="4907" y="5490"/>
                  <a:pt x="4878" y="5490"/>
                </a:cubicBezTo>
                <a:cubicBezTo>
                  <a:pt x="4800" y="5490"/>
                  <a:pt x="4739" y="5518"/>
                  <a:pt x="4706" y="5620"/>
                </a:cubicBezTo>
                <a:cubicBezTo>
                  <a:pt x="4684" y="5685"/>
                  <a:pt x="4647" y="5774"/>
                  <a:pt x="4592" y="5800"/>
                </a:cubicBezTo>
                <a:cubicBezTo>
                  <a:pt x="4394" y="5892"/>
                  <a:pt x="4314" y="6069"/>
                  <a:pt x="4217" y="6241"/>
                </a:cubicBezTo>
                <a:cubicBezTo>
                  <a:pt x="4174" y="6318"/>
                  <a:pt x="4086" y="6370"/>
                  <a:pt x="4017" y="6434"/>
                </a:cubicBezTo>
                <a:cubicBezTo>
                  <a:pt x="4032" y="6470"/>
                  <a:pt x="4047" y="6508"/>
                  <a:pt x="4071" y="6571"/>
                </a:cubicBezTo>
                <a:cubicBezTo>
                  <a:pt x="4064" y="6571"/>
                  <a:pt x="4058" y="6570"/>
                  <a:pt x="4051" y="6570"/>
                </a:cubicBezTo>
                <a:cubicBezTo>
                  <a:pt x="3873" y="6570"/>
                  <a:pt x="3836" y="6712"/>
                  <a:pt x="3761" y="6814"/>
                </a:cubicBezTo>
                <a:cubicBezTo>
                  <a:pt x="3683" y="6920"/>
                  <a:pt x="3605" y="7027"/>
                  <a:pt x="3531" y="7136"/>
                </a:cubicBezTo>
                <a:cubicBezTo>
                  <a:pt x="3505" y="7174"/>
                  <a:pt x="3495" y="7226"/>
                  <a:pt x="3465" y="7259"/>
                </a:cubicBezTo>
                <a:cubicBezTo>
                  <a:pt x="3329" y="7408"/>
                  <a:pt x="3162" y="7535"/>
                  <a:pt x="3057" y="7703"/>
                </a:cubicBezTo>
                <a:cubicBezTo>
                  <a:pt x="2940" y="7888"/>
                  <a:pt x="2765" y="8038"/>
                  <a:pt x="2713" y="8262"/>
                </a:cubicBezTo>
                <a:cubicBezTo>
                  <a:pt x="2709" y="8279"/>
                  <a:pt x="2674" y="8303"/>
                  <a:pt x="2656" y="8303"/>
                </a:cubicBezTo>
                <a:cubicBezTo>
                  <a:pt x="2654" y="8303"/>
                  <a:pt x="2652" y="8303"/>
                  <a:pt x="2650" y="8303"/>
                </a:cubicBezTo>
                <a:cubicBezTo>
                  <a:pt x="2505" y="8303"/>
                  <a:pt x="2460" y="8419"/>
                  <a:pt x="2411" y="8518"/>
                </a:cubicBezTo>
                <a:cubicBezTo>
                  <a:pt x="2331" y="8678"/>
                  <a:pt x="2261" y="8839"/>
                  <a:pt x="2176" y="9024"/>
                </a:cubicBezTo>
                <a:cubicBezTo>
                  <a:pt x="2137" y="8987"/>
                  <a:pt x="2104" y="8957"/>
                  <a:pt x="2072" y="8928"/>
                </a:cubicBezTo>
                <a:lnTo>
                  <a:pt x="2077" y="8928"/>
                </a:lnTo>
                <a:cubicBezTo>
                  <a:pt x="2020" y="8924"/>
                  <a:pt x="1964" y="8918"/>
                  <a:pt x="1912" y="8914"/>
                </a:cubicBezTo>
                <a:lnTo>
                  <a:pt x="1912" y="8914"/>
                </a:lnTo>
                <a:cubicBezTo>
                  <a:pt x="1938" y="9017"/>
                  <a:pt x="1958" y="9097"/>
                  <a:pt x="1984" y="9199"/>
                </a:cubicBezTo>
                <a:cubicBezTo>
                  <a:pt x="2048" y="9144"/>
                  <a:pt x="2105" y="9101"/>
                  <a:pt x="2169" y="9049"/>
                </a:cubicBezTo>
                <a:lnTo>
                  <a:pt x="2169" y="9049"/>
                </a:lnTo>
                <a:cubicBezTo>
                  <a:pt x="2254" y="9237"/>
                  <a:pt x="1942" y="9355"/>
                  <a:pt x="2133" y="9532"/>
                </a:cubicBezTo>
                <a:cubicBezTo>
                  <a:pt x="2016" y="9581"/>
                  <a:pt x="1911" y="9627"/>
                  <a:pt x="1804" y="9673"/>
                </a:cubicBezTo>
                <a:cubicBezTo>
                  <a:pt x="1888" y="9938"/>
                  <a:pt x="2164" y="9968"/>
                  <a:pt x="2349" y="10110"/>
                </a:cubicBezTo>
                <a:cubicBezTo>
                  <a:pt x="2387" y="10138"/>
                  <a:pt x="2443" y="10138"/>
                  <a:pt x="2490" y="10157"/>
                </a:cubicBezTo>
                <a:cubicBezTo>
                  <a:pt x="2511" y="10165"/>
                  <a:pt x="2539" y="10196"/>
                  <a:pt x="2551" y="10196"/>
                </a:cubicBezTo>
                <a:cubicBezTo>
                  <a:pt x="2552" y="10196"/>
                  <a:pt x="2553" y="10196"/>
                  <a:pt x="2553" y="10196"/>
                </a:cubicBezTo>
                <a:cubicBezTo>
                  <a:pt x="2607" y="10166"/>
                  <a:pt x="2651" y="10116"/>
                  <a:pt x="2709" y="10095"/>
                </a:cubicBezTo>
                <a:cubicBezTo>
                  <a:pt x="2731" y="10086"/>
                  <a:pt x="2758" y="10082"/>
                  <a:pt x="2784" y="10082"/>
                </a:cubicBezTo>
                <a:cubicBezTo>
                  <a:pt x="2814" y="10082"/>
                  <a:pt x="2843" y="10087"/>
                  <a:pt x="2868" y="10097"/>
                </a:cubicBezTo>
                <a:cubicBezTo>
                  <a:pt x="2884" y="10103"/>
                  <a:pt x="2897" y="10106"/>
                  <a:pt x="2906" y="10106"/>
                </a:cubicBezTo>
                <a:cubicBezTo>
                  <a:pt x="2962" y="10106"/>
                  <a:pt x="2925" y="10017"/>
                  <a:pt x="2957" y="10013"/>
                </a:cubicBezTo>
                <a:cubicBezTo>
                  <a:pt x="3332" y="9975"/>
                  <a:pt x="3556" y="9644"/>
                  <a:pt x="3893" y="9530"/>
                </a:cubicBezTo>
                <a:cubicBezTo>
                  <a:pt x="3926" y="9519"/>
                  <a:pt x="3943" y="9464"/>
                  <a:pt x="3969" y="9431"/>
                </a:cubicBezTo>
                <a:cubicBezTo>
                  <a:pt x="3990" y="9408"/>
                  <a:pt x="4018" y="9363"/>
                  <a:pt x="4032" y="9363"/>
                </a:cubicBezTo>
                <a:cubicBezTo>
                  <a:pt x="4032" y="9363"/>
                  <a:pt x="4033" y="9363"/>
                  <a:pt x="4033" y="9363"/>
                </a:cubicBezTo>
                <a:cubicBezTo>
                  <a:pt x="4056" y="9370"/>
                  <a:pt x="4076" y="9373"/>
                  <a:pt x="4095" y="9373"/>
                </a:cubicBezTo>
                <a:cubicBezTo>
                  <a:pt x="4199" y="9373"/>
                  <a:pt x="4241" y="9274"/>
                  <a:pt x="4275" y="9200"/>
                </a:cubicBezTo>
                <a:cubicBezTo>
                  <a:pt x="4332" y="9080"/>
                  <a:pt x="4493" y="9117"/>
                  <a:pt x="4543" y="8995"/>
                </a:cubicBezTo>
                <a:cubicBezTo>
                  <a:pt x="4545" y="8988"/>
                  <a:pt x="4559" y="8986"/>
                  <a:pt x="4579" y="8986"/>
                </a:cubicBezTo>
                <a:cubicBezTo>
                  <a:pt x="4613" y="8986"/>
                  <a:pt x="4661" y="8992"/>
                  <a:pt x="4694" y="8992"/>
                </a:cubicBezTo>
                <a:cubicBezTo>
                  <a:pt x="4772" y="8810"/>
                  <a:pt x="5046" y="8590"/>
                  <a:pt x="5243" y="8551"/>
                </a:cubicBezTo>
                <a:cubicBezTo>
                  <a:pt x="5235" y="8518"/>
                  <a:pt x="5211" y="8466"/>
                  <a:pt x="5222" y="8459"/>
                </a:cubicBezTo>
                <a:cubicBezTo>
                  <a:pt x="5402" y="8324"/>
                  <a:pt x="5597" y="8207"/>
                  <a:pt x="5767" y="8061"/>
                </a:cubicBezTo>
                <a:cubicBezTo>
                  <a:pt x="5861" y="7980"/>
                  <a:pt x="5915" y="7852"/>
                  <a:pt x="6006" y="7719"/>
                </a:cubicBezTo>
                <a:cubicBezTo>
                  <a:pt x="6027" y="7725"/>
                  <a:pt x="6046" y="7727"/>
                  <a:pt x="6064" y="7727"/>
                </a:cubicBezTo>
                <a:cubicBezTo>
                  <a:pt x="6180" y="7727"/>
                  <a:pt x="6257" y="7620"/>
                  <a:pt x="6327" y="7486"/>
                </a:cubicBezTo>
                <a:cubicBezTo>
                  <a:pt x="6254" y="7472"/>
                  <a:pt x="6200" y="7462"/>
                  <a:pt x="6147" y="7453"/>
                </a:cubicBezTo>
                <a:cubicBezTo>
                  <a:pt x="6147" y="7443"/>
                  <a:pt x="6148" y="7433"/>
                  <a:pt x="6149" y="7422"/>
                </a:cubicBezTo>
                <a:cubicBezTo>
                  <a:pt x="6236" y="7414"/>
                  <a:pt x="6322" y="7408"/>
                  <a:pt x="6418" y="7399"/>
                </a:cubicBezTo>
                <a:cubicBezTo>
                  <a:pt x="6368" y="7285"/>
                  <a:pt x="6326" y="7186"/>
                  <a:pt x="6283" y="7084"/>
                </a:cubicBezTo>
                <a:cubicBezTo>
                  <a:pt x="6338" y="7074"/>
                  <a:pt x="6389" y="7066"/>
                  <a:pt x="6440" y="7057"/>
                </a:cubicBezTo>
                <a:cubicBezTo>
                  <a:pt x="6411" y="7021"/>
                  <a:pt x="6388" y="6972"/>
                  <a:pt x="6350" y="6955"/>
                </a:cubicBezTo>
                <a:cubicBezTo>
                  <a:pt x="6223" y="6899"/>
                  <a:pt x="6223" y="6814"/>
                  <a:pt x="6279" y="6712"/>
                </a:cubicBezTo>
                <a:cubicBezTo>
                  <a:pt x="6289" y="6695"/>
                  <a:pt x="6319" y="6690"/>
                  <a:pt x="6343" y="6677"/>
                </a:cubicBezTo>
                <a:cubicBezTo>
                  <a:pt x="6352" y="6766"/>
                  <a:pt x="6361" y="6840"/>
                  <a:pt x="6368" y="6919"/>
                </a:cubicBezTo>
                <a:cubicBezTo>
                  <a:pt x="6525" y="6896"/>
                  <a:pt x="6659" y="6875"/>
                  <a:pt x="6853" y="6845"/>
                </a:cubicBezTo>
                <a:cubicBezTo>
                  <a:pt x="6738" y="6803"/>
                  <a:pt x="6689" y="6784"/>
                  <a:pt x="6576" y="6746"/>
                </a:cubicBezTo>
                <a:cubicBezTo>
                  <a:pt x="6729" y="6717"/>
                  <a:pt x="6815" y="6701"/>
                  <a:pt x="6945" y="6677"/>
                </a:cubicBezTo>
                <a:cubicBezTo>
                  <a:pt x="6848" y="6652"/>
                  <a:pt x="6801" y="6642"/>
                  <a:pt x="6742" y="6626"/>
                </a:cubicBezTo>
                <a:cubicBezTo>
                  <a:pt x="6772" y="6595"/>
                  <a:pt x="6797" y="6558"/>
                  <a:pt x="6805" y="6558"/>
                </a:cubicBezTo>
                <a:cubicBezTo>
                  <a:pt x="6806" y="6558"/>
                  <a:pt x="6806" y="6558"/>
                  <a:pt x="6807" y="6558"/>
                </a:cubicBezTo>
                <a:cubicBezTo>
                  <a:pt x="6843" y="6575"/>
                  <a:pt x="6873" y="6585"/>
                  <a:pt x="6898" y="6585"/>
                </a:cubicBezTo>
                <a:cubicBezTo>
                  <a:pt x="6940" y="6585"/>
                  <a:pt x="6970" y="6556"/>
                  <a:pt x="6996" y="6477"/>
                </a:cubicBezTo>
                <a:cubicBezTo>
                  <a:pt x="7023" y="6394"/>
                  <a:pt x="7129" y="6335"/>
                  <a:pt x="7199" y="6266"/>
                </a:cubicBezTo>
                <a:cubicBezTo>
                  <a:pt x="7185" y="6190"/>
                  <a:pt x="7166" y="6096"/>
                  <a:pt x="7149" y="6002"/>
                </a:cubicBezTo>
                <a:cubicBezTo>
                  <a:pt x="7165" y="5998"/>
                  <a:pt x="7181" y="5993"/>
                  <a:pt x="7196" y="5990"/>
                </a:cubicBezTo>
                <a:cubicBezTo>
                  <a:pt x="7222" y="6043"/>
                  <a:pt x="7249" y="6096"/>
                  <a:pt x="7295" y="6189"/>
                </a:cubicBezTo>
                <a:cubicBezTo>
                  <a:pt x="7361" y="6053"/>
                  <a:pt x="7409" y="5955"/>
                  <a:pt x="7457" y="5855"/>
                </a:cubicBezTo>
                <a:cubicBezTo>
                  <a:pt x="7393" y="5835"/>
                  <a:pt x="7343" y="5821"/>
                  <a:pt x="7255" y="5794"/>
                </a:cubicBezTo>
                <a:cubicBezTo>
                  <a:pt x="7397" y="5758"/>
                  <a:pt x="7500" y="5732"/>
                  <a:pt x="7640" y="5699"/>
                </a:cubicBezTo>
                <a:cubicBezTo>
                  <a:pt x="7546" y="5672"/>
                  <a:pt x="7496" y="5657"/>
                  <a:pt x="7426" y="5637"/>
                </a:cubicBezTo>
                <a:cubicBezTo>
                  <a:pt x="7519" y="5586"/>
                  <a:pt x="7651" y="5557"/>
                  <a:pt x="7666" y="5497"/>
                </a:cubicBezTo>
                <a:cubicBezTo>
                  <a:pt x="7695" y="5391"/>
                  <a:pt x="7734" y="5352"/>
                  <a:pt x="7828" y="5304"/>
                </a:cubicBezTo>
                <a:cubicBezTo>
                  <a:pt x="7887" y="5274"/>
                  <a:pt x="7905" y="5153"/>
                  <a:pt x="7924" y="5068"/>
                </a:cubicBezTo>
                <a:cubicBezTo>
                  <a:pt x="7937" y="5003"/>
                  <a:pt x="7926" y="4932"/>
                  <a:pt x="7926" y="4890"/>
                </a:cubicBezTo>
                <a:cubicBezTo>
                  <a:pt x="8104" y="4819"/>
                  <a:pt x="8262" y="4756"/>
                  <a:pt x="8421" y="4692"/>
                </a:cubicBezTo>
                <a:lnTo>
                  <a:pt x="8421" y="4518"/>
                </a:lnTo>
                <a:cubicBezTo>
                  <a:pt x="8497" y="4511"/>
                  <a:pt x="8557" y="4505"/>
                  <a:pt x="8624" y="4496"/>
                </a:cubicBezTo>
                <a:cubicBezTo>
                  <a:pt x="8604" y="4460"/>
                  <a:pt x="8589" y="4434"/>
                  <a:pt x="8573" y="4406"/>
                </a:cubicBezTo>
                <a:cubicBezTo>
                  <a:pt x="8615" y="4395"/>
                  <a:pt x="8655" y="4386"/>
                  <a:pt x="8697" y="4376"/>
                </a:cubicBezTo>
                <a:cubicBezTo>
                  <a:pt x="8598" y="4240"/>
                  <a:pt x="8578" y="3981"/>
                  <a:pt x="8665" y="3749"/>
                </a:cubicBezTo>
                <a:lnTo>
                  <a:pt x="8665" y="3749"/>
                </a:lnTo>
                <a:cubicBezTo>
                  <a:pt x="8763" y="3848"/>
                  <a:pt x="8852" y="3937"/>
                  <a:pt x="8969" y="4054"/>
                </a:cubicBezTo>
                <a:cubicBezTo>
                  <a:pt x="8993" y="3786"/>
                  <a:pt x="9260" y="3685"/>
                  <a:pt x="9279" y="3439"/>
                </a:cubicBezTo>
                <a:cubicBezTo>
                  <a:pt x="9279" y="3433"/>
                  <a:pt x="9311" y="3433"/>
                  <a:pt x="9323" y="3422"/>
                </a:cubicBezTo>
                <a:cubicBezTo>
                  <a:pt x="9388" y="3369"/>
                  <a:pt x="9458" y="3320"/>
                  <a:pt x="9510" y="3257"/>
                </a:cubicBezTo>
                <a:cubicBezTo>
                  <a:pt x="9581" y="3167"/>
                  <a:pt x="9617" y="3034"/>
                  <a:pt x="9703" y="2978"/>
                </a:cubicBezTo>
                <a:cubicBezTo>
                  <a:pt x="9839" y="2892"/>
                  <a:pt x="9830" y="2754"/>
                  <a:pt x="9890" y="2642"/>
                </a:cubicBezTo>
                <a:cubicBezTo>
                  <a:pt x="9924" y="2580"/>
                  <a:pt x="9967" y="2525"/>
                  <a:pt x="10034" y="2422"/>
                </a:cubicBezTo>
                <a:cubicBezTo>
                  <a:pt x="10045" y="2509"/>
                  <a:pt x="10051" y="2546"/>
                  <a:pt x="10060" y="2600"/>
                </a:cubicBezTo>
                <a:cubicBezTo>
                  <a:pt x="10237" y="2422"/>
                  <a:pt x="10391" y="2231"/>
                  <a:pt x="10577" y="2083"/>
                </a:cubicBezTo>
                <a:cubicBezTo>
                  <a:pt x="10820" y="1889"/>
                  <a:pt x="11109" y="1764"/>
                  <a:pt x="11388" y="1627"/>
                </a:cubicBezTo>
                <a:cubicBezTo>
                  <a:pt x="11706" y="1471"/>
                  <a:pt x="12034" y="1337"/>
                  <a:pt x="12357" y="1192"/>
                </a:cubicBezTo>
                <a:cubicBezTo>
                  <a:pt x="12470" y="1234"/>
                  <a:pt x="12593" y="1281"/>
                  <a:pt x="12697" y="1320"/>
                </a:cubicBezTo>
                <a:cubicBezTo>
                  <a:pt x="12686" y="1410"/>
                  <a:pt x="12678" y="1464"/>
                  <a:pt x="12671" y="1530"/>
                </a:cubicBezTo>
                <a:cubicBezTo>
                  <a:pt x="12748" y="1467"/>
                  <a:pt x="12807" y="1419"/>
                  <a:pt x="12821" y="1408"/>
                </a:cubicBezTo>
                <a:cubicBezTo>
                  <a:pt x="13011" y="1486"/>
                  <a:pt x="13152" y="1543"/>
                  <a:pt x="13300" y="1603"/>
                </a:cubicBezTo>
                <a:cubicBezTo>
                  <a:pt x="13266" y="1631"/>
                  <a:pt x="13232" y="1657"/>
                  <a:pt x="13181" y="1698"/>
                </a:cubicBezTo>
                <a:cubicBezTo>
                  <a:pt x="13410" y="1754"/>
                  <a:pt x="13366" y="1943"/>
                  <a:pt x="13427" y="2093"/>
                </a:cubicBezTo>
                <a:lnTo>
                  <a:pt x="13159" y="2093"/>
                </a:lnTo>
                <a:cubicBezTo>
                  <a:pt x="13156" y="2101"/>
                  <a:pt x="13155" y="2111"/>
                  <a:pt x="13152" y="2121"/>
                </a:cubicBezTo>
                <a:cubicBezTo>
                  <a:pt x="13240" y="2158"/>
                  <a:pt x="13326" y="2197"/>
                  <a:pt x="13459" y="2254"/>
                </a:cubicBezTo>
                <a:cubicBezTo>
                  <a:pt x="13323" y="2273"/>
                  <a:pt x="13244" y="2285"/>
                  <a:pt x="13159" y="2297"/>
                </a:cubicBezTo>
                <a:cubicBezTo>
                  <a:pt x="13258" y="2455"/>
                  <a:pt x="13212" y="2615"/>
                  <a:pt x="13138" y="2734"/>
                </a:cubicBezTo>
                <a:cubicBezTo>
                  <a:pt x="13024" y="2921"/>
                  <a:pt x="12863" y="3078"/>
                  <a:pt x="12723" y="3247"/>
                </a:cubicBezTo>
                <a:lnTo>
                  <a:pt x="12714" y="3244"/>
                </a:lnTo>
                <a:lnTo>
                  <a:pt x="12714" y="3244"/>
                </a:lnTo>
                <a:cubicBezTo>
                  <a:pt x="12717" y="3246"/>
                  <a:pt x="12717" y="3250"/>
                  <a:pt x="12718" y="3252"/>
                </a:cubicBezTo>
                <a:lnTo>
                  <a:pt x="12723" y="3247"/>
                </a:lnTo>
                <a:lnTo>
                  <a:pt x="12723" y="3247"/>
                </a:lnTo>
                <a:cubicBezTo>
                  <a:pt x="12673" y="3304"/>
                  <a:pt x="12610" y="3355"/>
                  <a:pt x="12578" y="3422"/>
                </a:cubicBezTo>
                <a:cubicBezTo>
                  <a:pt x="12496" y="3591"/>
                  <a:pt x="12334" y="3697"/>
                  <a:pt x="12242" y="3869"/>
                </a:cubicBezTo>
                <a:cubicBezTo>
                  <a:pt x="12147" y="4045"/>
                  <a:pt x="12054" y="4296"/>
                  <a:pt x="11772" y="4296"/>
                </a:cubicBezTo>
                <a:cubicBezTo>
                  <a:pt x="11770" y="4296"/>
                  <a:pt x="11768" y="4296"/>
                  <a:pt x="11766" y="4296"/>
                </a:cubicBezTo>
                <a:cubicBezTo>
                  <a:pt x="11760" y="4296"/>
                  <a:pt x="11754" y="4318"/>
                  <a:pt x="11748" y="4329"/>
                </a:cubicBezTo>
                <a:cubicBezTo>
                  <a:pt x="11785" y="4340"/>
                  <a:pt x="11824" y="4352"/>
                  <a:pt x="11907" y="4380"/>
                </a:cubicBezTo>
                <a:cubicBezTo>
                  <a:pt x="11785" y="4451"/>
                  <a:pt x="11702" y="4500"/>
                  <a:pt x="11645" y="4532"/>
                </a:cubicBezTo>
                <a:lnTo>
                  <a:pt x="11645" y="4716"/>
                </a:lnTo>
                <a:cubicBezTo>
                  <a:pt x="11644" y="4716"/>
                  <a:pt x="11642" y="4716"/>
                  <a:pt x="11641" y="4716"/>
                </a:cubicBezTo>
                <a:cubicBezTo>
                  <a:pt x="11532" y="4716"/>
                  <a:pt x="11525" y="4825"/>
                  <a:pt x="11467" y="4873"/>
                </a:cubicBezTo>
                <a:cubicBezTo>
                  <a:pt x="11404" y="4926"/>
                  <a:pt x="11342" y="5019"/>
                  <a:pt x="11240" y="5019"/>
                </a:cubicBezTo>
                <a:cubicBezTo>
                  <a:pt x="11224" y="5019"/>
                  <a:pt x="11207" y="5016"/>
                  <a:pt x="11188" y="5011"/>
                </a:cubicBezTo>
                <a:cubicBezTo>
                  <a:pt x="11187" y="5011"/>
                  <a:pt x="11187" y="5011"/>
                  <a:pt x="11186" y="5011"/>
                </a:cubicBezTo>
                <a:cubicBezTo>
                  <a:pt x="11179" y="5011"/>
                  <a:pt x="11166" y="5026"/>
                  <a:pt x="11156" y="5034"/>
                </a:cubicBezTo>
                <a:cubicBezTo>
                  <a:pt x="11195" y="5059"/>
                  <a:pt x="11232" y="5081"/>
                  <a:pt x="11277" y="5110"/>
                </a:cubicBezTo>
                <a:cubicBezTo>
                  <a:pt x="11119" y="5273"/>
                  <a:pt x="10971" y="5425"/>
                  <a:pt x="10846" y="5553"/>
                </a:cubicBezTo>
                <a:cubicBezTo>
                  <a:pt x="10808" y="5636"/>
                  <a:pt x="10792" y="5708"/>
                  <a:pt x="10748" y="5755"/>
                </a:cubicBezTo>
                <a:cubicBezTo>
                  <a:pt x="10671" y="5835"/>
                  <a:pt x="10552" y="5886"/>
                  <a:pt x="10495" y="5977"/>
                </a:cubicBezTo>
                <a:cubicBezTo>
                  <a:pt x="10415" y="6105"/>
                  <a:pt x="10365" y="6160"/>
                  <a:pt x="10264" y="6160"/>
                </a:cubicBezTo>
                <a:cubicBezTo>
                  <a:pt x="10232" y="6160"/>
                  <a:pt x="10194" y="6154"/>
                  <a:pt x="10148" y="6144"/>
                </a:cubicBezTo>
                <a:cubicBezTo>
                  <a:pt x="10100" y="6133"/>
                  <a:pt x="10051" y="6128"/>
                  <a:pt x="10003" y="6128"/>
                </a:cubicBezTo>
                <a:cubicBezTo>
                  <a:pt x="9998" y="6128"/>
                  <a:pt x="9994" y="6128"/>
                  <a:pt x="9990" y="6128"/>
                </a:cubicBezTo>
                <a:cubicBezTo>
                  <a:pt x="9974" y="6128"/>
                  <a:pt x="9961" y="6161"/>
                  <a:pt x="9932" y="6195"/>
                </a:cubicBezTo>
                <a:cubicBezTo>
                  <a:pt x="10024" y="6210"/>
                  <a:pt x="10093" y="6222"/>
                  <a:pt x="10203" y="6242"/>
                </a:cubicBezTo>
                <a:cubicBezTo>
                  <a:pt x="10129" y="6300"/>
                  <a:pt x="10065" y="6326"/>
                  <a:pt x="10057" y="6363"/>
                </a:cubicBezTo>
                <a:cubicBezTo>
                  <a:pt x="10015" y="6583"/>
                  <a:pt x="9888" y="6651"/>
                  <a:pt x="9719" y="6651"/>
                </a:cubicBezTo>
                <a:cubicBezTo>
                  <a:pt x="9679" y="6651"/>
                  <a:pt x="9637" y="6647"/>
                  <a:pt x="9593" y="6641"/>
                </a:cubicBezTo>
                <a:cubicBezTo>
                  <a:pt x="9593" y="6641"/>
                  <a:pt x="9592" y="6641"/>
                  <a:pt x="9592" y="6641"/>
                </a:cubicBezTo>
                <a:cubicBezTo>
                  <a:pt x="9587" y="6641"/>
                  <a:pt x="9577" y="6669"/>
                  <a:pt x="9577" y="6669"/>
                </a:cubicBezTo>
                <a:cubicBezTo>
                  <a:pt x="9638" y="6709"/>
                  <a:pt x="9696" y="6750"/>
                  <a:pt x="9753" y="6789"/>
                </a:cubicBezTo>
                <a:cubicBezTo>
                  <a:pt x="9721" y="6830"/>
                  <a:pt x="9688" y="6871"/>
                  <a:pt x="9646" y="6924"/>
                </a:cubicBezTo>
                <a:cubicBezTo>
                  <a:pt x="9606" y="6849"/>
                  <a:pt x="9583" y="6805"/>
                  <a:pt x="9541" y="6726"/>
                </a:cubicBezTo>
                <a:cubicBezTo>
                  <a:pt x="9481" y="6876"/>
                  <a:pt x="9463" y="7016"/>
                  <a:pt x="9384" y="7096"/>
                </a:cubicBezTo>
                <a:cubicBezTo>
                  <a:pt x="9289" y="7195"/>
                  <a:pt x="9195" y="7299"/>
                  <a:pt x="9099" y="7393"/>
                </a:cubicBezTo>
                <a:cubicBezTo>
                  <a:pt x="8984" y="7508"/>
                  <a:pt x="8947" y="7700"/>
                  <a:pt x="8771" y="7747"/>
                </a:cubicBezTo>
                <a:cubicBezTo>
                  <a:pt x="8619" y="7788"/>
                  <a:pt x="8561" y="7901"/>
                  <a:pt x="8521" y="8035"/>
                </a:cubicBezTo>
                <a:cubicBezTo>
                  <a:pt x="8519" y="8045"/>
                  <a:pt x="8493" y="8049"/>
                  <a:pt x="8471" y="8060"/>
                </a:cubicBezTo>
                <a:cubicBezTo>
                  <a:pt x="8455" y="8032"/>
                  <a:pt x="8440" y="8003"/>
                  <a:pt x="8426" y="7976"/>
                </a:cubicBezTo>
                <a:cubicBezTo>
                  <a:pt x="8316" y="8055"/>
                  <a:pt x="8207" y="8133"/>
                  <a:pt x="8097" y="8214"/>
                </a:cubicBezTo>
                <a:cubicBezTo>
                  <a:pt x="8087" y="8303"/>
                  <a:pt x="8076" y="8398"/>
                  <a:pt x="8066" y="8481"/>
                </a:cubicBezTo>
                <a:cubicBezTo>
                  <a:pt x="7983" y="8514"/>
                  <a:pt x="7862" y="8547"/>
                  <a:pt x="7863" y="8568"/>
                </a:cubicBezTo>
                <a:cubicBezTo>
                  <a:pt x="7879" y="8756"/>
                  <a:pt x="7721" y="8716"/>
                  <a:pt x="7630" y="8759"/>
                </a:cubicBezTo>
                <a:cubicBezTo>
                  <a:pt x="7556" y="8794"/>
                  <a:pt x="7510" y="8846"/>
                  <a:pt x="7456" y="8908"/>
                </a:cubicBezTo>
                <a:cubicBezTo>
                  <a:pt x="7328" y="9051"/>
                  <a:pt x="7260" y="9261"/>
                  <a:pt x="7013" y="9298"/>
                </a:cubicBezTo>
                <a:cubicBezTo>
                  <a:pt x="6885" y="9315"/>
                  <a:pt x="6779" y="9451"/>
                  <a:pt x="6656" y="9523"/>
                </a:cubicBezTo>
                <a:cubicBezTo>
                  <a:pt x="6513" y="9606"/>
                  <a:pt x="6425" y="9775"/>
                  <a:pt x="6234" y="9788"/>
                </a:cubicBezTo>
                <a:cubicBezTo>
                  <a:pt x="6207" y="9789"/>
                  <a:pt x="6185" y="9855"/>
                  <a:pt x="6159" y="9887"/>
                </a:cubicBezTo>
                <a:cubicBezTo>
                  <a:pt x="6132" y="9920"/>
                  <a:pt x="6097" y="9978"/>
                  <a:pt x="6074" y="9978"/>
                </a:cubicBezTo>
                <a:cubicBezTo>
                  <a:pt x="6074" y="9978"/>
                  <a:pt x="6073" y="9978"/>
                  <a:pt x="6072" y="9978"/>
                </a:cubicBezTo>
                <a:cubicBezTo>
                  <a:pt x="6056" y="9975"/>
                  <a:pt x="6041" y="9974"/>
                  <a:pt x="6027" y="9974"/>
                </a:cubicBezTo>
                <a:cubicBezTo>
                  <a:pt x="5904" y="9974"/>
                  <a:pt x="5840" y="10069"/>
                  <a:pt x="5783" y="10155"/>
                </a:cubicBezTo>
                <a:cubicBezTo>
                  <a:pt x="5683" y="10308"/>
                  <a:pt x="5499" y="10293"/>
                  <a:pt x="5368" y="10388"/>
                </a:cubicBezTo>
                <a:cubicBezTo>
                  <a:pt x="5170" y="10530"/>
                  <a:pt x="4980" y="10699"/>
                  <a:pt x="4726" y="10753"/>
                </a:cubicBezTo>
                <a:cubicBezTo>
                  <a:pt x="4670" y="10767"/>
                  <a:pt x="4577" y="10821"/>
                  <a:pt x="4580" y="10847"/>
                </a:cubicBezTo>
                <a:cubicBezTo>
                  <a:pt x="4590" y="10939"/>
                  <a:pt x="4533" y="10960"/>
                  <a:pt x="4487" y="10960"/>
                </a:cubicBezTo>
                <a:cubicBezTo>
                  <a:pt x="4466" y="10960"/>
                  <a:pt x="4448" y="10955"/>
                  <a:pt x="4439" y="10951"/>
                </a:cubicBezTo>
                <a:cubicBezTo>
                  <a:pt x="4393" y="10929"/>
                  <a:pt x="4354" y="10920"/>
                  <a:pt x="4320" y="10920"/>
                </a:cubicBezTo>
                <a:cubicBezTo>
                  <a:pt x="4206" y="10920"/>
                  <a:pt x="4155" y="11024"/>
                  <a:pt x="4112" y="11085"/>
                </a:cubicBezTo>
                <a:cubicBezTo>
                  <a:pt x="3983" y="11105"/>
                  <a:pt x="3842" y="11091"/>
                  <a:pt x="3818" y="11138"/>
                </a:cubicBezTo>
                <a:cubicBezTo>
                  <a:pt x="3741" y="11280"/>
                  <a:pt x="3532" y="11233"/>
                  <a:pt x="3488" y="11398"/>
                </a:cubicBezTo>
                <a:cubicBezTo>
                  <a:pt x="3204" y="11493"/>
                  <a:pt x="2997" y="11722"/>
                  <a:pt x="2740" y="11851"/>
                </a:cubicBezTo>
                <a:cubicBezTo>
                  <a:pt x="2578" y="11932"/>
                  <a:pt x="2487" y="12039"/>
                  <a:pt x="2412" y="12174"/>
                </a:cubicBezTo>
                <a:cubicBezTo>
                  <a:pt x="2337" y="12161"/>
                  <a:pt x="2278" y="12150"/>
                  <a:pt x="2210" y="12139"/>
                </a:cubicBezTo>
                <a:lnTo>
                  <a:pt x="2210" y="12312"/>
                </a:lnTo>
                <a:cubicBezTo>
                  <a:pt x="2148" y="12341"/>
                  <a:pt x="2078" y="12356"/>
                  <a:pt x="2040" y="12398"/>
                </a:cubicBezTo>
                <a:cubicBezTo>
                  <a:pt x="2003" y="12440"/>
                  <a:pt x="2001" y="12512"/>
                  <a:pt x="1983" y="12569"/>
                </a:cubicBezTo>
                <a:cubicBezTo>
                  <a:pt x="1928" y="12565"/>
                  <a:pt x="1876" y="12561"/>
                  <a:pt x="1835" y="12559"/>
                </a:cubicBezTo>
                <a:cubicBezTo>
                  <a:pt x="1800" y="12638"/>
                  <a:pt x="1790" y="12736"/>
                  <a:pt x="1738" y="12773"/>
                </a:cubicBezTo>
                <a:cubicBezTo>
                  <a:pt x="1474" y="12958"/>
                  <a:pt x="1258" y="13197"/>
                  <a:pt x="1037" y="13427"/>
                </a:cubicBezTo>
                <a:cubicBezTo>
                  <a:pt x="986" y="13478"/>
                  <a:pt x="980" y="13571"/>
                  <a:pt x="933" y="13628"/>
                </a:cubicBezTo>
                <a:cubicBezTo>
                  <a:pt x="836" y="13748"/>
                  <a:pt x="727" y="13858"/>
                  <a:pt x="623" y="13973"/>
                </a:cubicBezTo>
                <a:cubicBezTo>
                  <a:pt x="763" y="14273"/>
                  <a:pt x="731" y="14559"/>
                  <a:pt x="653" y="14867"/>
                </a:cubicBezTo>
                <a:cubicBezTo>
                  <a:pt x="579" y="14811"/>
                  <a:pt x="518" y="14764"/>
                  <a:pt x="453" y="14714"/>
                </a:cubicBezTo>
                <a:cubicBezTo>
                  <a:pt x="505" y="14625"/>
                  <a:pt x="553" y="14550"/>
                  <a:pt x="594" y="14472"/>
                </a:cubicBezTo>
                <a:cubicBezTo>
                  <a:pt x="627" y="14409"/>
                  <a:pt x="679" y="14325"/>
                  <a:pt x="589" y="14284"/>
                </a:cubicBezTo>
                <a:cubicBezTo>
                  <a:pt x="575" y="14278"/>
                  <a:pt x="558" y="14275"/>
                  <a:pt x="539" y="14275"/>
                </a:cubicBezTo>
                <a:cubicBezTo>
                  <a:pt x="489" y="14275"/>
                  <a:pt x="429" y="14295"/>
                  <a:pt x="394" y="14322"/>
                </a:cubicBezTo>
                <a:cubicBezTo>
                  <a:pt x="349" y="14357"/>
                  <a:pt x="336" y="14438"/>
                  <a:pt x="315" y="14500"/>
                </a:cubicBezTo>
                <a:cubicBezTo>
                  <a:pt x="303" y="14539"/>
                  <a:pt x="310" y="14607"/>
                  <a:pt x="289" y="14615"/>
                </a:cubicBezTo>
                <a:cubicBezTo>
                  <a:pt x="183" y="14656"/>
                  <a:pt x="201" y="14728"/>
                  <a:pt x="209" y="14816"/>
                </a:cubicBezTo>
                <a:cubicBezTo>
                  <a:pt x="214" y="14883"/>
                  <a:pt x="206" y="14969"/>
                  <a:pt x="167" y="15019"/>
                </a:cubicBezTo>
                <a:cubicBezTo>
                  <a:pt x="54" y="15161"/>
                  <a:pt x="37" y="15312"/>
                  <a:pt x="33" y="15490"/>
                </a:cubicBezTo>
                <a:cubicBezTo>
                  <a:pt x="27" y="15755"/>
                  <a:pt x="1" y="15753"/>
                  <a:pt x="271" y="15807"/>
                </a:cubicBezTo>
                <a:cubicBezTo>
                  <a:pt x="289" y="15810"/>
                  <a:pt x="303" y="15839"/>
                  <a:pt x="347" y="15889"/>
                </a:cubicBezTo>
                <a:cubicBezTo>
                  <a:pt x="250" y="15884"/>
                  <a:pt x="185" y="15879"/>
                  <a:pt x="93" y="15873"/>
                </a:cubicBezTo>
                <a:lnTo>
                  <a:pt x="93" y="15873"/>
                </a:lnTo>
                <a:cubicBezTo>
                  <a:pt x="136" y="16072"/>
                  <a:pt x="151" y="16263"/>
                  <a:pt x="222" y="16428"/>
                </a:cubicBezTo>
                <a:cubicBezTo>
                  <a:pt x="273" y="16547"/>
                  <a:pt x="216" y="16592"/>
                  <a:pt x="174" y="16640"/>
                </a:cubicBezTo>
                <a:cubicBezTo>
                  <a:pt x="229" y="16842"/>
                  <a:pt x="281" y="17030"/>
                  <a:pt x="331" y="17216"/>
                </a:cubicBezTo>
                <a:cubicBezTo>
                  <a:pt x="426" y="17162"/>
                  <a:pt x="474" y="17135"/>
                  <a:pt x="510" y="17135"/>
                </a:cubicBezTo>
                <a:cubicBezTo>
                  <a:pt x="547" y="17135"/>
                  <a:pt x="572" y="17163"/>
                  <a:pt x="622" y="17219"/>
                </a:cubicBezTo>
                <a:cubicBezTo>
                  <a:pt x="558" y="17281"/>
                  <a:pt x="493" y="17342"/>
                  <a:pt x="444" y="17389"/>
                </a:cubicBezTo>
                <a:cubicBezTo>
                  <a:pt x="548" y="17500"/>
                  <a:pt x="649" y="17608"/>
                  <a:pt x="758" y="17724"/>
                </a:cubicBezTo>
                <a:cubicBezTo>
                  <a:pt x="809" y="17629"/>
                  <a:pt x="845" y="17561"/>
                  <a:pt x="878" y="17498"/>
                </a:cubicBezTo>
                <a:cubicBezTo>
                  <a:pt x="946" y="17613"/>
                  <a:pt x="1023" y="17696"/>
                  <a:pt x="1045" y="17790"/>
                </a:cubicBezTo>
                <a:cubicBezTo>
                  <a:pt x="1089" y="17974"/>
                  <a:pt x="1205" y="18021"/>
                  <a:pt x="1370" y="18037"/>
                </a:cubicBezTo>
                <a:cubicBezTo>
                  <a:pt x="1435" y="18045"/>
                  <a:pt x="1508" y="18078"/>
                  <a:pt x="1561" y="18121"/>
                </a:cubicBezTo>
                <a:cubicBezTo>
                  <a:pt x="1630" y="18180"/>
                  <a:pt x="1693" y="18242"/>
                  <a:pt x="1778" y="18242"/>
                </a:cubicBezTo>
                <a:cubicBezTo>
                  <a:pt x="1806" y="18242"/>
                  <a:pt x="1838" y="18235"/>
                  <a:pt x="1873" y="18218"/>
                </a:cubicBezTo>
                <a:cubicBezTo>
                  <a:pt x="1874" y="18217"/>
                  <a:pt x="1874" y="18217"/>
                  <a:pt x="1874" y="18217"/>
                </a:cubicBezTo>
                <a:cubicBezTo>
                  <a:pt x="1888" y="18217"/>
                  <a:pt x="1928" y="18286"/>
                  <a:pt x="1962" y="18311"/>
                </a:cubicBezTo>
                <a:cubicBezTo>
                  <a:pt x="1968" y="18316"/>
                  <a:pt x="1976" y="18318"/>
                  <a:pt x="1987" y="18318"/>
                </a:cubicBezTo>
                <a:cubicBezTo>
                  <a:pt x="2004" y="18318"/>
                  <a:pt x="2026" y="18314"/>
                  <a:pt x="2048" y="18314"/>
                </a:cubicBezTo>
                <a:cubicBezTo>
                  <a:pt x="2064" y="18249"/>
                  <a:pt x="2078" y="18183"/>
                  <a:pt x="2101" y="18083"/>
                </a:cubicBezTo>
                <a:cubicBezTo>
                  <a:pt x="2157" y="18161"/>
                  <a:pt x="2189" y="18209"/>
                  <a:pt x="2225" y="18261"/>
                </a:cubicBezTo>
                <a:cubicBezTo>
                  <a:pt x="2285" y="18261"/>
                  <a:pt x="2353" y="18249"/>
                  <a:pt x="2413" y="18249"/>
                </a:cubicBezTo>
                <a:cubicBezTo>
                  <a:pt x="2451" y="18249"/>
                  <a:pt x="2486" y="18254"/>
                  <a:pt x="2514" y="18271"/>
                </a:cubicBezTo>
                <a:cubicBezTo>
                  <a:pt x="2566" y="18303"/>
                  <a:pt x="2608" y="18315"/>
                  <a:pt x="2651" y="18315"/>
                </a:cubicBezTo>
                <a:cubicBezTo>
                  <a:pt x="2684" y="18315"/>
                  <a:pt x="2718" y="18308"/>
                  <a:pt x="2757" y="18296"/>
                </a:cubicBezTo>
                <a:cubicBezTo>
                  <a:pt x="2819" y="18277"/>
                  <a:pt x="2894" y="18254"/>
                  <a:pt x="2958" y="18254"/>
                </a:cubicBezTo>
                <a:cubicBezTo>
                  <a:pt x="2985" y="18254"/>
                  <a:pt x="3010" y="18258"/>
                  <a:pt x="3032" y="18269"/>
                </a:cubicBezTo>
                <a:cubicBezTo>
                  <a:pt x="3064" y="18285"/>
                  <a:pt x="3093" y="18291"/>
                  <a:pt x="3121" y="18291"/>
                </a:cubicBezTo>
                <a:cubicBezTo>
                  <a:pt x="3208" y="18291"/>
                  <a:pt x="3279" y="18229"/>
                  <a:pt x="3360" y="18229"/>
                </a:cubicBezTo>
                <a:cubicBezTo>
                  <a:pt x="3362" y="18229"/>
                  <a:pt x="3364" y="18229"/>
                  <a:pt x="3366" y="18229"/>
                </a:cubicBezTo>
                <a:cubicBezTo>
                  <a:pt x="3415" y="18232"/>
                  <a:pt x="3462" y="18277"/>
                  <a:pt x="3511" y="18302"/>
                </a:cubicBezTo>
                <a:cubicBezTo>
                  <a:pt x="3566" y="18186"/>
                  <a:pt x="3661" y="18128"/>
                  <a:pt x="3771" y="18128"/>
                </a:cubicBezTo>
                <a:cubicBezTo>
                  <a:pt x="3798" y="18128"/>
                  <a:pt x="3826" y="18131"/>
                  <a:pt x="3855" y="18138"/>
                </a:cubicBezTo>
                <a:cubicBezTo>
                  <a:pt x="3891" y="18147"/>
                  <a:pt x="3926" y="18151"/>
                  <a:pt x="3959" y="18151"/>
                </a:cubicBezTo>
                <a:cubicBezTo>
                  <a:pt x="4065" y="18151"/>
                  <a:pt x="4158" y="18111"/>
                  <a:pt x="4241" y="18056"/>
                </a:cubicBezTo>
                <a:cubicBezTo>
                  <a:pt x="4384" y="17963"/>
                  <a:pt x="4525" y="17885"/>
                  <a:pt x="4699" y="17869"/>
                </a:cubicBezTo>
                <a:cubicBezTo>
                  <a:pt x="4747" y="17864"/>
                  <a:pt x="4826" y="17836"/>
                  <a:pt x="4834" y="17803"/>
                </a:cubicBezTo>
                <a:cubicBezTo>
                  <a:pt x="4869" y="17664"/>
                  <a:pt x="4978" y="17671"/>
                  <a:pt x="5080" y="17636"/>
                </a:cubicBezTo>
                <a:cubicBezTo>
                  <a:pt x="5189" y="17600"/>
                  <a:pt x="5290" y="17536"/>
                  <a:pt x="5384" y="17470"/>
                </a:cubicBezTo>
                <a:cubicBezTo>
                  <a:pt x="5442" y="17430"/>
                  <a:pt x="5480" y="17364"/>
                  <a:pt x="5540" y="17295"/>
                </a:cubicBezTo>
                <a:cubicBezTo>
                  <a:pt x="5587" y="17291"/>
                  <a:pt x="5666" y="17286"/>
                  <a:pt x="5716" y="17284"/>
                </a:cubicBezTo>
                <a:cubicBezTo>
                  <a:pt x="5768" y="17135"/>
                  <a:pt x="5789" y="17000"/>
                  <a:pt x="5859" y="16896"/>
                </a:cubicBezTo>
                <a:cubicBezTo>
                  <a:pt x="5928" y="16795"/>
                  <a:pt x="6045" y="16728"/>
                  <a:pt x="6175" y="16614"/>
                </a:cubicBezTo>
                <a:cubicBezTo>
                  <a:pt x="6197" y="16666"/>
                  <a:pt x="6222" y="16724"/>
                  <a:pt x="6267" y="16826"/>
                </a:cubicBezTo>
                <a:cubicBezTo>
                  <a:pt x="6291" y="16692"/>
                  <a:pt x="6303" y="16635"/>
                  <a:pt x="6315" y="16571"/>
                </a:cubicBezTo>
                <a:cubicBezTo>
                  <a:pt x="6373" y="16594"/>
                  <a:pt x="6413" y="16612"/>
                  <a:pt x="6460" y="16631"/>
                </a:cubicBezTo>
                <a:cubicBezTo>
                  <a:pt x="6491" y="16582"/>
                  <a:pt x="6536" y="16492"/>
                  <a:pt x="6550" y="16492"/>
                </a:cubicBezTo>
                <a:cubicBezTo>
                  <a:pt x="6551" y="16492"/>
                  <a:pt x="6551" y="16492"/>
                  <a:pt x="6551" y="16492"/>
                </a:cubicBezTo>
                <a:cubicBezTo>
                  <a:pt x="6572" y="16499"/>
                  <a:pt x="6589" y="16502"/>
                  <a:pt x="6603" y="16502"/>
                </a:cubicBezTo>
                <a:cubicBezTo>
                  <a:pt x="6702" y="16502"/>
                  <a:pt x="6681" y="16364"/>
                  <a:pt x="6748" y="16326"/>
                </a:cubicBezTo>
                <a:cubicBezTo>
                  <a:pt x="6795" y="16297"/>
                  <a:pt x="6793" y="16185"/>
                  <a:pt x="6841" y="16156"/>
                </a:cubicBezTo>
                <a:cubicBezTo>
                  <a:pt x="6861" y="16144"/>
                  <a:pt x="6886" y="16140"/>
                  <a:pt x="6912" y="16140"/>
                </a:cubicBezTo>
                <a:cubicBezTo>
                  <a:pt x="6952" y="16140"/>
                  <a:pt x="6995" y="16149"/>
                  <a:pt x="7025" y="16149"/>
                </a:cubicBezTo>
                <a:cubicBezTo>
                  <a:pt x="7111" y="16065"/>
                  <a:pt x="7184" y="15976"/>
                  <a:pt x="7272" y="15905"/>
                </a:cubicBezTo>
                <a:cubicBezTo>
                  <a:pt x="7458" y="15756"/>
                  <a:pt x="7581" y="15547"/>
                  <a:pt x="7784" y="15405"/>
                </a:cubicBezTo>
                <a:cubicBezTo>
                  <a:pt x="7911" y="15316"/>
                  <a:pt x="8002" y="15150"/>
                  <a:pt x="8120" y="15026"/>
                </a:cubicBezTo>
                <a:cubicBezTo>
                  <a:pt x="8249" y="14891"/>
                  <a:pt x="8351" y="14729"/>
                  <a:pt x="8461" y="14578"/>
                </a:cubicBezTo>
                <a:cubicBezTo>
                  <a:pt x="8534" y="14478"/>
                  <a:pt x="8649" y="14382"/>
                  <a:pt x="8665" y="14271"/>
                </a:cubicBezTo>
                <a:cubicBezTo>
                  <a:pt x="8692" y="14108"/>
                  <a:pt x="8791" y="14042"/>
                  <a:pt x="8903" y="13966"/>
                </a:cubicBezTo>
                <a:cubicBezTo>
                  <a:pt x="8952" y="13931"/>
                  <a:pt x="8997" y="13888"/>
                  <a:pt x="9047" y="13846"/>
                </a:cubicBezTo>
                <a:cubicBezTo>
                  <a:pt x="8995" y="13788"/>
                  <a:pt x="8957" y="13747"/>
                  <a:pt x="8868" y="13648"/>
                </a:cubicBezTo>
                <a:lnTo>
                  <a:pt x="8868" y="13648"/>
                </a:lnTo>
                <a:cubicBezTo>
                  <a:pt x="8941" y="13672"/>
                  <a:pt x="8997" y="13690"/>
                  <a:pt x="9044" y="13690"/>
                </a:cubicBezTo>
                <a:cubicBezTo>
                  <a:pt x="9094" y="13690"/>
                  <a:pt x="9134" y="13669"/>
                  <a:pt x="9175" y="13613"/>
                </a:cubicBezTo>
                <a:cubicBezTo>
                  <a:pt x="9257" y="13502"/>
                  <a:pt x="9124" y="13477"/>
                  <a:pt x="9141" y="13406"/>
                </a:cubicBezTo>
                <a:cubicBezTo>
                  <a:pt x="9171" y="13343"/>
                  <a:pt x="9331" y="13419"/>
                  <a:pt x="9280" y="13273"/>
                </a:cubicBezTo>
                <a:cubicBezTo>
                  <a:pt x="9347" y="13258"/>
                  <a:pt x="9415" y="13243"/>
                  <a:pt x="9515" y="13223"/>
                </a:cubicBezTo>
                <a:cubicBezTo>
                  <a:pt x="9442" y="13180"/>
                  <a:pt x="9405" y="13158"/>
                  <a:pt x="9356" y="13129"/>
                </a:cubicBezTo>
                <a:cubicBezTo>
                  <a:pt x="9442" y="13102"/>
                  <a:pt x="9507" y="13080"/>
                  <a:pt x="9612" y="13047"/>
                </a:cubicBezTo>
                <a:cubicBezTo>
                  <a:pt x="9528" y="13013"/>
                  <a:pt x="9481" y="12993"/>
                  <a:pt x="9378" y="12951"/>
                </a:cubicBezTo>
                <a:cubicBezTo>
                  <a:pt x="9516" y="12914"/>
                  <a:pt x="9596" y="12892"/>
                  <a:pt x="9680" y="12869"/>
                </a:cubicBezTo>
                <a:cubicBezTo>
                  <a:pt x="9639" y="12845"/>
                  <a:pt x="9602" y="12823"/>
                  <a:pt x="9523" y="12775"/>
                </a:cubicBezTo>
                <a:cubicBezTo>
                  <a:pt x="9636" y="12753"/>
                  <a:pt x="9703" y="12707"/>
                  <a:pt x="9680" y="12608"/>
                </a:cubicBezTo>
                <a:lnTo>
                  <a:pt x="9680" y="12608"/>
                </a:lnTo>
                <a:cubicBezTo>
                  <a:pt x="9690" y="12609"/>
                  <a:pt x="9699" y="12609"/>
                  <a:pt x="9708" y="12609"/>
                </a:cubicBezTo>
                <a:cubicBezTo>
                  <a:pt x="9873" y="12609"/>
                  <a:pt x="9903" y="12447"/>
                  <a:pt x="9984" y="12347"/>
                </a:cubicBezTo>
                <a:cubicBezTo>
                  <a:pt x="10050" y="12265"/>
                  <a:pt x="10106" y="12169"/>
                  <a:pt x="10188" y="12107"/>
                </a:cubicBezTo>
                <a:cubicBezTo>
                  <a:pt x="10436" y="11915"/>
                  <a:pt x="10508" y="11789"/>
                  <a:pt x="10520" y="11493"/>
                </a:cubicBezTo>
                <a:cubicBezTo>
                  <a:pt x="10544" y="11562"/>
                  <a:pt x="10567" y="11630"/>
                  <a:pt x="10598" y="11721"/>
                </a:cubicBezTo>
                <a:cubicBezTo>
                  <a:pt x="10749" y="11540"/>
                  <a:pt x="10898" y="11439"/>
                  <a:pt x="10782" y="11247"/>
                </a:cubicBezTo>
                <a:cubicBezTo>
                  <a:pt x="10808" y="11214"/>
                  <a:pt x="10832" y="11202"/>
                  <a:pt x="10854" y="11202"/>
                </a:cubicBezTo>
                <a:cubicBezTo>
                  <a:pt x="10912" y="11202"/>
                  <a:pt x="10959" y="11286"/>
                  <a:pt x="11025" y="11286"/>
                </a:cubicBezTo>
                <a:cubicBezTo>
                  <a:pt x="11034" y="11286"/>
                  <a:pt x="11045" y="11284"/>
                  <a:pt x="11056" y="11279"/>
                </a:cubicBezTo>
                <a:cubicBezTo>
                  <a:pt x="11061" y="11208"/>
                  <a:pt x="11066" y="11131"/>
                  <a:pt x="11071" y="11040"/>
                </a:cubicBezTo>
                <a:cubicBezTo>
                  <a:pt x="11276" y="11015"/>
                  <a:pt x="11362" y="10863"/>
                  <a:pt x="11438" y="10704"/>
                </a:cubicBezTo>
                <a:cubicBezTo>
                  <a:pt x="11398" y="10661"/>
                  <a:pt x="11359" y="10617"/>
                  <a:pt x="11318" y="10574"/>
                </a:cubicBezTo>
                <a:lnTo>
                  <a:pt x="11318" y="10574"/>
                </a:lnTo>
                <a:cubicBezTo>
                  <a:pt x="11375" y="10598"/>
                  <a:pt x="11422" y="10610"/>
                  <a:pt x="11461" y="10610"/>
                </a:cubicBezTo>
                <a:cubicBezTo>
                  <a:pt x="11540" y="10610"/>
                  <a:pt x="11593" y="10560"/>
                  <a:pt x="11652" y="10450"/>
                </a:cubicBezTo>
                <a:cubicBezTo>
                  <a:pt x="11737" y="10291"/>
                  <a:pt x="11941" y="10194"/>
                  <a:pt x="12021" y="10033"/>
                </a:cubicBezTo>
                <a:cubicBezTo>
                  <a:pt x="12072" y="9927"/>
                  <a:pt x="12130" y="9893"/>
                  <a:pt x="12201" y="9893"/>
                </a:cubicBezTo>
                <a:cubicBezTo>
                  <a:pt x="12237" y="9893"/>
                  <a:pt x="12275" y="9902"/>
                  <a:pt x="12318" y="9914"/>
                </a:cubicBezTo>
                <a:cubicBezTo>
                  <a:pt x="12328" y="9783"/>
                  <a:pt x="12334" y="9673"/>
                  <a:pt x="12345" y="9514"/>
                </a:cubicBezTo>
                <a:cubicBezTo>
                  <a:pt x="12400" y="9591"/>
                  <a:pt x="12423" y="9623"/>
                  <a:pt x="12426" y="9627"/>
                </a:cubicBezTo>
                <a:cubicBezTo>
                  <a:pt x="12603" y="9488"/>
                  <a:pt x="12776" y="9356"/>
                  <a:pt x="12949" y="9222"/>
                </a:cubicBezTo>
                <a:cubicBezTo>
                  <a:pt x="12923" y="9179"/>
                  <a:pt x="12897" y="9136"/>
                  <a:pt x="12862" y="9076"/>
                </a:cubicBezTo>
                <a:lnTo>
                  <a:pt x="12862" y="9076"/>
                </a:lnTo>
                <a:cubicBezTo>
                  <a:pt x="12893" y="9084"/>
                  <a:pt x="12921" y="9087"/>
                  <a:pt x="12946" y="9087"/>
                </a:cubicBezTo>
                <a:cubicBezTo>
                  <a:pt x="13092" y="9087"/>
                  <a:pt x="13153" y="8964"/>
                  <a:pt x="13234" y="8871"/>
                </a:cubicBezTo>
                <a:cubicBezTo>
                  <a:pt x="13266" y="8892"/>
                  <a:pt x="13295" y="8914"/>
                  <a:pt x="13327" y="8930"/>
                </a:cubicBezTo>
                <a:cubicBezTo>
                  <a:pt x="13350" y="8941"/>
                  <a:pt x="13379" y="8941"/>
                  <a:pt x="13411" y="8949"/>
                </a:cubicBezTo>
                <a:cubicBezTo>
                  <a:pt x="13274" y="8794"/>
                  <a:pt x="13290" y="8722"/>
                  <a:pt x="13465" y="8652"/>
                </a:cubicBezTo>
                <a:cubicBezTo>
                  <a:pt x="13594" y="8599"/>
                  <a:pt x="13693" y="8483"/>
                  <a:pt x="13846" y="8483"/>
                </a:cubicBezTo>
                <a:cubicBezTo>
                  <a:pt x="13857" y="8483"/>
                  <a:pt x="13868" y="8484"/>
                  <a:pt x="13879" y="8485"/>
                </a:cubicBezTo>
                <a:cubicBezTo>
                  <a:pt x="13881" y="8485"/>
                  <a:pt x="13882" y="8485"/>
                  <a:pt x="13883" y="8485"/>
                </a:cubicBezTo>
                <a:cubicBezTo>
                  <a:pt x="13928" y="8485"/>
                  <a:pt x="13978" y="8437"/>
                  <a:pt x="14056" y="8394"/>
                </a:cubicBezTo>
                <a:cubicBezTo>
                  <a:pt x="13944" y="8349"/>
                  <a:pt x="13911" y="8335"/>
                  <a:pt x="13897" y="8330"/>
                </a:cubicBezTo>
                <a:cubicBezTo>
                  <a:pt x="13973" y="8271"/>
                  <a:pt x="14053" y="8210"/>
                  <a:pt x="14134" y="8147"/>
                </a:cubicBezTo>
                <a:cubicBezTo>
                  <a:pt x="14151" y="8133"/>
                  <a:pt x="14163" y="8105"/>
                  <a:pt x="14183" y="8097"/>
                </a:cubicBezTo>
                <a:cubicBezTo>
                  <a:pt x="14288" y="8064"/>
                  <a:pt x="14400" y="8044"/>
                  <a:pt x="14501" y="8001"/>
                </a:cubicBezTo>
                <a:cubicBezTo>
                  <a:pt x="14640" y="7943"/>
                  <a:pt x="14786" y="7887"/>
                  <a:pt x="14902" y="7798"/>
                </a:cubicBezTo>
                <a:cubicBezTo>
                  <a:pt x="15082" y="7663"/>
                  <a:pt x="15304" y="7524"/>
                  <a:pt x="15433" y="7512"/>
                </a:cubicBezTo>
                <a:cubicBezTo>
                  <a:pt x="15521" y="7502"/>
                  <a:pt x="15610" y="7490"/>
                  <a:pt x="15718" y="7475"/>
                </a:cubicBezTo>
                <a:cubicBezTo>
                  <a:pt x="15773" y="7506"/>
                  <a:pt x="15849" y="7548"/>
                  <a:pt x="15943" y="7600"/>
                </a:cubicBezTo>
                <a:cubicBezTo>
                  <a:pt x="15981" y="7483"/>
                  <a:pt x="16010" y="7391"/>
                  <a:pt x="16061" y="7233"/>
                </a:cubicBezTo>
                <a:cubicBezTo>
                  <a:pt x="16161" y="7549"/>
                  <a:pt x="16290" y="7766"/>
                  <a:pt x="16522" y="7876"/>
                </a:cubicBezTo>
                <a:cubicBezTo>
                  <a:pt x="16532" y="7975"/>
                  <a:pt x="16572" y="8142"/>
                  <a:pt x="16549" y="8149"/>
                </a:cubicBezTo>
                <a:cubicBezTo>
                  <a:pt x="16402" y="8206"/>
                  <a:pt x="16552" y="8326"/>
                  <a:pt x="16464" y="8373"/>
                </a:cubicBezTo>
                <a:cubicBezTo>
                  <a:pt x="16556" y="8422"/>
                  <a:pt x="16626" y="8460"/>
                  <a:pt x="16715" y="8507"/>
                </a:cubicBezTo>
                <a:cubicBezTo>
                  <a:pt x="16630" y="8641"/>
                  <a:pt x="16551" y="8766"/>
                  <a:pt x="16467" y="8897"/>
                </a:cubicBezTo>
                <a:cubicBezTo>
                  <a:pt x="16396" y="8920"/>
                  <a:pt x="16318" y="8950"/>
                  <a:pt x="16236" y="8978"/>
                </a:cubicBezTo>
                <a:cubicBezTo>
                  <a:pt x="16257" y="9011"/>
                  <a:pt x="16261" y="9023"/>
                  <a:pt x="16267" y="9025"/>
                </a:cubicBezTo>
                <a:cubicBezTo>
                  <a:pt x="16317" y="9045"/>
                  <a:pt x="16365" y="9064"/>
                  <a:pt x="16464" y="9103"/>
                </a:cubicBezTo>
                <a:cubicBezTo>
                  <a:pt x="16163" y="9216"/>
                  <a:pt x="16078" y="9487"/>
                  <a:pt x="15911" y="9685"/>
                </a:cubicBezTo>
                <a:cubicBezTo>
                  <a:pt x="15959" y="9721"/>
                  <a:pt x="16005" y="9754"/>
                  <a:pt x="16052" y="9788"/>
                </a:cubicBezTo>
                <a:cubicBezTo>
                  <a:pt x="16047" y="9795"/>
                  <a:pt x="16041" y="9800"/>
                  <a:pt x="16038" y="9804"/>
                </a:cubicBezTo>
                <a:cubicBezTo>
                  <a:pt x="15962" y="9790"/>
                  <a:pt x="15887" y="9779"/>
                  <a:pt x="15799" y="9763"/>
                </a:cubicBezTo>
                <a:lnTo>
                  <a:pt x="15799" y="9763"/>
                </a:lnTo>
                <a:cubicBezTo>
                  <a:pt x="15813" y="9814"/>
                  <a:pt x="15835" y="9852"/>
                  <a:pt x="15825" y="9866"/>
                </a:cubicBezTo>
                <a:cubicBezTo>
                  <a:pt x="15718" y="10011"/>
                  <a:pt x="15621" y="10169"/>
                  <a:pt x="15493" y="10291"/>
                </a:cubicBezTo>
                <a:cubicBezTo>
                  <a:pt x="15361" y="10416"/>
                  <a:pt x="15172" y="10602"/>
                  <a:pt x="15073" y="10743"/>
                </a:cubicBezTo>
                <a:cubicBezTo>
                  <a:pt x="14978" y="10878"/>
                  <a:pt x="14879" y="11013"/>
                  <a:pt x="14699" y="11076"/>
                </a:cubicBezTo>
                <a:cubicBezTo>
                  <a:pt x="14598" y="11112"/>
                  <a:pt x="14516" y="11215"/>
                  <a:pt x="14436" y="11298"/>
                </a:cubicBezTo>
                <a:cubicBezTo>
                  <a:pt x="14345" y="11393"/>
                  <a:pt x="14269" y="11499"/>
                  <a:pt x="14183" y="11598"/>
                </a:cubicBezTo>
                <a:cubicBezTo>
                  <a:pt x="14103" y="11691"/>
                  <a:pt x="14029" y="11841"/>
                  <a:pt x="13937" y="11856"/>
                </a:cubicBezTo>
                <a:cubicBezTo>
                  <a:pt x="13803" y="11876"/>
                  <a:pt x="13833" y="12070"/>
                  <a:pt x="13716" y="12070"/>
                </a:cubicBezTo>
                <a:cubicBezTo>
                  <a:pt x="13702" y="12070"/>
                  <a:pt x="13685" y="12067"/>
                  <a:pt x="13667" y="12061"/>
                </a:cubicBezTo>
                <a:lnTo>
                  <a:pt x="13667" y="12061"/>
                </a:lnTo>
                <a:cubicBezTo>
                  <a:pt x="13678" y="12220"/>
                  <a:pt x="13542" y="12255"/>
                  <a:pt x="13443" y="12314"/>
                </a:cubicBezTo>
                <a:cubicBezTo>
                  <a:pt x="13307" y="12394"/>
                  <a:pt x="13186" y="12505"/>
                  <a:pt x="13084" y="12607"/>
                </a:cubicBezTo>
                <a:cubicBezTo>
                  <a:pt x="12878" y="12814"/>
                  <a:pt x="12685" y="13040"/>
                  <a:pt x="12446" y="13205"/>
                </a:cubicBezTo>
                <a:cubicBezTo>
                  <a:pt x="12186" y="13383"/>
                  <a:pt x="12011" y="13661"/>
                  <a:pt x="11712" y="13795"/>
                </a:cubicBezTo>
                <a:cubicBezTo>
                  <a:pt x="11624" y="13833"/>
                  <a:pt x="11567" y="13950"/>
                  <a:pt x="11473" y="14057"/>
                </a:cubicBezTo>
                <a:lnTo>
                  <a:pt x="11358" y="14057"/>
                </a:lnTo>
                <a:cubicBezTo>
                  <a:pt x="11279" y="14158"/>
                  <a:pt x="11229" y="14279"/>
                  <a:pt x="11145" y="14309"/>
                </a:cubicBezTo>
                <a:cubicBezTo>
                  <a:pt x="11068" y="14336"/>
                  <a:pt x="11052" y="14470"/>
                  <a:pt x="10975" y="14470"/>
                </a:cubicBezTo>
                <a:cubicBezTo>
                  <a:pt x="10957" y="14470"/>
                  <a:pt x="10936" y="14463"/>
                  <a:pt x="10911" y="14446"/>
                </a:cubicBezTo>
                <a:cubicBezTo>
                  <a:pt x="10904" y="14516"/>
                  <a:pt x="10896" y="14581"/>
                  <a:pt x="10893" y="14615"/>
                </a:cubicBezTo>
                <a:cubicBezTo>
                  <a:pt x="10801" y="14625"/>
                  <a:pt x="10744" y="14629"/>
                  <a:pt x="10687" y="14639"/>
                </a:cubicBezTo>
                <a:cubicBezTo>
                  <a:pt x="10540" y="14662"/>
                  <a:pt x="10631" y="14825"/>
                  <a:pt x="10557" y="14893"/>
                </a:cubicBezTo>
                <a:cubicBezTo>
                  <a:pt x="10508" y="14867"/>
                  <a:pt x="10468" y="14847"/>
                  <a:pt x="10453" y="14839"/>
                </a:cubicBezTo>
                <a:cubicBezTo>
                  <a:pt x="10346" y="15037"/>
                  <a:pt x="10138" y="15122"/>
                  <a:pt x="10005" y="15279"/>
                </a:cubicBezTo>
                <a:cubicBezTo>
                  <a:pt x="9868" y="15445"/>
                  <a:pt x="9763" y="15639"/>
                  <a:pt x="9565" y="15763"/>
                </a:cubicBezTo>
                <a:cubicBezTo>
                  <a:pt x="9582" y="15831"/>
                  <a:pt x="9601" y="15890"/>
                  <a:pt x="9498" y="15969"/>
                </a:cubicBezTo>
                <a:cubicBezTo>
                  <a:pt x="9306" y="16118"/>
                  <a:pt x="9080" y="16243"/>
                  <a:pt x="8948" y="16451"/>
                </a:cubicBezTo>
                <a:cubicBezTo>
                  <a:pt x="8847" y="16610"/>
                  <a:pt x="8711" y="16706"/>
                  <a:pt x="8564" y="16810"/>
                </a:cubicBezTo>
                <a:cubicBezTo>
                  <a:pt x="8445" y="16894"/>
                  <a:pt x="8326" y="16995"/>
                  <a:pt x="8296" y="17159"/>
                </a:cubicBezTo>
                <a:cubicBezTo>
                  <a:pt x="8291" y="17175"/>
                  <a:pt x="8279" y="17188"/>
                  <a:pt x="8270" y="17203"/>
                </a:cubicBezTo>
                <a:cubicBezTo>
                  <a:pt x="8227" y="17193"/>
                  <a:pt x="8182" y="17186"/>
                  <a:pt x="8138" y="17177"/>
                </a:cubicBezTo>
                <a:cubicBezTo>
                  <a:pt x="8055" y="17310"/>
                  <a:pt x="8036" y="17498"/>
                  <a:pt x="7836" y="17516"/>
                </a:cubicBezTo>
                <a:cubicBezTo>
                  <a:pt x="7827" y="17651"/>
                  <a:pt x="7577" y="17673"/>
                  <a:pt x="7701" y="17868"/>
                </a:cubicBezTo>
                <a:cubicBezTo>
                  <a:pt x="7634" y="17854"/>
                  <a:pt x="7591" y="17847"/>
                  <a:pt x="7578" y="17844"/>
                </a:cubicBezTo>
                <a:cubicBezTo>
                  <a:pt x="7507" y="17928"/>
                  <a:pt x="7450" y="17998"/>
                  <a:pt x="7390" y="18067"/>
                </a:cubicBezTo>
                <a:cubicBezTo>
                  <a:pt x="7351" y="18113"/>
                  <a:pt x="7314" y="18168"/>
                  <a:pt x="7265" y="18206"/>
                </a:cubicBezTo>
                <a:cubicBezTo>
                  <a:pt x="7154" y="18296"/>
                  <a:pt x="7206" y="18525"/>
                  <a:pt x="6992" y="18531"/>
                </a:cubicBezTo>
                <a:cubicBezTo>
                  <a:pt x="6982" y="18531"/>
                  <a:pt x="6978" y="18598"/>
                  <a:pt x="6962" y="18628"/>
                </a:cubicBezTo>
                <a:cubicBezTo>
                  <a:pt x="6880" y="18784"/>
                  <a:pt x="6804" y="18944"/>
                  <a:pt x="6707" y="19092"/>
                </a:cubicBezTo>
                <a:cubicBezTo>
                  <a:pt x="6654" y="19173"/>
                  <a:pt x="6559" y="19227"/>
                  <a:pt x="6634" y="19348"/>
                </a:cubicBezTo>
                <a:cubicBezTo>
                  <a:pt x="6647" y="19370"/>
                  <a:pt x="6613" y="19457"/>
                  <a:pt x="6592" y="19460"/>
                </a:cubicBezTo>
                <a:cubicBezTo>
                  <a:pt x="6473" y="19480"/>
                  <a:pt x="6497" y="19594"/>
                  <a:pt x="6514" y="19632"/>
                </a:cubicBezTo>
                <a:cubicBezTo>
                  <a:pt x="6581" y="19776"/>
                  <a:pt x="6473" y="19876"/>
                  <a:pt x="6429" y="19977"/>
                </a:cubicBezTo>
                <a:cubicBezTo>
                  <a:pt x="6376" y="20095"/>
                  <a:pt x="6319" y="20194"/>
                  <a:pt x="6374" y="20327"/>
                </a:cubicBezTo>
                <a:cubicBezTo>
                  <a:pt x="6421" y="20433"/>
                  <a:pt x="6458" y="20542"/>
                  <a:pt x="6613" y="20558"/>
                </a:cubicBezTo>
                <a:cubicBezTo>
                  <a:pt x="6600" y="20579"/>
                  <a:pt x="6588" y="20598"/>
                  <a:pt x="6575" y="20619"/>
                </a:cubicBezTo>
                <a:cubicBezTo>
                  <a:pt x="6484" y="20600"/>
                  <a:pt x="6392" y="20582"/>
                  <a:pt x="6279" y="20558"/>
                </a:cubicBezTo>
                <a:lnTo>
                  <a:pt x="6279" y="20558"/>
                </a:lnTo>
                <a:cubicBezTo>
                  <a:pt x="6356" y="20739"/>
                  <a:pt x="6275" y="20948"/>
                  <a:pt x="6463" y="21066"/>
                </a:cubicBezTo>
                <a:cubicBezTo>
                  <a:pt x="6468" y="21064"/>
                  <a:pt x="6472" y="21064"/>
                  <a:pt x="6477" y="21063"/>
                </a:cubicBezTo>
                <a:lnTo>
                  <a:pt x="6477" y="21067"/>
                </a:lnTo>
                <a:cubicBezTo>
                  <a:pt x="6538" y="21034"/>
                  <a:pt x="6576" y="21016"/>
                  <a:pt x="6601" y="21016"/>
                </a:cubicBezTo>
                <a:cubicBezTo>
                  <a:pt x="6636" y="21016"/>
                  <a:pt x="6647" y="21049"/>
                  <a:pt x="6658" y="21122"/>
                </a:cubicBezTo>
                <a:cubicBezTo>
                  <a:pt x="6666" y="21188"/>
                  <a:pt x="6680" y="21252"/>
                  <a:pt x="6691" y="21317"/>
                </a:cubicBezTo>
                <a:cubicBezTo>
                  <a:pt x="6523" y="21302"/>
                  <a:pt x="6461" y="21229"/>
                  <a:pt x="6477" y="21067"/>
                </a:cubicBezTo>
                <a:lnTo>
                  <a:pt x="6477" y="21067"/>
                </a:lnTo>
                <a:cubicBezTo>
                  <a:pt x="6475" y="21068"/>
                  <a:pt x="6473" y="21069"/>
                  <a:pt x="6471" y="21072"/>
                </a:cubicBezTo>
                <a:cubicBezTo>
                  <a:pt x="6467" y="21069"/>
                  <a:pt x="6466" y="21067"/>
                  <a:pt x="6463" y="21066"/>
                </a:cubicBezTo>
                <a:cubicBezTo>
                  <a:pt x="6403" y="21074"/>
                  <a:pt x="6342" y="21082"/>
                  <a:pt x="6254" y="21092"/>
                </a:cubicBezTo>
                <a:cubicBezTo>
                  <a:pt x="6305" y="21210"/>
                  <a:pt x="6340" y="21291"/>
                  <a:pt x="6371" y="21365"/>
                </a:cubicBezTo>
                <a:cubicBezTo>
                  <a:pt x="6466" y="21386"/>
                  <a:pt x="6548" y="21405"/>
                  <a:pt x="6628" y="21423"/>
                </a:cubicBezTo>
                <a:lnTo>
                  <a:pt x="6628" y="21467"/>
                </a:lnTo>
                <a:cubicBezTo>
                  <a:pt x="6577" y="21488"/>
                  <a:pt x="6525" y="21509"/>
                  <a:pt x="6471" y="21531"/>
                </a:cubicBezTo>
                <a:cubicBezTo>
                  <a:pt x="6642" y="21745"/>
                  <a:pt x="6567" y="22121"/>
                  <a:pt x="6935" y="22177"/>
                </a:cubicBezTo>
                <a:lnTo>
                  <a:pt x="6935" y="21856"/>
                </a:lnTo>
                <a:cubicBezTo>
                  <a:pt x="7018" y="21908"/>
                  <a:pt x="7067" y="21942"/>
                  <a:pt x="7129" y="21979"/>
                </a:cubicBezTo>
                <a:cubicBezTo>
                  <a:pt x="7098" y="22041"/>
                  <a:pt x="7072" y="22094"/>
                  <a:pt x="7045" y="22150"/>
                </a:cubicBezTo>
                <a:cubicBezTo>
                  <a:pt x="7080" y="22207"/>
                  <a:pt x="7111" y="22271"/>
                  <a:pt x="7153" y="22328"/>
                </a:cubicBezTo>
                <a:cubicBezTo>
                  <a:pt x="7222" y="22424"/>
                  <a:pt x="7272" y="22470"/>
                  <a:pt x="7334" y="22470"/>
                </a:cubicBezTo>
                <a:cubicBezTo>
                  <a:pt x="7384" y="22470"/>
                  <a:pt x="7442" y="22442"/>
                  <a:pt x="7525" y="22385"/>
                </a:cubicBezTo>
                <a:cubicBezTo>
                  <a:pt x="7566" y="22357"/>
                  <a:pt x="7602" y="22340"/>
                  <a:pt x="7637" y="22340"/>
                </a:cubicBezTo>
                <a:cubicBezTo>
                  <a:pt x="7671" y="22340"/>
                  <a:pt x="7703" y="22357"/>
                  <a:pt x="7736" y="22395"/>
                </a:cubicBezTo>
                <a:cubicBezTo>
                  <a:pt x="7753" y="22412"/>
                  <a:pt x="7755" y="22442"/>
                  <a:pt x="7768" y="22475"/>
                </a:cubicBezTo>
                <a:cubicBezTo>
                  <a:pt x="7715" y="22491"/>
                  <a:pt x="7665" y="22505"/>
                  <a:pt x="7583" y="22530"/>
                </a:cubicBezTo>
                <a:cubicBezTo>
                  <a:pt x="7644" y="22629"/>
                  <a:pt x="7700" y="22714"/>
                  <a:pt x="7750" y="22799"/>
                </a:cubicBezTo>
                <a:cubicBezTo>
                  <a:pt x="7787" y="22862"/>
                  <a:pt x="7808" y="22941"/>
                  <a:pt x="7888" y="22941"/>
                </a:cubicBezTo>
                <a:cubicBezTo>
                  <a:pt x="7905" y="22941"/>
                  <a:pt x="7925" y="22937"/>
                  <a:pt x="7948" y="22929"/>
                </a:cubicBezTo>
                <a:cubicBezTo>
                  <a:pt x="7949" y="22929"/>
                  <a:pt x="7950" y="22929"/>
                  <a:pt x="7951" y="22929"/>
                </a:cubicBezTo>
                <a:cubicBezTo>
                  <a:pt x="7974" y="22929"/>
                  <a:pt x="8015" y="22982"/>
                  <a:pt x="8047" y="23006"/>
                </a:cubicBezTo>
                <a:cubicBezTo>
                  <a:pt x="8109" y="23054"/>
                  <a:pt x="8176" y="23148"/>
                  <a:pt x="8231" y="23148"/>
                </a:cubicBezTo>
                <a:cubicBezTo>
                  <a:pt x="8234" y="23148"/>
                  <a:pt x="8236" y="23147"/>
                  <a:pt x="8238" y="23147"/>
                </a:cubicBezTo>
                <a:cubicBezTo>
                  <a:pt x="8255" y="23145"/>
                  <a:pt x="8270" y="23143"/>
                  <a:pt x="8285" y="23143"/>
                </a:cubicBezTo>
                <a:cubicBezTo>
                  <a:pt x="8449" y="23143"/>
                  <a:pt x="8476" y="23298"/>
                  <a:pt x="8560" y="23403"/>
                </a:cubicBezTo>
                <a:cubicBezTo>
                  <a:pt x="8604" y="23304"/>
                  <a:pt x="8644" y="23216"/>
                  <a:pt x="8685" y="23122"/>
                </a:cubicBezTo>
                <a:cubicBezTo>
                  <a:pt x="8766" y="23171"/>
                  <a:pt x="8832" y="23210"/>
                  <a:pt x="8906" y="23254"/>
                </a:cubicBezTo>
                <a:cubicBezTo>
                  <a:pt x="8862" y="23330"/>
                  <a:pt x="8828" y="23390"/>
                  <a:pt x="8780" y="23473"/>
                </a:cubicBezTo>
                <a:cubicBezTo>
                  <a:pt x="8870" y="23466"/>
                  <a:pt x="8936" y="23461"/>
                  <a:pt x="9005" y="23455"/>
                </a:cubicBezTo>
                <a:cubicBezTo>
                  <a:pt x="8997" y="23392"/>
                  <a:pt x="8992" y="23350"/>
                  <a:pt x="8982" y="23289"/>
                </a:cubicBezTo>
                <a:lnTo>
                  <a:pt x="8982" y="23289"/>
                </a:lnTo>
                <a:cubicBezTo>
                  <a:pt x="9154" y="23381"/>
                  <a:pt x="9328" y="23435"/>
                  <a:pt x="9501" y="23435"/>
                </a:cubicBezTo>
                <a:cubicBezTo>
                  <a:pt x="9618" y="23435"/>
                  <a:pt x="9734" y="23410"/>
                  <a:pt x="9848" y="23355"/>
                </a:cubicBezTo>
                <a:cubicBezTo>
                  <a:pt x="9937" y="23312"/>
                  <a:pt x="10018" y="23281"/>
                  <a:pt x="10104" y="23281"/>
                </a:cubicBezTo>
                <a:cubicBezTo>
                  <a:pt x="10139" y="23281"/>
                  <a:pt x="10176" y="23286"/>
                  <a:pt x="10214" y="23298"/>
                </a:cubicBezTo>
                <a:cubicBezTo>
                  <a:pt x="10255" y="23231"/>
                  <a:pt x="10292" y="23173"/>
                  <a:pt x="10346" y="23090"/>
                </a:cubicBezTo>
                <a:cubicBezTo>
                  <a:pt x="10378" y="23172"/>
                  <a:pt x="10399" y="23224"/>
                  <a:pt x="10421" y="23280"/>
                </a:cubicBezTo>
                <a:cubicBezTo>
                  <a:pt x="10492" y="23209"/>
                  <a:pt x="10546" y="23137"/>
                  <a:pt x="10617" y="23090"/>
                </a:cubicBezTo>
                <a:cubicBezTo>
                  <a:pt x="10682" y="23047"/>
                  <a:pt x="10765" y="23030"/>
                  <a:pt x="10834" y="23004"/>
                </a:cubicBezTo>
                <a:cubicBezTo>
                  <a:pt x="10818" y="22969"/>
                  <a:pt x="10807" y="22943"/>
                  <a:pt x="10770" y="22862"/>
                </a:cubicBezTo>
                <a:lnTo>
                  <a:pt x="10770" y="22862"/>
                </a:lnTo>
                <a:cubicBezTo>
                  <a:pt x="10827" y="22893"/>
                  <a:pt x="10875" y="22905"/>
                  <a:pt x="10918" y="22905"/>
                </a:cubicBezTo>
                <a:cubicBezTo>
                  <a:pt x="11085" y="22905"/>
                  <a:pt x="11161" y="22710"/>
                  <a:pt x="11312" y="22702"/>
                </a:cubicBezTo>
                <a:cubicBezTo>
                  <a:pt x="11295" y="22610"/>
                  <a:pt x="11326" y="22590"/>
                  <a:pt x="11375" y="22590"/>
                </a:cubicBezTo>
                <a:cubicBezTo>
                  <a:pt x="11399" y="22590"/>
                  <a:pt x="11427" y="22595"/>
                  <a:pt x="11456" y="22599"/>
                </a:cubicBezTo>
                <a:cubicBezTo>
                  <a:pt x="11463" y="22600"/>
                  <a:pt x="11471" y="22600"/>
                  <a:pt x="11480" y="22600"/>
                </a:cubicBezTo>
                <a:cubicBezTo>
                  <a:pt x="11524" y="22600"/>
                  <a:pt x="11579" y="22590"/>
                  <a:pt x="11587" y="22569"/>
                </a:cubicBezTo>
                <a:cubicBezTo>
                  <a:pt x="11612" y="22504"/>
                  <a:pt x="11586" y="22445"/>
                  <a:pt x="11498" y="22439"/>
                </a:cubicBezTo>
                <a:cubicBezTo>
                  <a:pt x="11488" y="22438"/>
                  <a:pt x="11480" y="22403"/>
                  <a:pt x="11472" y="22385"/>
                </a:cubicBezTo>
                <a:cubicBezTo>
                  <a:pt x="11483" y="22374"/>
                  <a:pt x="11494" y="22364"/>
                  <a:pt x="11505" y="22351"/>
                </a:cubicBezTo>
                <a:cubicBezTo>
                  <a:pt x="11558" y="22391"/>
                  <a:pt x="11613" y="22429"/>
                  <a:pt x="11670" y="22470"/>
                </a:cubicBezTo>
                <a:cubicBezTo>
                  <a:pt x="11729" y="22351"/>
                  <a:pt x="11785" y="22234"/>
                  <a:pt x="11846" y="22109"/>
                </a:cubicBezTo>
                <a:cubicBezTo>
                  <a:pt x="11886" y="22124"/>
                  <a:pt x="11949" y="22146"/>
                  <a:pt x="12004" y="22166"/>
                </a:cubicBezTo>
                <a:cubicBezTo>
                  <a:pt x="12034" y="22099"/>
                  <a:pt x="12060" y="22043"/>
                  <a:pt x="12094" y="21964"/>
                </a:cubicBezTo>
                <a:cubicBezTo>
                  <a:pt x="12133" y="22046"/>
                  <a:pt x="12155" y="22095"/>
                  <a:pt x="12178" y="22145"/>
                </a:cubicBezTo>
                <a:cubicBezTo>
                  <a:pt x="12197" y="22146"/>
                  <a:pt x="12216" y="22146"/>
                  <a:pt x="12234" y="22147"/>
                </a:cubicBezTo>
                <a:cubicBezTo>
                  <a:pt x="12296" y="21971"/>
                  <a:pt x="12357" y="21794"/>
                  <a:pt x="12427" y="21590"/>
                </a:cubicBezTo>
                <a:cubicBezTo>
                  <a:pt x="12431" y="21590"/>
                  <a:pt x="12435" y="21590"/>
                  <a:pt x="12439" y="21590"/>
                </a:cubicBezTo>
                <a:cubicBezTo>
                  <a:pt x="12589" y="21590"/>
                  <a:pt x="12763" y="21552"/>
                  <a:pt x="12857" y="21356"/>
                </a:cubicBezTo>
                <a:cubicBezTo>
                  <a:pt x="12897" y="21271"/>
                  <a:pt x="12952" y="21191"/>
                  <a:pt x="12985" y="21103"/>
                </a:cubicBezTo>
                <a:cubicBezTo>
                  <a:pt x="13006" y="21047"/>
                  <a:pt x="13034" y="20994"/>
                  <a:pt x="13006" y="20912"/>
                </a:cubicBezTo>
                <a:cubicBezTo>
                  <a:pt x="12952" y="20752"/>
                  <a:pt x="12990" y="20722"/>
                  <a:pt x="13187" y="20683"/>
                </a:cubicBezTo>
                <a:lnTo>
                  <a:pt x="13187" y="20683"/>
                </a:lnTo>
                <a:cubicBezTo>
                  <a:pt x="13186" y="20722"/>
                  <a:pt x="13183" y="20761"/>
                  <a:pt x="13182" y="20801"/>
                </a:cubicBezTo>
                <a:cubicBezTo>
                  <a:pt x="13256" y="20767"/>
                  <a:pt x="13286" y="20714"/>
                  <a:pt x="13318" y="20662"/>
                </a:cubicBezTo>
                <a:cubicBezTo>
                  <a:pt x="13347" y="20614"/>
                  <a:pt x="13368" y="20535"/>
                  <a:pt x="13407" y="20521"/>
                </a:cubicBezTo>
                <a:cubicBezTo>
                  <a:pt x="13522" y="20486"/>
                  <a:pt x="13441" y="20415"/>
                  <a:pt x="13449" y="20366"/>
                </a:cubicBezTo>
                <a:cubicBezTo>
                  <a:pt x="13515" y="20356"/>
                  <a:pt x="13576" y="20347"/>
                  <a:pt x="13666" y="20333"/>
                </a:cubicBezTo>
                <a:cubicBezTo>
                  <a:pt x="13584" y="20223"/>
                  <a:pt x="13620" y="20140"/>
                  <a:pt x="13683" y="20062"/>
                </a:cubicBezTo>
                <a:cubicBezTo>
                  <a:pt x="13735" y="19999"/>
                  <a:pt x="13789" y="19876"/>
                  <a:pt x="13836" y="19876"/>
                </a:cubicBezTo>
                <a:cubicBezTo>
                  <a:pt x="13836" y="19876"/>
                  <a:pt x="13837" y="19876"/>
                  <a:pt x="13838" y="19876"/>
                </a:cubicBezTo>
                <a:cubicBezTo>
                  <a:pt x="13845" y="19877"/>
                  <a:pt x="13852" y="19877"/>
                  <a:pt x="13859" y="19877"/>
                </a:cubicBezTo>
                <a:cubicBezTo>
                  <a:pt x="14012" y="19877"/>
                  <a:pt x="13869" y="19719"/>
                  <a:pt x="13951" y="19694"/>
                </a:cubicBezTo>
                <a:cubicBezTo>
                  <a:pt x="13980" y="19684"/>
                  <a:pt x="14012" y="19673"/>
                  <a:pt x="14050" y="19662"/>
                </a:cubicBezTo>
                <a:cubicBezTo>
                  <a:pt x="13876" y="19483"/>
                  <a:pt x="14121" y="19380"/>
                  <a:pt x="14078" y="19217"/>
                </a:cubicBezTo>
                <a:lnTo>
                  <a:pt x="14078" y="19217"/>
                </a:lnTo>
                <a:cubicBezTo>
                  <a:pt x="14152" y="19240"/>
                  <a:pt x="14194" y="19254"/>
                  <a:pt x="14238" y="19269"/>
                </a:cubicBezTo>
                <a:cubicBezTo>
                  <a:pt x="14239" y="19262"/>
                  <a:pt x="14274" y="18943"/>
                  <a:pt x="14272" y="18938"/>
                </a:cubicBezTo>
                <a:lnTo>
                  <a:pt x="14272" y="18938"/>
                </a:lnTo>
                <a:cubicBezTo>
                  <a:pt x="14311" y="18960"/>
                  <a:pt x="14347" y="18980"/>
                  <a:pt x="14382" y="18980"/>
                </a:cubicBezTo>
                <a:cubicBezTo>
                  <a:pt x="14414" y="18980"/>
                  <a:pt x="14445" y="18962"/>
                  <a:pt x="14473" y="18911"/>
                </a:cubicBezTo>
                <a:cubicBezTo>
                  <a:pt x="14542" y="18784"/>
                  <a:pt x="14624" y="18663"/>
                  <a:pt x="14699" y="18540"/>
                </a:cubicBezTo>
                <a:lnTo>
                  <a:pt x="14697" y="18540"/>
                </a:lnTo>
                <a:cubicBezTo>
                  <a:pt x="14696" y="18543"/>
                  <a:pt x="14693" y="18546"/>
                  <a:pt x="14692" y="18548"/>
                </a:cubicBezTo>
                <a:cubicBezTo>
                  <a:pt x="14692" y="18545"/>
                  <a:pt x="14691" y="18542"/>
                  <a:pt x="14691" y="18538"/>
                </a:cubicBezTo>
                <a:cubicBezTo>
                  <a:pt x="14655" y="18529"/>
                  <a:pt x="14618" y="18520"/>
                  <a:pt x="14572" y="18508"/>
                </a:cubicBezTo>
                <a:cubicBezTo>
                  <a:pt x="14599" y="18469"/>
                  <a:pt x="14621" y="18435"/>
                  <a:pt x="14662" y="18378"/>
                </a:cubicBezTo>
                <a:cubicBezTo>
                  <a:pt x="14675" y="18448"/>
                  <a:pt x="14683" y="18493"/>
                  <a:pt x="14691" y="18536"/>
                </a:cubicBezTo>
                <a:cubicBezTo>
                  <a:pt x="14693" y="18538"/>
                  <a:pt x="14696" y="18538"/>
                  <a:pt x="14698" y="18540"/>
                </a:cubicBezTo>
                <a:cubicBezTo>
                  <a:pt x="14816" y="18355"/>
                  <a:pt x="14981" y="18194"/>
                  <a:pt x="14954" y="17942"/>
                </a:cubicBezTo>
                <a:cubicBezTo>
                  <a:pt x="15120" y="17905"/>
                  <a:pt x="15291" y="17869"/>
                  <a:pt x="15260" y="17626"/>
                </a:cubicBezTo>
                <a:cubicBezTo>
                  <a:pt x="15256" y="17595"/>
                  <a:pt x="15337" y="17555"/>
                  <a:pt x="15379" y="17519"/>
                </a:cubicBezTo>
                <a:cubicBezTo>
                  <a:pt x="15345" y="17492"/>
                  <a:pt x="15314" y="17467"/>
                  <a:pt x="15288" y="17447"/>
                </a:cubicBezTo>
                <a:cubicBezTo>
                  <a:pt x="15368" y="17414"/>
                  <a:pt x="15476" y="17402"/>
                  <a:pt x="15495" y="17354"/>
                </a:cubicBezTo>
                <a:cubicBezTo>
                  <a:pt x="15597" y="17109"/>
                  <a:pt x="15767" y="16919"/>
                  <a:pt x="15958" y="16739"/>
                </a:cubicBezTo>
                <a:cubicBezTo>
                  <a:pt x="15816" y="16640"/>
                  <a:pt x="15851" y="16562"/>
                  <a:pt x="15957" y="16463"/>
                </a:cubicBezTo>
                <a:lnTo>
                  <a:pt x="15957" y="16463"/>
                </a:lnTo>
                <a:cubicBezTo>
                  <a:pt x="15993" y="16529"/>
                  <a:pt x="16017" y="16572"/>
                  <a:pt x="16053" y="16636"/>
                </a:cubicBezTo>
                <a:cubicBezTo>
                  <a:pt x="16109" y="16320"/>
                  <a:pt x="16229" y="16192"/>
                  <a:pt x="16485" y="16148"/>
                </a:cubicBezTo>
                <a:cubicBezTo>
                  <a:pt x="16502" y="16075"/>
                  <a:pt x="16505" y="15948"/>
                  <a:pt x="16541" y="15937"/>
                </a:cubicBezTo>
                <a:cubicBezTo>
                  <a:pt x="16658" y="15901"/>
                  <a:pt x="16632" y="15817"/>
                  <a:pt x="16648" y="15743"/>
                </a:cubicBezTo>
                <a:cubicBezTo>
                  <a:pt x="16664" y="15674"/>
                  <a:pt x="16686" y="15607"/>
                  <a:pt x="16713" y="15511"/>
                </a:cubicBezTo>
                <a:cubicBezTo>
                  <a:pt x="16762" y="15534"/>
                  <a:pt x="16800" y="15544"/>
                  <a:pt x="16832" y="15544"/>
                </a:cubicBezTo>
                <a:cubicBezTo>
                  <a:pt x="16960" y="15544"/>
                  <a:pt x="16973" y="15377"/>
                  <a:pt x="17033" y="15244"/>
                </a:cubicBezTo>
                <a:cubicBezTo>
                  <a:pt x="17058" y="15338"/>
                  <a:pt x="17071" y="15388"/>
                  <a:pt x="17088" y="15455"/>
                </a:cubicBezTo>
                <a:cubicBezTo>
                  <a:pt x="17111" y="15370"/>
                  <a:pt x="17130" y="15306"/>
                  <a:pt x="17147" y="15242"/>
                </a:cubicBezTo>
                <a:cubicBezTo>
                  <a:pt x="17167" y="15166"/>
                  <a:pt x="17183" y="15092"/>
                  <a:pt x="17202" y="15016"/>
                </a:cubicBezTo>
                <a:cubicBezTo>
                  <a:pt x="17214" y="15018"/>
                  <a:pt x="17224" y="15019"/>
                  <a:pt x="17234" y="15020"/>
                </a:cubicBezTo>
                <a:cubicBezTo>
                  <a:pt x="17244" y="15066"/>
                  <a:pt x="17253" y="15112"/>
                  <a:pt x="17260" y="15149"/>
                </a:cubicBezTo>
                <a:cubicBezTo>
                  <a:pt x="17285" y="15153"/>
                  <a:pt x="17298" y="15158"/>
                  <a:pt x="17306" y="15158"/>
                </a:cubicBezTo>
                <a:cubicBezTo>
                  <a:pt x="17308" y="15158"/>
                  <a:pt x="17309" y="15157"/>
                  <a:pt x="17310" y="15156"/>
                </a:cubicBezTo>
                <a:cubicBezTo>
                  <a:pt x="17394" y="15088"/>
                  <a:pt x="17474" y="15018"/>
                  <a:pt x="17557" y="14946"/>
                </a:cubicBezTo>
                <a:cubicBezTo>
                  <a:pt x="17506" y="14704"/>
                  <a:pt x="17635" y="14538"/>
                  <a:pt x="17868" y="14538"/>
                </a:cubicBezTo>
                <a:cubicBezTo>
                  <a:pt x="17896" y="14538"/>
                  <a:pt x="17924" y="14540"/>
                  <a:pt x="17954" y="14545"/>
                </a:cubicBezTo>
                <a:cubicBezTo>
                  <a:pt x="18010" y="14266"/>
                  <a:pt x="18228" y="14212"/>
                  <a:pt x="18399" y="14198"/>
                </a:cubicBezTo>
                <a:cubicBezTo>
                  <a:pt x="18494" y="14101"/>
                  <a:pt x="18543" y="14036"/>
                  <a:pt x="18604" y="13988"/>
                </a:cubicBezTo>
                <a:cubicBezTo>
                  <a:pt x="18788" y="13844"/>
                  <a:pt x="19022" y="13770"/>
                  <a:pt x="19178" y="13585"/>
                </a:cubicBezTo>
                <a:cubicBezTo>
                  <a:pt x="19185" y="13576"/>
                  <a:pt x="19208" y="13580"/>
                  <a:pt x="19228" y="13577"/>
                </a:cubicBezTo>
                <a:cubicBezTo>
                  <a:pt x="19233" y="13604"/>
                  <a:pt x="19235" y="13632"/>
                  <a:pt x="19243" y="13656"/>
                </a:cubicBezTo>
                <a:cubicBezTo>
                  <a:pt x="19249" y="13680"/>
                  <a:pt x="19262" y="13702"/>
                  <a:pt x="19271" y="13722"/>
                </a:cubicBezTo>
                <a:cubicBezTo>
                  <a:pt x="19283" y="13722"/>
                  <a:pt x="19291" y="13725"/>
                  <a:pt x="19298" y="13725"/>
                </a:cubicBezTo>
                <a:cubicBezTo>
                  <a:pt x="19301" y="13725"/>
                  <a:pt x="19303" y="13724"/>
                  <a:pt x="19306" y="13723"/>
                </a:cubicBezTo>
                <a:cubicBezTo>
                  <a:pt x="19321" y="13715"/>
                  <a:pt x="19339" y="13706"/>
                  <a:pt x="19348" y="13693"/>
                </a:cubicBezTo>
                <a:cubicBezTo>
                  <a:pt x="19446" y="13546"/>
                  <a:pt x="19538" y="13507"/>
                  <a:pt x="19661" y="13447"/>
                </a:cubicBezTo>
                <a:cubicBezTo>
                  <a:pt x="19735" y="13410"/>
                  <a:pt x="19810" y="13399"/>
                  <a:pt x="19885" y="13399"/>
                </a:cubicBezTo>
                <a:cubicBezTo>
                  <a:pt x="20009" y="13399"/>
                  <a:pt x="20133" y="13430"/>
                  <a:pt x="20257" y="13430"/>
                </a:cubicBezTo>
                <a:cubicBezTo>
                  <a:pt x="20303" y="13430"/>
                  <a:pt x="20349" y="13426"/>
                  <a:pt x="20395" y="13414"/>
                </a:cubicBezTo>
                <a:cubicBezTo>
                  <a:pt x="20399" y="13413"/>
                  <a:pt x="20404" y="13413"/>
                  <a:pt x="20409" y="13413"/>
                </a:cubicBezTo>
                <a:cubicBezTo>
                  <a:pt x="20465" y="13413"/>
                  <a:pt x="20566" y="13478"/>
                  <a:pt x="20584" y="13531"/>
                </a:cubicBezTo>
                <a:cubicBezTo>
                  <a:pt x="20644" y="13707"/>
                  <a:pt x="20786" y="13846"/>
                  <a:pt x="20790" y="14047"/>
                </a:cubicBezTo>
                <a:cubicBezTo>
                  <a:pt x="20793" y="14192"/>
                  <a:pt x="20835" y="14336"/>
                  <a:pt x="20860" y="14481"/>
                </a:cubicBezTo>
                <a:cubicBezTo>
                  <a:pt x="20867" y="14556"/>
                  <a:pt x="20849" y="14639"/>
                  <a:pt x="20831" y="14722"/>
                </a:cubicBezTo>
                <a:cubicBezTo>
                  <a:pt x="20826" y="14745"/>
                  <a:pt x="20830" y="14790"/>
                  <a:pt x="20821" y="14792"/>
                </a:cubicBezTo>
                <a:cubicBezTo>
                  <a:pt x="20606" y="14843"/>
                  <a:pt x="20695" y="15057"/>
                  <a:pt x="20610" y="15179"/>
                </a:cubicBezTo>
                <a:cubicBezTo>
                  <a:pt x="20596" y="15187"/>
                  <a:pt x="20578" y="15190"/>
                  <a:pt x="20559" y="15190"/>
                </a:cubicBezTo>
                <a:cubicBezTo>
                  <a:pt x="20534" y="15190"/>
                  <a:pt x="20508" y="15186"/>
                  <a:pt x="20483" y="15186"/>
                </a:cubicBezTo>
                <a:cubicBezTo>
                  <a:pt x="20432" y="15186"/>
                  <a:pt x="20390" y="15202"/>
                  <a:pt x="20393" y="15299"/>
                </a:cubicBezTo>
                <a:cubicBezTo>
                  <a:pt x="20240" y="15328"/>
                  <a:pt x="20231" y="15495"/>
                  <a:pt x="20128" y="15581"/>
                </a:cubicBezTo>
                <a:cubicBezTo>
                  <a:pt x="19978" y="15703"/>
                  <a:pt x="19854" y="15860"/>
                  <a:pt x="19720" y="16005"/>
                </a:cubicBezTo>
                <a:cubicBezTo>
                  <a:pt x="19705" y="16021"/>
                  <a:pt x="19693" y="16057"/>
                  <a:pt x="19700" y="16076"/>
                </a:cubicBezTo>
                <a:cubicBezTo>
                  <a:pt x="19727" y="16167"/>
                  <a:pt x="19683" y="16203"/>
                  <a:pt x="19610" y="16245"/>
                </a:cubicBezTo>
                <a:cubicBezTo>
                  <a:pt x="19495" y="16313"/>
                  <a:pt x="19376" y="16386"/>
                  <a:pt x="19287" y="16483"/>
                </a:cubicBezTo>
                <a:cubicBezTo>
                  <a:pt x="19093" y="16695"/>
                  <a:pt x="18912" y="16919"/>
                  <a:pt x="18724" y="17136"/>
                </a:cubicBezTo>
                <a:cubicBezTo>
                  <a:pt x="18643" y="17230"/>
                  <a:pt x="18581" y="17371"/>
                  <a:pt x="18428" y="17371"/>
                </a:cubicBezTo>
                <a:cubicBezTo>
                  <a:pt x="18415" y="17371"/>
                  <a:pt x="18402" y="17370"/>
                  <a:pt x="18389" y="17368"/>
                </a:cubicBezTo>
                <a:cubicBezTo>
                  <a:pt x="18316" y="17505"/>
                  <a:pt x="18244" y="17641"/>
                  <a:pt x="18171" y="17781"/>
                </a:cubicBezTo>
                <a:cubicBezTo>
                  <a:pt x="18106" y="17766"/>
                  <a:pt x="18062" y="17756"/>
                  <a:pt x="18029" y="17756"/>
                </a:cubicBezTo>
                <a:cubicBezTo>
                  <a:pt x="17960" y="17756"/>
                  <a:pt x="17938" y="17798"/>
                  <a:pt x="17867" y="17925"/>
                </a:cubicBezTo>
                <a:cubicBezTo>
                  <a:pt x="17850" y="17956"/>
                  <a:pt x="17802" y="17972"/>
                  <a:pt x="17766" y="17989"/>
                </a:cubicBezTo>
                <a:cubicBezTo>
                  <a:pt x="17734" y="18004"/>
                  <a:pt x="17672" y="18011"/>
                  <a:pt x="17672" y="18021"/>
                </a:cubicBezTo>
                <a:cubicBezTo>
                  <a:pt x="17681" y="18218"/>
                  <a:pt x="17485" y="18243"/>
                  <a:pt x="17398" y="18355"/>
                </a:cubicBezTo>
                <a:cubicBezTo>
                  <a:pt x="17407" y="18391"/>
                  <a:pt x="17418" y="18425"/>
                  <a:pt x="17422" y="18441"/>
                </a:cubicBezTo>
                <a:cubicBezTo>
                  <a:pt x="17271" y="18567"/>
                  <a:pt x="17128" y="18682"/>
                  <a:pt x="16988" y="18805"/>
                </a:cubicBezTo>
                <a:cubicBezTo>
                  <a:pt x="16970" y="18821"/>
                  <a:pt x="16984" y="18868"/>
                  <a:pt x="16973" y="18895"/>
                </a:cubicBezTo>
                <a:cubicBezTo>
                  <a:pt x="16955" y="18936"/>
                  <a:pt x="16937" y="18994"/>
                  <a:pt x="16905" y="19005"/>
                </a:cubicBezTo>
                <a:cubicBezTo>
                  <a:pt x="16891" y="19011"/>
                  <a:pt x="16875" y="19012"/>
                  <a:pt x="16860" y="19012"/>
                </a:cubicBezTo>
                <a:cubicBezTo>
                  <a:pt x="16826" y="19012"/>
                  <a:pt x="16791" y="19003"/>
                  <a:pt x="16771" y="19001"/>
                </a:cubicBezTo>
                <a:cubicBezTo>
                  <a:pt x="16627" y="19208"/>
                  <a:pt x="16525" y="19423"/>
                  <a:pt x="16264" y="19495"/>
                </a:cubicBezTo>
                <a:cubicBezTo>
                  <a:pt x="16254" y="19572"/>
                  <a:pt x="16243" y="19650"/>
                  <a:pt x="16231" y="19744"/>
                </a:cubicBezTo>
                <a:cubicBezTo>
                  <a:pt x="16202" y="19734"/>
                  <a:pt x="16175" y="19730"/>
                  <a:pt x="16150" y="19730"/>
                </a:cubicBezTo>
                <a:cubicBezTo>
                  <a:pt x="16075" y="19730"/>
                  <a:pt x="16016" y="19773"/>
                  <a:pt x="15958" y="19849"/>
                </a:cubicBezTo>
                <a:cubicBezTo>
                  <a:pt x="15877" y="19956"/>
                  <a:pt x="15796" y="20084"/>
                  <a:pt x="15630" y="20084"/>
                </a:cubicBezTo>
                <a:cubicBezTo>
                  <a:pt x="15624" y="20084"/>
                  <a:pt x="15618" y="20084"/>
                  <a:pt x="15611" y="20084"/>
                </a:cubicBezTo>
                <a:lnTo>
                  <a:pt x="15611" y="20084"/>
                </a:lnTo>
                <a:cubicBezTo>
                  <a:pt x="15627" y="20144"/>
                  <a:pt x="15637" y="20184"/>
                  <a:pt x="15645" y="20215"/>
                </a:cubicBezTo>
                <a:cubicBezTo>
                  <a:pt x="15558" y="20246"/>
                  <a:pt x="15446" y="20250"/>
                  <a:pt x="15403" y="20308"/>
                </a:cubicBezTo>
                <a:cubicBezTo>
                  <a:pt x="15241" y="20519"/>
                  <a:pt x="15056" y="20707"/>
                  <a:pt x="14870" y="20895"/>
                </a:cubicBezTo>
                <a:cubicBezTo>
                  <a:pt x="14753" y="21015"/>
                  <a:pt x="14556" y="21063"/>
                  <a:pt x="14546" y="21275"/>
                </a:cubicBezTo>
                <a:cubicBezTo>
                  <a:pt x="14476" y="21282"/>
                  <a:pt x="14407" y="21290"/>
                  <a:pt x="14390" y="21291"/>
                </a:cubicBezTo>
                <a:cubicBezTo>
                  <a:pt x="14291" y="21427"/>
                  <a:pt x="14241" y="21567"/>
                  <a:pt x="14146" y="21611"/>
                </a:cubicBezTo>
                <a:cubicBezTo>
                  <a:pt x="13907" y="21724"/>
                  <a:pt x="13759" y="21880"/>
                  <a:pt x="13764" y="22152"/>
                </a:cubicBezTo>
                <a:cubicBezTo>
                  <a:pt x="13667" y="22118"/>
                  <a:pt x="13598" y="22093"/>
                  <a:pt x="13482" y="22050"/>
                </a:cubicBezTo>
                <a:lnTo>
                  <a:pt x="13482" y="22050"/>
                </a:lnTo>
                <a:cubicBezTo>
                  <a:pt x="13515" y="22170"/>
                  <a:pt x="13537" y="22235"/>
                  <a:pt x="13548" y="22303"/>
                </a:cubicBezTo>
                <a:cubicBezTo>
                  <a:pt x="13562" y="22373"/>
                  <a:pt x="13659" y="22451"/>
                  <a:pt x="13534" y="22515"/>
                </a:cubicBezTo>
                <a:cubicBezTo>
                  <a:pt x="13479" y="22449"/>
                  <a:pt x="13423" y="22383"/>
                  <a:pt x="13355" y="22303"/>
                </a:cubicBezTo>
                <a:cubicBezTo>
                  <a:pt x="13298" y="22393"/>
                  <a:pt x="13256" y="22471"/>
                  <a:pt x="13203" y="22542"/>
                </a:cubicBezTo>
                <a:cubicBezTo>
                  <a:pt x="13130" y="22637"/>
                  <a:pt x="13066" y="22765"/>
                  <a:pt x="12967" y="22805"/>
                </a:cubicBezTo>
                <a:cubicBezTo>
                  <a:pt x="12888" y="22836"/>
                  <a:pt x="12878" y="22871"/>
                  <a:pt x="12838" y="22928"/>
                </a:cubicBezTo>
                <a:cubicBezTo>
                  <a:pt x="12699" y="23131"/>
                  <a:pt x="12536" y="23321"/>
                  <a:pt x="12376" y="23522"/>
                </a:cubicBezTo>
                <a:cubicBezTo>
                  <a:pt x="12380" y="23558"/>
                  <a:pt x="12384" y="23617"/>
                  <a:pt x="12389" y="23678"/>
                </a:cubicBezTo>
                <a:cubicBezTo>
                  <a:pt x="12317" y="23671"/>
                  <a:pt x="12265" y="23667"/>
                  <a:pt x="12190" y="23660"/>
                </a:cubicBezTo>
                <a:lnTo>
                  <a:pt x="12190" y="23660"/>
                </a:lnTo>
                <a:cubicBezTo>
                  <a:pt x="12276" y="23852"/>
                  <a:pt x="12078" y="23861"/>
                  <a:pt x="12021" y="23962"/>
                </a:cubicBezTo>
                <a:cubicBezTo>
                  <a:pt x="11846" y="24265"/>
                  <a:pt x="11566" y="24481"/>
                  <a:pt x="11358" y="24755"/>
                </a:cubicBezTo>
                <a:cubicBezTo>
                  <a:pt x="11235" y="24916"/>
                  <a:pt x="10995" y="25017"/>
                  <a:pt x="11062" y="25285"/>
                </a:cubicBezTo>
                <a:cubicBezTo>
                  <a:pt x="10997" y="25288"/>
                  <a:pt x="10953" y="25291"/>
                  <a:pt x="10910" y="25293"/>
                </a:cubicBezTo>
                <a:cubicBezTo>
                  <a:pt x="10911" y="25422"/>
                  <a:pt x="10910" y="25418"/>
                  <a:pt x="10833" y="25475"/>
                </a:cubicBezTo>
                <a:cubicBezTo>
                  <a:pt x="10801" y="25499"/>
                  <a:pt x="10776" y="25535"/>
                  <a:pt x="10754" y="25567"/>
                </a:cubicBezTo>
                <a:cubicBezTo>
                  <a:pt x="10661" y="25689"/>
                  <a:pt x="10712" y="25809"/>
                  <a:pt x="10818" y="25964"/>
                </a:cubicBezTo>
                <a:cubicBezTo>
                  <a:pt x="10714" y="25919"/>
                  <a:pt x="10667" y="25898"/>
                  <a:pt x="10620" y="25879"/>
                </a:cubicBezTo>
                <a:cubicBezTo>
                  <a:pt x="10608" y="25892"/>
                  <a:pt x="10593" y="25905"/>
                  <a:pt x="10578" y="25918"/>
                </a:cubicBezTo>
                <a:cubicBezTo>
                  <a:pt x="10631" y="26004"/>
                  <a:pt x="10685" y="26089"/>
                  <a:pt x="10738" y="26177"/>
                </a:cubicBezTo>
                <a:cubicBezTo>
                  <a:pt x="10655" y="26500"/>
                  <a:pt x="10672" y="26620"/>
                  <a:pt x="10832" y="26782"/>
                </a:cubicBezTo>
                <a:cubicBezTo>
                  <a:pt x="10842" y="26653"/>
                  <a:pt x="10851" y="26527"/>
                  <a:pt x="10862" y="26396"/>
                </a:cubicBezTo>
                <a:cubicBezTo>
                  <a:pt x="10881" y="26393"/>
                  <a:pt x="10924" y="26385"/>
                  <a:pt x="10978" y="26377"/>
                </a:cubicBezTo>
                <a:cubicBezTo>
                  <a:pt x="10995" y="26421"/>
                  <a:pt x="11024" y="26459"/>
                  <a:pt x="11026" y="26500"/>
                </a:cubicBezTo>
                <a:cubicBezTo>
                  <a:pt x="11030" y="26546"/>
                  <a:pt x="11010" y="26594"/>
                  <a:pt x="10999" y="26643"/>
                </a:cubicBezTo>
                <a:cubicBezTo>
                  <a:pt x="11029" y="26647"/>
                  <a:pt x="11056" y="26648"/>
                  <a:pt x="11082" y="26655"/>
                </a:cubicBezTo>
                <a:cubicBezTo>
                  <a:pt x="11104" y="26660"/>
                  <a:pt x="11124" y="26671"/>
                  <a:pt x="11152" y="26681"/>
                </a:cubicBezTo>
                <a:cubicBezTo>
                  <a:pt x="11114" y="26707"/>
                  <a:pt x="11086" y="26726"/>
                  <a:pt x="11058" y="26745"/>
                </a:cubicBezTo>
                <a:cubicBezTo>
                  <a:pt x="11157" y="26956"/>
                  <a:pt x="11219" y="27040"/>
                  <a:pt x="11319" y="27040"/>
                </a:cubicBezTo>
                <a:cubicBezTo>
                  <a:pt x="11346" y="27040"/>
                  <a:pt x="11375" y="27034"/>
                  <a:pt x="11409" y="27023"/>
                </a:cubicBezTo>
                <a:cubicBezTo>
                  <a:pt x="11485" y="26999"/>
                  <a:pt x="11544" y="26922"/>
                  <a:pt x="11634" y="26849"/>
                </a:cubicBezTo>
                <a:cubicBezTo>
                  <a:pt x="11557" y="26823"/>
                  <a:pt x="11516" y="26808"/>
                  <a:pt x="11475" y="26794"/>
                </a:cubicBezTo>
                <a:cubicBezTo>
                  <a:pt x="11489" y="26592"/>
                  <a:pt x="11492" y="26560"/>
                  <a:pt x="11618" y="26560"/>
                </a:cubicBezTo>
                <a:cubicBezTo>
                  <a:pt x="11642" y="26560"/>
                  <a:pt x="11670" y="26561"/>
                  <a:pt x="11703" y="26563"/>
                </a:cubicBezTo>
                <a:cubicBezTo>
                  <a:pt x="11652" y="26620"/>
                  <a:pt x="11605" y="26673"/>
                  <a:pt x="11515" y="26773"/>
                </a:cubicBezTo>
                <a:cubicBezTo>
                  <a:pt x="11650" y="26726"/>
                  <a:pt x="11719" y="26682"/>
                  <a:pt x="11792" y="26679"/>
                </a:cubicBezTo>
                <a:cubicBezTo>
                  <a:pt x="12030" y="26669"/>
                  <a:pt x="12094" y="26626"/>
                  <a:pt x="12182" y="26387"/>
                </a:cubicBezTo>
                <a:cubicBezTo>
                  <a:pt x="12188" y="26367"/>
                  <a:pt x="12211" y="26351"/>
                  <a:pt x="12211" y="26351"/>
                </a:cubicBezTo>
                <a:cubicBezTo>
                  <a:pt x="12281" y="26390"/>
                  <a:pt x="12338" y="26418"/>
                  <a:pt x="12396" y="26448"/>
                </a:cubicBezTo>
                <a:cubicBezTo>
                  <a:pt x="12271" y="26238"/>
                  <a:pt x="12391" y="26058"/>
                  <a:pt x="12404" y="25865"/>
                </a:cubicBezTo>
                <a:cubicBezTo>
                  <a:pt x="12456" y="26016"/>
                  <a:pt x="12556" y="26048"/>
                  <a:pt x="12694" y="26071"/>
                </a:cubicBezTo>
                <a:cubicBezTo>
                  <a:pt x="12757" y="26082"/>
                  <a:pt x="12798" y="26092"/>
                  <a:pt x="12824" y="26092"/>
                </a:cubicBezTo>
                <a:cubicBezTo>
                  <a:pt x="12870" y="26092"/>
                  <a:pt x="12873" y="26062"/>
                  <a:pt x="12886" y="25955"/>
                </a:cubicBezTo>
                <a:cubicBezTo>
                  <a:pt x="12891" y="25922"/>
                  <a:pt x="12894" y="25888"/>
                  <a:pt x="12897" y="25857"/>
                </a:cubicBezTo>
                <a:cubicBezTo>
                  <a:pt x="13008" y="25842"/>
                  <a:pt x="13107" y="25829"/>
                  <a:pt x="13243" y="25810"/>
                </a:cubicBezTo>
                <a:cubicBezTo>
                  <a:pt x="13079" y="25625"/>
                  <a:pt x="13381" y="25658"/>
                  <a:pt x="13357" y="25501"/>
                </a:cubicBezTo>
                <a:cubicBezTo>
                  <a:pt x="13340" y="25390"/>
                  <a:pt x="13399" y="25267"/>
                  <a:pt x="13417" y="25182"/>
                </a:cubicBezTo>
                <a:cubicBezTo>
                  <a:pt x="13576" y="25148"/>
                  <a:pt x="13691" y="25124"/>
                  <a:pt x="13772" y="25105"/>
                </a:cubicBezTo>
                <a:cubicBezTo>
                  <a:pt x="13821" y="24983"/>
                  <a:pt x="13854" y="24896"/>
                  <a:pt x="13886" y="24819"/>
                </a:cubicBezTo>
                <a:cubicBezTo>
                  <a:pt x="13848" y="24799"/>
                  <a:pt x="13816" y="24781"/>
                  <a:pt x="13766" y="24752"/>
                </a:cubicBezTo>
                <a:cubicBezTo>
                  <a:pt x="13862" y="24674"/>
                  <a:pt x="13954" y="24552"/>
                  <a:pt x="14012" y="24552"/>
                </a:cubicBezTo>
                <a:cubicBezTo>
                  <a:pt x="14016" y="24552"/>
                  <a:pt x="14019" y="24553"/>
                  <a:pt x="14022" y="24554"/>
                </a:cubicBezTo>
                <a:cubicBezTo>
                  <a:pt x="14047" y="24561"/>
                  <a:pt x="14068" y="24564"/>
                  <a:pt x="14085" y="24564"/>
                </a:cubicBezTo>
                <a:cubicBezTo>
                  <a:pt x="14219" y="24564"/>
                  <a:pt x="14137" y="24375"/>
                  <a:pt x="14236" y="24343"/>
                </a:cubicBezTo>
                <a:cubicBezTo>
                  <a:pt x="14360" y="24304"/>
                  <a:pt x="14223" y="24235"/>
                  <a:pt x="14225" y="24185"/>
                </a:cubicBezTo>
                <a:cubicBezTo>
                  <a:pt x="14290" y="24131"/>
                  <a:pt x="14360" y="24090"/>
                  <a:pt x="14400" y="24029"/>
                </a:cubicBezTo>
                <a:cubicBezTo>
                  <a:pt x="14442" y="23968"/>
                  <a:pt x="14457" y="23886"/>
                  <a:pt x="14473" y="23840"/>
                </a:cubicBezTo>
                <a:cubicBezTo>
                  <a:pt x="14557" y="23895"/>
                  <a:pt x="14626" y="23939"/>
                  <a:pt x="14749" y="24018"/>
                </a:cubicBezTo>
                <a:cubicBezTo>
                  <a:pt x="14720" y="23900"/>
                  <a:pt x="14709" y="23851"/>
                  <a:pt x="14698" y="23808"/>
                </a:cubicBezTo>
                <a:cubicBezTo>
                  <a:pt x="14762" y="23758"/>
                  <a:pt x="14829" y="23719"/>
                  <a:pt x="14881" y="23664"/>
                </a:cubicBezTo>
                <a:cubicBezTo>
                  <a:pt x="14934" y="23609"/>
                  <a:pt x="14753" y="23502"/>
                  <a:pt x="14916" y="23458"/>
                </a:cubicBezTo>
                <a:lnTo>
                  <a:pt x="14916" y="23458"/>
                </a:lnTo>
                <a:cubicBezTo>
                  <a:pt x="14951" y="23482"/>
                  <a:pt x="14986" y="23505"/>
                  <a:pt x="15020" y="23528"/>
                </a:cubicBezTo>
                <a:cubicBezTo>
                  <a:pt x="15175" y="23355"/>
                  <a:pt x="15313" y="23181"/>
                  <a:pt x="15483" y="23023"/>
                </a:cubicBezTo>
                <a:cubicBezTo>
                  <a:pt x="15687" y="22834"/>
                  <a:pt x="15980" y="22695"/>
                  <a:pt x="16042" y="22372"/>
                </a:cubicBezTo>
                <a:cubicBezTo>
                  <a:pt x="16051" y="22329"/>
                  <a:pt x="16118" y="22270"/>
                  <a:pt x="16162" y="22266"/>
                </a:cubicBezTo>
                <a:cubicBezTo>
                  <a:pt x="16429" y="22240"/>
                  <a:pt x="16485" y="22200"/>
                  <a:pt x="16521" y="22001"/>
                </a:cubicBezTo>
                <a:cubicBezTo>
                  <a:pt x="16738" y="21882"/>
                  <a:pt x="16939" y="21772"/>
                  <a:pt x="17166" y="21651"/>
                </a:cubicBezTo>
                <a:cubicBezTo>
                  <a:pt x="17166" y="21646"/>
                  <a:pt x="17169" y="21596"/>
                  <a:pt x="17174" y="21540"/>
                </a:cubicBezTo>
                <a:cubicBezTo>
                  <a:pt x="17231" y="21570"/>
                  <a:pt x="17270" y="21587"/>
                  <a:pt x="17298" y="21587"/>
                </a:cubicBezTo>
                <a:cubicBezTo>
                  <a:pt x="17353" y="21587"/>
                  <a:pt x="17360" y="21518"/>
                  <a:pt x="17359" y="21338"/>
                </a:cubicBezTo>
                <a:lnTo>
                  <a:pt x="17359" y="21338"/>
                </a:lnTo>
                <a:cubicBezTo>
                  <a:pt x="17390" y="21354"/>
                  <a:pt x="17421" y="21370"/>
                  <a:pt x="17471" y="21397"/>
                </a:cubicBezTo>
                <a:cubicBezTo>
                  <a:pt x="17513" y="21303"/>
                  <a:pt x="17553" y="21214"/>
                  <a:pt x="17598" y="21115"/>
                </a:cubicBezTo>
                <a:cubicBezTo>
                  <a:pt x="17643" y="21125"/>
                  <a:pt x="17709" y="21139"/>
                  <a:pt x="17754" y="21148"/>
                </a:cubicBezTo>
                <a:cubicBezTo>
                  <a:pt x="17787" y="21082"/>
                  <a:pt x="17815" y="21025"/>
                  <a:pt x="17859" y="20934"/>
                </a:cubicBezTo>
                <a:cubicBezTo>
                  <a:pt x="17905" y="21011"/>
                  <a:pt x="17932" y="21056"/>
                  <a:pt x="17945" y="21078"/>
                </a:cubicBezTo>
                <a:cubicBezTo>
                  <a:pt x="18005" y="21006"/>
                  <a:pt x="18056" y="20902"/>
                  <a:pt x="18138" y="20856"/>
                </a:cubicBezTo>
                <a:cubicBezTo>
                  <a:pt x="18442" y="20691"/>
                  <a:pt x="18624" y="20438"/>
                  <a:pt x="18711" y="20105"/>
                </a:cubicBezTo>
                <a:cubicBezTo>
                  <a:pt x="18750" y="20138"/>
                  <a:pt x="18783" y="20151"/>
                  <a:pt x="18813" y="20151"/>
                </a:cubicBezTo>
                <a:cubicBezTo>
                  <a:pt x="18901" y="20151"/>
                  <a:pt x="18956" y="20042"/>
                  <a:pt x="19027" y="20042"/>
                </a:cubicBezTo>
                <a:cubicBezTo>
                  <a:pt x="19028" y="20042"/>
                  <a:pt x="19030" y="20042"/>
                  <a:pt x="19032" y="20042"/>
                </a:cubicBezTo>
                <a:cubicBezTo>
                  <a:pt x="19038" y="20043"/>
                  <a:pt x="19045" y="20043"/>
                  <a:pt x="19051" y="20043"/>
                </a:cubicBezTo>
                <a:cubicBezTo>
                  <a:pt x="19215" y="20043"/>
                  <a:pt x="19175" y="19857"/>
                  <a:pt x="19242" y="19832"/>
                </a:cubicBezTo>
                <a:cubicBezTo>
                  <a:pt x="19429" y="19764"/>
                  <a:pt x="19205" y="19588"/>
                  <a:pt x="19341" y="19533"/>
                </a:cubicBezTo>
                <a:lnTo>
                  <a:pt x="19341" y="19533"/>
                </a:lnTo>
                <a:cubicBezTo>
                  <a:pt x="19434" y="19551"/>
                  <a:pt x="19520" y="19570"/>
                  <a:pt x="19573" y="19579"/>
                </a:cubicBezTo>
                <a:cubicBezTo>
                  <a:pt x="19635" y="19489"/>
                  <a:pt x="19669" y="19410"/>
                  <a:pt x="19729" y="19359"/>
                </a:cubicBezTo>
                <a:cubicBezTo>
                  <a:pt x="19802" y="19297"/>
                  <a:pt x="19667" y="19144"/>
                  <a:pt x="19841" y="19136"/>
                </a:cubicBezTo>
                <a:cubicBezTo>
                  <a:pt x="19925" y="19134"/>
                  <a:pt x="20007" y="19102"/>
                  <a:pt x="20088" y="19084"/>
                </a:cubicBezTo>
                <a:cubicBezTo>
                  <a:pt x="20062" y="19003"/>
                  <a:pt x="20043" y="18950"/>
                  <a:pt x="20018" y="18870"/>
                </a:cubicBezTo>
                <a:lnTo>
                  <a:pt x="20018" y="18870"/>
                </a:lnTo>
                <a:cubicBezTo>
                  <a:pt x="20116" y="18901"/>
                  <a:pt x="20180" y="18922"/>
                  <a:pt x="20255" y="18946"/>
                </a:cubicBezTo>
                <a:cubicBezTo>
                  <a:pt x="20307" y="18839"/>
                  <a:pt x="20352" y="18746"/>
                  <a:pt x="20398" y="18654"/>
                </a:cubicBezTo>
                <a:cubicBezTo>
                  <a:pt x="20388" y="18646"/>
                  <a:pt x="20380" y="18639"/>
                  <a:pt x="20371" y="18631"/>
                </a:cubicBezTo>
                <a:cubicBezTo>
                  <a:pt x="20310" y="18675"/>
                  <a:pt x="20251" y="18719"/>
                  <a:pt x="20190" y="18762"/>
                </a:cubicBezTo>
                <a:cubicBezTo>
                  <a:pt x="20229" y="18632"/>
                  <a:pt x="20299" y="18545"/>
                  <a:pt x="20423" y="18545"/>
                </a:cubicBezTo>
                <a:cubicBezTo>
                  <a:pt x="20432" y="18545"/>
                  <a:pt x="20441" y="18545"/>
                  <a:pt x="20451" y="18546"/>
                </a:cubicBezTo>
                <a:cubicBezTo>
                  <a:pt x="20458" y="18546"/>
                  <a:pt x="20464" y="18547"/>
                  <a:pt x="20470" y="18547"/>
                </a:cubicBezTo>
                <a:cubicBezTo>
                  <a:pt x="20579" y="18547"/>
                  <a:pt x="20580" y="18455"/>
                  <a:pt x="20597" y="18379"/>
                </a:cubicBezTo>
                <a:cubicBezTo>
                  <a:pt x="20644" y="18395"/>
                  <a:pt x="20685" y="18409"/>
                  <a:pt x="20747" y="18428"/>
                </a:cubicBezTo>
                <a:cubicBezTo>
                  <a:pt x="20753" y="18342"/>
                  <a:pt x="20759" y="18276"/>
                  <a:pt x="20762" y="18215"/>
                </a:cubicBezTo>
                <a:cubicBezTo>
                  <a:pt x="20824" y="18192"/>
                  <a:pt x="20873" y="18173"/>
                  <a:pt x="20930" y="18151"/>
                </a:cubicBezTo>
                <a:cubicBezTo>
                  <a:pt x="20807" y="17935"/>
                  <a:pt x="21079" y="17883"/>
                  <a:pt x="21080" y="17714"/>
                </a:cubicBezTo>
                <a:cubicBezTo>
                  <a:pt x="21130" y="17749"/>
                  <a:pt x="21165" y="17774"/>
                  <a:pt x="21226" y="17815"/>
                </a:cubicBezTo>
                <a:cubicBezTo>
                  <a:pt x="21233" y="17681"/>
                  <a:pt x="21237" y="17578"/>
                  <a:pt x="21245" y="17465"/>
                </a:cubicBezTo>
                <a:cubicBezTo>
                  <a:pt x="21279" y="17475"/>
                  <a:pt x="21311" y="17479"/>
                  <a:pt x="21340" y="17479"/>
                </a:cubicBezTo>
                <a:cubicBezTo>
                  <a:pt x="21535" y="17479"/>
                  <a:pt x="21648" y="17303"/>
                  <a:pt x="21803" y="17209"/>
                </a:cubicBezTo>
                <a:cubicBezTo>
                  <a:pt x="21773" y="17166"/>
                  <a:pt x="21743" y="17124"/>
                  <a:pt x="21731" y="17108"/>
                </a:cubicBezTo>
                <a:cubicBezTo>
                  <a:pt x="21844" y="17007"/>
                  <a:pt x="21949" y="16911"/>
                  <a:pt x="22031" y="16836"/>
                </a:cubicBezTo>
                <a:cubicBezTo>
                  <a:pt x="21995" y="16708"/>
                  <a:pt x="21971" y="16624"/>
                  <a:pt x="21939" y="16507"/>
                </a:cubicBezTo>
                <a:lnTo>
                  <a:pt x="21939" y="16507"/>
                </a:lnTo>
                <a:cubicBezTo>
                  <a:pt x="22021" y="16549"/>
                  <a:pt x="22052" y="16666"/>
                  <a:pt x="22106" y="16666"/>
                </a:cubicBezTo>
                <a:cubicBezTo>
                  <a:pt x="22126" y="16666"/>
                  <a:pt x="22148" y="16651"/>
                  <a:pt x="22177" y="16612"/>
                </a:cubicBezTo>
                <a:cubicBezTo>
                  <a:pt x="22149" y="16557"/>
                  <a:pt x="22126" y="16513"/>
                  <a:pt x="22081" y="16426"/>
                </a:cubicBezTo>
                <a:lnTo>
                  <a:pt x="22081" y="16426"/>
                </a:lnTo>
                <a:cubicBezTo>
                  <a:pt x="22166" y="16478"/>
                  <a:pt x="22200" y="16498"/>
                  <a:pt x="22215" y="16508"/>
                </a:cubicBezTo>
                <a:cubicBezTo>
                  <a:pt x="22272" y="16416"/>
                  <a:pt x="22319" y="16343"/>
                  <a:pt x="22366" y="16269"/>
                </a:cubicBezTo>
                <a:cubicBezTo>
                  <a:pt x="22330" y="16248"/>
                  <a:pt x="22292" y="16225"/>
                  <a:pt x="22236" y="16191"/>
                </a:cubicBezTo>
                <a:cubicBezTo>
                  <a:pt x="22329" y="16168"/>
                  <a:pt x="22398" y="16150"/>
                  <a:pt x="22466" y="16134"/>
                </a:cubicBezTo>
                <a:cubicBezTo>
                  <a:pt x="22459" y="16060"/>
                  <a:pt x="22452" y="15994"/>
                  <a:pt x="22444" y="15924"/>
                </a:cubicBezTo>
                <a:lnTo>
                  <a:pt x="22444" y="15924"/>
                </a:lnTo>
                <a:cubicBezTo>
                  <a:pt x="22510" y="15935"/>
                  <a:pt x="22554" y="15941"/>
                  <a:pt x="22616" y="15951"/>
                </a:cubicBezTo>
                <a:cubicBezTo>
                  <a:pt x="22586" y="15877"/>
                  <a:pt x="22567" y="15830"/>
                  <a:pt x="22547" y="15778"/>
                </a:cubicBezTo>
                <a:cubicBezTo>
                  <a:pt x="22610" y="15760"/>
                  <a:pt x="22662" y="15744"/>
                  <a:pt x="22732" y="15723"/>
                </a:cubicBezTo>
                <a:cubicBezTo>
                  <a:pt x="22650" y="15671"/>
                  <a:pt x="22594" y="15635"/>
                  <a:pt x="22518" y="15587"/>
                </a:cubicBezTo>
                <a:cubicBezTo>
                  <a:pt x="22591" y="15554"/>
                  <a:pt x="22640" y="15533"/>
                  <a:pt x="22703" y="15503"/>
                </a:cubicBezTo>
                <a:cubicBezTo>
                  <a:pt x="22642" y="15482"/>
                  <a:pt x="22601" y="15467"/>
                  <a:pt x="22526" y="15439"/>
                </a:cubicBezTo>
                <a:cubicBezTo>
                  <a:pt x="22652" y="15404"/>
                  <a:pt x="22745" y="15378"/>
                  <a:pt x="22870" y="15345"/>
                </a:cubicBezTo>
                <a:cubicBezTo>
                  <a:pt x="22766" y="15296"/>
                  <a:pt x="22695" y="15264"/>
                  <a:pt x="22595" y="15218"/>
                </a:cubicBezTo>
                <a:cubicBezTo>
                  <a:pt x="22695" y="15186"/>
                  <a:pt x="22775" y="15161"/>
                  <a:pt x="22855" y="15134"/>
                </a:cubicBezTo>
                <a:cubicBezTo>
                  <a:pt x="22864" y="15129"/>
                  <a:pt x="22869" y="15114"/>
                  <a:pt x="22881" y="15096"/>
                </a:cubicBezTo>
                <a:cubicBezTo>
                  <a:pt x="22808" y="15064"/>
                  <a:pt x="22740" y="15032"/>
                  <a:pt x="22672" y="15002"/>
                </a:cubicBezTo>
                <a:cubicBezTo>
                  <a:pt x="22676" y="14988"/>
                  <a:pt x="22679" y="14975"/>
                  <a:pt x="22684" y="14961"/>
                </a:cubicBezTo>
                <a:lnTo>
                  <a:pt x="22907" y="14961"/>
                </a:lnTo>
                <a:cubicBezTo>
                  <a:pt x="22926" y="14889"/>
                  <a:pt x="22944" y="14829"/>
                  <a:pt x="22964" y="14762"/>
                </a:cubicBezTo>
                <a:cubicBezTo>
                  <a:pt x="22938" y="14744"/>
                  <a:pt x="22893" y="14715"/>
                  <a:pt x="22839" y="14678"/>
                </a:cubicBezTo>
                <a:cubicBezTo>
                  <a:pt x="23079" y="14637"/>
                  <a:pt x="22922" y="14420"/>
                  <a:pt x="23052" y="14304"/>
                </a:cubicBezTo>
                <a:cubicBezTo>
                  <a:pt x="22916" y="14285"/>
                  <a:pt x="22831" y="14274"/>
                  <a:pt x="22708" y="14258"/>
                </a:cubicBezTo>
                <a:cubicBezTo>
                  <a:pt x="22834" y="14191"/>
                  <a:pt x="23001" y="14296"/>
                  <a:pt x="22991" y="14099"/>
                </a:cubicBezTo>
                <a:lnTo>
                  <a:pt x="22991" y="14099"/>
                </a:lnTo>
                <a:lnTo>
                  <a:pt x="22991" y="14104"/>
                </a:lnTo>
                <a:cubicBezTo>
                  <a:pt x="22991" y="14102"/>
                  <a:pt x="22990" y="14101"/>
                  <a:pt x="22989" y="14099"/>
                </a:cubicBezTo>
                <a:lnTo>
                  <a:pt x="22740" y="14099"/>
                </a:lnTo>
                <a:cubicBezTo>
                  <a:pt x="22789" y="14057"/>
                  <a:pt x="22837" y="14024"/>
                  <a:pt x="22883" y="14024"/>
                </a:cubicBezTo>
                <a:cubicBezTo>
                  <a:pt x="22920" y="14024"/>
                  <a:pt x="22956" y="14045"/>
                  <a:pt x="22989" y="14099"/>
                </a:cubicBezTo>
                <a:lnTo>
                  <a:pt x="22991" y="14099"/>
                </a:lnTo>
                <a:lnTo>
                  <a:pt x="22991" y="13957"/>
                </a:lnTo>
                <a:cubicBezTo>
                  <a:pt x="22913" y="13931"/>
                  <a:pt x="22850" y="13910"/>
                  <a:pt x="22786" y="13888"/>
                </a:cubicBezTo>
                <a:cubicBezTo>
                  <a:pt x="22841" y="13785"/>
                  <a:pt x="23042" y="13910"/>
                  <a:pt x="23006" y="13702"/>
                </a:cubicBezTo>
                <a:lnTo>
                  <a:pt x="22711" y="13702"/>
                </a:lnTo>
                <a:cubicBezTo>
                  <a:pt x="22827" y="13644"/>
                  <a:pt x="22888" y="13612"/>
                  <a:pt x="22997" y="13558"/>
                </a:cubicBezTo>
                <a:cubicBezTo>
                  <a:pt x="22865" y="13530"/>
                  <a:pt x="22792" y="13514"/>
                  <a:pt x="22668" y="13488"/>
                </a:cubicBezTo>
                <a:cubicBezTo>
                  <a:pt x="22768" y="13457"/>
                  <a:pt x="22817" y="13440"/>
                  <a:pt x="22919" y="13408"/>
                </a:cubicBezTo>
                <a:cubicBezTo>
                  <a:pt x="22690" y="13402"/>
                  <a:pt x="22818" y="13163"/>
                  <a:pt x="22656" y="13133"/>
                </a:cubicBezTo>
                <a:cubicBezTo>
                  <a:pt x="22685" y="12983"/>
                  <a:pt x="22541" y="12924"/>
                  <a:pt x="22484" y="12820"/>
                </a:cubicBezTo>
                <a:cubicBezTo>
                  <a:pt x="22418" y="12703"/>
                  <a:pt x="22319" y="12604"/>
                  <a:pt x="22244" y="12508"/>
                </a:cubicBezTo>
                <a:cubicBezTo>
                  <a:pt x="22182" y="12537"/>
                  <a:pt x="22146" y="12555"/>
                  <a:pt x="22090" y="12581"/>
                </a:cubicBezTo>
                <a:cubicBezTo>
                  <a:pt x="22105" y="12493"/>
                  <a:pt x="22116" y="12435"/>
                  <a:pt x="22131" y="12341"/>
                </a:cubicBezTo>
                <a:lnTo>
                  <a:pt x="22131" y="12341"/>
                </a:lnTo>
                <a:cubicBezTo>
                  <a:pt x="22068" y="12394"/>
                  <a:pt x="22036" y="12420"/>
                  <a:pt x="22004" y="12446"/>
                </a:cubicBezTo>
                <a:cubicBezTo>
                  <a:pt x="21965" y="12402"/>
                  <a:pt x="21932" y="12329"/>
                  <a:pt x="21886" y="12318"/>
                </a:cubicBezTo>
                <a:cubicBezTo>
                  <a:pt x="21794" y="12295"/>
                  <a:pt x="21746" y="12290"/>
                  <a:pt x="21756" y="12167"/>
                </a:cubicBezTo>
                <a:cubicBezTo>
                  <a:pt x="21762" y="12116"/>
                  <a:pt x="21631" y="12051"/>
                  <a:pt x="21564" y="11995"/>
                </a:cubicBezTo>
                <a:cubicBezTo>
                  <a:pt x="21533" y="12040"/>
                  <a:pt x="21510" y="12075"/>
                  <a:pt x="21492" y="12104"/>
                </a:cubicBezTo>
                <a:cubicBezTo>
                  <a:pt x="21408" y="12082"/>
                  <a:pt x="21341" y="12065"/>
                  <a:pt x="21270" y="12047"/>
                </a:cubicBezTo>
                <a:cubicBezTo>
                  <a:pt x="21272" y="11987"/>
                  <a:pt x="21276" y="11926"/>
                  <a:pt x="21278" y="11863"/>
                </a:cubicBezTo>
                <a:cubicBezTo>
                  <a:pt x="21178" y="11825"/>
                  <a:pt x="21088" y="11791"/>
                  <a:pt x="21010" y="11762"/>
                </a:cubicBezTo>
                <a:cubicBezTo>
                  <a:pt x="20840" y="11826"/>
                  <a:pt x="20978" y="11947"/>
                  <a:pt x="20950" y="12045"/>
                </a:cubicBezTo>
                <a:cubicBezTo>
                  <a:pt x="20741" y="12001"/>
                  <a:pt x="20889" y="11817"/>
                  <a:pt x="20798" y="11732"/>
                </a:cubicBezTo>
                <a:lnTo>
                  <a:pt x="20338" y="11732"/>
                </a:lnTo>
                <a:cubicBezTo>
                  <a:pt x="20335" y="11723"/>
                  <a:pt x="20328" y="11701"/>
                  <a:pt x="20313" y="11684"/>
                </a:cubicBezTo>
                <a:cubicBezTo>
                  <a:pt x="20253" y="11607"/>
                  <a:pt x="20185" y="11568"/>
                  <a:pt x="20118" y="11568"/>
                </a:cubicBezTo>
                <a:cubicBezTo>
                  <a:pt x="20046" y="11568"/>
                  <a:pt x="19976" y="11612"/>
                  <a:pt x="19921" y="11700"/>
                </a:cubicBezTo>
                <a:cubicBezTo>
                  <a:pt x="19885" y="11759"/>
                  <a:pt x="19871" y="11832"/>
                  <a:pt x="19843" y="11895"/>
                </a:cubicBezTo>
                <a:cubicBezTo>
                  <a:pt x="19839" y="11905"/>
                  <a:pt x="19812" y="11905"/>
                  <a:pt x="19787" y="11911"/>
                </a:cubicBezTo>
                <a:cubicBezTo>
                  <a:pt x="19756" y="11846"/>
                  <a:pt x="19724" y="11781"/>
                  <a:pt x="19693" y="11717"/>
                </a:cubicBezTo>
                <a:cubicBezTo>
                  <a:pt x="19557" y="11759"/>
                  <a:pt x="19441" y="11817"/>
                  <a:pt x="19322" y="11824"/>
                </a:cubicBezTo>
                <a:cubicBezTo>
                  <a:pt x="19173" y="11834"/>
                  <a:pt x="19071" y="11886"/>
                  <a:pt x="19035" y="11976"/>
                </a:cubicBezTo>
                <a:cubicBezTo>
                  <a:pt x="19021" y="11977"/>
                  <a:pt x="19008" y="11977"/>
                  <a:pt x="18996" y="11977"/>
                </a:cubicBezTo>
                <a:cubicBezTo>
                  <a:pt x="18953" y="11977"/>
                  <a:pt x="18915" y="11975"/>
                  <a:pt x="18881" y="11975"/>
                </a:cubicBezTo>
                <a:cubicBezTo>
                  <a:pt x="18838" y="11975"/>
                  <a:pt x="18804" y="11979"/>
                  <a:pt x="18782" y="11997"/>
                </a:cubicBezTo>
                <a:cubicBezTo>
                  <a:pt x="18746" y="12025"/>
                  <a:pt x="18651" y="12108"/>
                  <a:pt x="18741" y="12204"/>
                </a:cubicBezTo>
                <a:cubicBezTo>
                  <a:pt x="18764" y="12227"/>
                  <a:pt x="18728" y="12305"/>
                  <a:pt x="18719" y="12357"/>
                </a:cubicBezTo>
                <a:cubicBezTo>
                  <a:pt x="18702" y="12358"/>
                  <a:pt x="18686" y="12361"/>
                  <a:pt x="18667" y="12362"/>
                </a:cubicBezTo>
                <a:cubicBezTo>
                  <a:pt x="18625" y="12284"/>
                  <a:pt x="18583" y="12207"/>
                  <a:pt x="18536" y="12119"/>
                </a:cubicBezTo>
                <a:cubicBezTo>
                  <a:pt x="18422" y="12262"/>
                  <a:pt x="18312" y="12396"/>
                  <a:pt x="18119" y="12396"/>
                </a:cubicBezTo>
                <a:cubicBezTo>
                  <a:pt x="18110" y="12396"/>
                  <a:pt x="18102" y="12396"/>
                  <a:pt x="18093" y="12395"/>
                </a:cubicBezTo>
                <a:cubicBezTo>
                  <a:pt x="18093" y="12395"/>
                  <a:pt x="18092" y="12395"/>
                  <a:pt x="18092" y="12395"/>
                </a:cubicBezTo>
                <a:cubicBezTo>
                  <a:pt x="18066" y="12395"/>
                  <a:pt x="18037" y="12439"/>
                  <a:pt x="18011" y="12462"/>
                </a:cubicBezTo>
                <a:cubicBezTo>
                  <a:pt x="17874" y="12575"/>
                  <a:pt x="17729" y="12679"/>
                  <a:pt x="17602" y="12800"/>
                </a:cubicBezTo>
                <a:cubicBezTo>
                  <a:pt x="17465" y="12929"/>
                  <a:pt x="17297" y="13011"/>
                  <a:pt x="17157" y="13134"/>
                </a:cubicBezTo>
                <a:cubicBezTo>
                  <a:pt x="16952" y="13316"/>
                  <a:pt x="16699" y="13449"/>
                  <a:pt x="16598" y="13697"/>
                </a:cubicBezTo>
                <a:cubicBezTo>
                  <a:pt x="16505" y="13712"/>
                  <a:pt x="16437" y="13726"/>
                  <a:pt x="16349" y="13742"/>
                </a:cubicBezTo>
                <a:cubicBezTo>
                  <a:pt x="16401" y="13813"/>
                  <a:pt x="16444" y="13858"/>
                  <a:pt x="16469" y="13912"/>
                </a:cubicBezTo>
                <a:cubicBezTo>
                  <a:pt x="16479" y="13934"/>
                  <a:pt x="16449" y="13975"/>
                  <a:pt x="16437" y="14006"/>
                </a:cubicBezTo>
                <a:cubicBezTo>
                  <a:pt x="16364" y="13968"/>
                  <a:pt x="16305" y="13938"/>
                  <a:pt x="16203" y="13886"/>
                </a:cubicBezTo>
                <a:lnTo>
                  <a:pt x="16203" y="13886"/>
                </a:lnTo>
                <a:cubicBezTo>
                  <a:pt x="16255" y="14072"/>
                  <a:pt x="16159" y="14140"/>
                  <a:pt x="16052" y="14215"/>
                </a:cubicBezTo>
                <a:cubicBezTo>
                  <a:pt x="15974" y="14268"/>
                  <a:pt x="15902" y="14351"/>
                  <a:pt x="15865" y="14439"/>
                </a:cubicBezTo>
                <a:cubicBezTo>
                  <a:pt x="15818" y="14550"/>
                  <a:pt x="15755" y="14613"/>
                  <a:pt x="15619" y="14638"/>
                </a:cubicBezTo>
                <a:cubicBezTo>
                  <a:pt x="15672" y="14663"/>
                  <a:pt x="15727" y="14685"/>
                  <a:pt x="15780" y="14711"/>
                </a:cubicBezTo>
                <a:lnTo>
                  <a:pt x="15740" y="14765"/>
                </a:lnTo>
                <a:cubicBezTo>
                  <a:pt x="15656" y="14779"/>
                  <a:pt x="15571" y="14795"/>
                  <a:pt x="15498" y="14808"/>
                </a:cubicBezTo>
                <a:cubicBezTo>
                  <a:pt x="15438" y="14971"/>
                  <a:pt x="15386" y="15114"/>
                  <a:pt x="15327" y="15277"/>
                </a:cubicBezTo>
                <a:cubicBezTo>
                  <a:pt x="15290" y="15288"/>
                  <a:pt x="15230" y="15303"/>
                  <a:pt x="15166" y="15320"/>
                </a:cubicBezTo>
                <a:cubicBezTo>
                  <a:pt x="15172" y="15362"/>
                  <a:pt x="15186" y="15425"/>
                  <a:pt x="15182" y="15426"/>
                </a:cubicBezTo>
                <a:cubicBezTo>
                  <a:pt x="14989" y="15478"/>
                  <a:pt x="15019" y="15684"/>
                  <a:pt x="14926" y="15803"/>
                </a:cubicBezTo>
                <a:cubicBezTo>
                  <a:pt x="14868" y="15880"/>
                  <a:pt x="14860" y="15992"/>
                  <a:pt x="14725" y="15992"/>
                </a:cubicBezTo>
                <a:cubicBezTo>
                  <a:pt x="14722" y="15992"/>
                  <a:pt x="14719" y="15992"/>
                  <a:pt x="14716" y="15992"/>
                </a:cubicBezTo>
                <a:cubicBezTo>
                  <a:pt x="14681" y="15992"/>
                  <a:pt x="14634" y="16081"/>
                  <a:pt x="14608" y="16135"/>
                </a:cubicBezTo>
                <a:cubicBezTo>
                  <a:pt x="14488" y="16387"/>
                  <a:pt x="14375" y="16642"/>
                  <a:pt x="14255" y="16894"/>
                </a:cubicBezTo>
                <a:cubicBezTo>
                  <a:pt x="14238" y="16932"/>
                  <a:pt x="14192" y="16954"/>
                  <a:pt x="14166" y="16989"/>
                </a:cubicBezTo>
                <a:cubicBezTo>
                  <a:pt x="14004" y="17208"/>
                  <a:pt x="13801" y="17390"/>
                  <a:pt x="13687" y="17651"/>
                </a:cubicBezTo>
                <a:cubicBezTo>
                  <a:pt x="13626" y="17784"/>
                  <a:pt x="13608" y="18006"/>
                  <a:pt x="13432" y="18006"/>
                </a:cubicBezTo>
                <a:cubicBezTo>
                  <a:pt x="13428" y="18006"/>
                  <a:pt x="13424" y="18006"/>
                  <a:pt x="13420" y="18006"/>
                </a:cubicBezTo>
                <a:cubicBezTo>
                  <a:pt x="13344" y="18131"/>
                  <a:pt x="13290" y="18222"/>
                  <a:pt x="13231" y="18319"/>
                </a:cubicBezTo>
                <a:cubicBezTo>
                  <a:pt x="13249" y="18381"/>
                  <a:pt x="13275" y="18464"/>
                  <a:pt x="13311" y="18584"/>
                </a:cubicBezTo>
                <a:cubicBezTo>
                  <a:pt x="13233" y="18511"/>
                  <a:pt x="13191" y="18472"/>
                  <a:pt x="13151" y="18435"/>
                </a:cubicBezTo>
                <a:cubicBezTo>
                  <a:pt x="13082" y="18516"/>
                  <a:pt x="13033" y="18600"/>
                  <a:pt x="12960" y="18655"/>
                </a:cubicBezTo>
                <a:cubicBezTo>
                  <a:pt x="12847" y="18740"/>
                  <a:pt x="12967" y="18850"/>
                  <a:pt x="12910" y="18930"/>
                </a:cubicBezTo>
                <a:cubicBezTo>
                  <a:pt x="12880" y="18972"/>
                  <a:pt x="12831" y="19005"/>
                  <a:pt x="12783" y="19025"/>
                </a:cubicBezTo>
                <a:cubicBezTo>
                  <a:pt x="12606" y="19099"/>
                  <a:pt x="12606" y="19095"/>
                  <a:pt x="12682" y="19271"/>
                </a:cubicBezTo>
                <a:cubicBezTo>
                  <a:pt x="12692" y="19291"/>
                  <a:pt x="12682" y="19317"/>
                  <a:pt x="12680" y="19361"/>
                </a:cubicBezTo>
                <a:cubicBezTo>
                  <a:pt x="12598" y="19308"/>
                  <a:pt x="12533" y="19264"/>
                  <a:pt x="12478" y="19227"/>
                </a:cubicBezTo>
                <a:cubicBezTo>
                  <a:pt x="12373" y="19331"/>
                  <a:pt x="12200" y="19421"/>
                  <a:pt x="12184" y="19533"/>
                </a:cubicBezTo>
                <a:cubicBezTo>
                  <a:pt x="12156" y="19727"/>
                  <a:pt x="12003" y="19786"/>
                  <a:pt x="11913" y="19907"/>
                </a:cubicBezTo>
                <a:cubicBezTo>
                  <a:pt x="11804" y="20053"/>
                  <a:pt x="11643" y="20155"/>
                  <a:pt x="11552" y="20319"/>
                </a:cubicBezTo>
                <a:cubicBezTo>
                  <a:pt x="11526" y="20366"/>
                  <a:pt x="11466" y="20394"/>
                  <a:pt x="11420" y="20431"/>
                </a:cubicBezTo>
                <a:cubicBezTo>
                  <a:pt x="11299" y="20528"/>
                  <a:pt x="11174" y="20618"/>
                  <a:pt x="11090" y="20756"/>
                </a:cubicBezTo>
                <a:cubicBezTo>
                  <a:pt x="11044" y="20830"/>
                  <a:pt x="10970" y="20891"/>
                  <a:pt x="10895" y="20941"/>
                </a:cubicBezTo>
                <a:cubicBezTo>
                  <a:pt x="10833" y="20983"/>
                  <a:pt x="10727" y="20974"/>
                  <a:pt x="10754" y="21098"/>
                </a:cubicBezTo>
                <a:cubicBezTo>
                  <a:pt x="10757" y="21110"/>
                  <a:pt x="10720" y="21148"/>
                  <a:pt x="10704" y="21148"/>
                </a:cubicBezTo>
                <a:cubicBezTo>
                  <a:pt x="10704" y="21148"/>
                  <a:pt x="10703" y="21148"/>
                  <a:pt x="10702" y="21148"/>
                </a:cubicBezTo>
                <a:cubicBezTo>
                  <a:pt x="10690" y="21145"/>
                  <a:pt x="10679" y="21144"/>
                  <a:pt x="10668" y="21144"/>
                </a:cubicBezTo>
                <a:cubicBezTo>
                  <a:pt x="10563" y="21144"/>
                  <a:pt x="10504" y="21238"/>
                  <a:pt x="10419" y="21278"/>
                </a:cubicBezTo>
                <a:cubicBezTo>
                  <a:pt x="10322" y="21324"/>
                  <a:pt x="10221" y="21359"/>
                  <a:pt x="10122" y="21399"/>
                </a:cubicBezTo>
                <a:cubicBezTo>
                  <a:pt x="10074" y="21340"/>
                  <a:pt x="10030" y="21319"/>
                  <a:pt x="9989" y="21319"/>
                </a:cubicBezTo>
                <a:cubicBezTo>
                  <a:pt x="9893" y="21319"/>
                  <a:pt x="9813" y="21432"/>
                  <a:pt x="9725" y="21446"/>
                </a:cubicBezTo>
                <a:cubicBezTo>
                  <a:pt x="9647" y="21379"/>
                  <a:pt x="9576" y="21316"/>
                  <a:pt x="9502" y="21253"/>
                </a:cubicBezTo>
                <a:cubicBezTo>
                  <a:pt x="9538" y="21218"/>
                  <a:pt x="9572" y="21185"/>
                  <a:pt x="9618" y="21141"/>
                </a:cubicBezTo>
                <a:cubicBezTo>
                  <a:pt x="9538" y="21110"/>
                  <a:pt x="9475" y="21087"/>
                  <a:pt x="9446" y="21076"/>
                </a:cubicBezTo>
                <a:cubicBezTo>
                  <a:pt x="9485" y="20987"/>
                  <a:pt x="9527" y="20920"/>
                  <a:pt x="9546" y="20848"/>
                </a:cubicBezTo>
                <a:cubicBezTo>
                  <a:pt x="9584" y="20708"/>
                  <a:pt x="9611" y="20566"/>
                  <a:pt x="9638" y="20426"/>
                </a:cubicBezTo>
                <a:cubicBezTo>
                  <a:pt x="9659" y="20312"/>
                  <a:pt x="9727" y="20167"/>
                  <a:pt x="9681" y="20093"/>
                </a:cubicBezTo>
                <a:cubicBezTo>
                  <a:pt x="9627" y="20004"/>
                  <a:pt x="9650" y="19958"/>
                  <a:pt x="9681" y="19894"/>
                </a:cubicBezTo>
                <a:cubicBezTo>
                  <a:pt x="9706" y="19843"/>
                  <a:pt x="9772" y="19790"/>
                  <a:pt x="9764" y="19749"/>
                </a:cubicBezTo>
                <a:cubicBezTo>
                  <a:pt x="9753" y="19696"/>
                  <a:pt x="9687" y="19654"/>
                  <a:pt x="9632" y="19592"/>
                </a:cubicBezTo>
                <a:lnTo>
                  <a:pt x="9632" y="19592"/>
                </a:lnTo>
                <a:cubicBezTo>
                  <a:pt x="9648" y="19594"/>
                  <a:pt x="9663" y="19595"/>
                  <a:pt x="9675" y="19595"/>
                </a:cubicBezTo>
                <a:cubicBezTo>
                  <a:pt x="9836" y="19595"/>
                  <a:pt x="9748" y="19418"/>
                  <a:pt x="9819" y="19367"/>
                </a:cubicBezTo>
                <a:cubicBezTo>
                  <a:pt x="9873" y="19358"/>
                  <a:pt x="9919" y="19348"/>
                  <a:pt x="9972" y="19339"/>
                </a:cubicBezTo>
                <a:cubicBezTo>
                  <a:pt x="9931" y="19264"/>
                  <a:pt x="9904" y="19209"/>
                  <a:pt x="9869" y="19143"/>
                </a:cubicBezTo>
                <a:cubicBezTo>
                  <a:pt x="9926" y="19140"/>
                  <a:pt x="9968" y="19139"/>
                  <a:pt x="10023" y="19136"/>
                </a:cubicBezTo>
                <a:cubicBezTo>
                  <a:pt x="9999" y="19054"/>
                  <a:pt x="9976" y="18978"/>
                  <a:pt x="9952" y="18901"/>
                </a:cubicBezTo>
                <a:cubicBezTo>
                  <a:pt x="10155" y="18841"/>
                  <a:pt x="10170" y="18815"/>
                  <a:pt x="10166" y="18632"/>
                </a:cubicBezTo>
                <a:cubicBezTo>
                  <a:pt x="10164" y="18556"/>
                  <a:pt x="10192" y="18481"/>
                  <a:pt x="10205" y="18407"/>
                </a:cubicBezTo>
                <a:cubicBezTo>
                  <a:pt x="10284" y="18439"/>
                  <a:pt x="10326" y="18456"/>
                  <a:pt x="10404" y="18488"/>
                </a:cubicBezTo>
                <a:cubicBezTo>
                  <a:pt x="10376" y="18391"/>
                  <a:pt x="10359" y="18336"/>
                  <a:pt x="10342" y="18281"/>
                </a:cubicBezTo>
                <a:cubicBezTo>
                  <a:pt x="10399" y="18266"/>
                  <a:pt x="10449" y="18252"/>
                  <a:pt x="10570" y="18219"/>
                </a:cubicBezTo>
                <a:cubicBezTo>
                  <a:pt x="10489" y="18177"/>
                  <a:pt x="10451" y="18158"/>
                  <a:pt x="10418" y="18141"/>
                </a:cubicBezTo>
                <a:cubicBezTo>
                  <a:pt x="10470" y="18036"/>
                  <a:pt x="10498" y="17877"/>
                  <a:pt x="10567" y="17857"/>
                </a:cubicBezTo>
                <a:cubicBezTo>
                  <a:pt x="10720" y="17814"/>
                  <a:pt x="10670" y="17634"/>
                  <a:pt x="10806" y="17608"/>
                </a:cubicBezTo>
                <a:cubicBezTo>
                  <a:pt x="10749" y="17531"/>
                  <a:pt x="10702" y="17467"/>
                  <a:pt x="10637" y="17377"/>
                </a:cubicBezTo>
                <a:lnTo>
                  <a:pt x="10637" y="17377"/>
                </a:lnTo>
                <a:cubicBezTo>
                  <a:pt x="10718" y="17401"/>
                  <a:pt x="10782" y="17438"/>
                  <a:pt x="10821" y="17438"/>
                </a:cubicBezTo>
                <a:cubicBezTo>
                  <a:pt x="10828" y="17438"/>
                  <a:pt x="10835" y="17437"/>
                  <a:pt x="10840" y="17434"/>
                </a:cubicBezTo>
                <a:cubicBezTo>
                  <a:pt x="11005" y="17346"/>
                  <a:pt x="11129" y="17200"/>
                  <a:pt x="11217" y="17040"/>
                </a:cubicBezTo>
                <a:cubicBezTo>
                  <a:pt x="11255" y="16972"/>
                  <a:pt x="11210" y="16856"/>
                  <a:pt x="11200" y="16743"/>
                </a:cubicBezTo>
                <a:cubicBezTo>
                  <a:pt x="11294" y="16722"/>
                  <a:pt x="11441" y="16726"/>
                  <a:pt x="11457" y="16680"/>
                </a:cubicBezTo>
                <a:cubicBezTo>
                  <a:pt x="11482" y="16608"/>
                  <a:pt x="11513" y="16589"/>
                  <a:pt x="11544" y="16589"/>
                </a:cubicBezTo>
                <a:cubicBezTo>
                  <a:pt x="11568" y="16589"/>
                  <a:pt x="11591" y="16601"/>
                  <a:pt x="11611" y="16608"/>
                </a:cubicBezTo>
                <a:cubicBezTo>
                  <a:pt x="11717" y="16478"/>
                  <a:pt x="11806" y="16342"/>
                  <a:pt x="11920" y="16239"/>
                </a:cubicBezTo>
                <a:cubicBezTo>
                  <a:pt x="12025" y="16145"/>
                  <a:pt x="12038" y="16161"/>
                  <a:pt x="11893" y="16072"/>
                </a:cubicBezTo>
                <a:cubicBezTo>
                  <a:pt x="11883" y="16066"/>
                  <a:pt x="11883" y="16043"/>
                  <a:pt x="11873" y="16012"/>
                </a:cubicBezTo>
                <a:cubicBezTo>
                  <a:pt x="11903" y="15989"/>
                  <a:pt x="11937" y="15963"/>
                  <a:pt x="11973" y="15937"/>
                </a:cubicBezTo>
                <a:cubicBezTo>
                  <a:pt x="12014" y="15989"/>
                  <a:pt x="12051" y="16034"/>
                  <a:pt x="12086" y="16078"/>
                </a:cubicBezTo>
                <a:cubicBezTo>
                  <a:pt x="12247" y="15972"/>
                  <a:pt x="12051" y="15843"/>
                  <a:pt x="12149" y="15733"/>
                </a:cubicBezTo>
                <a:lnTo>
                  <a:pt x="12149" y="15733"/>
                </a:lnTo>
                <a:cubicBezTo>
                  <a:pt x="12212" y="15739"/>
                  <a:pt x="12286" y="15748"/>
                  <a:pt x="12361" y="15757"/>
                </a:cubicBezTo>
                <a:cubicBezTo>
                  <a:pt x="12374" y="15706"/>
                  <a:pt x="12384" y="15665"/>
                  <a:pt x="12395" y="15627"/>
                </a:cubicBezTo>
                <a:cubicBezTo>
                  <a:pt x="12394" y="15626"/>
                  <a:pt x="12394" y="15626"/>
                  <a:pt x="12392" y="15626"/>
                </a:cubicBezTo>
                <a:cubicBezTo>
                  <a:pt x="12392" y="15624"/>
                  <a:pt x="12390" y="15623"/>
                  <a:pt x="12390" y="15622"/>
                </a:cubicBezTo>
                <a:cubicBezTo>
                  <a:pt x="12355" y="15656"/>
                  <a:pt x="12329" y="15670"/>
                  <a:pt x="12309" y="15670"/>
                </a:cubicBezTo>
                <a:cubicBezTo>
                  <a:pt x="12268" y="15670"/>
                  <a:pt x="12255" y="15610"/>
                  <a:pt x="12238" y="15550"/>
                </a:cubicBezTo>
                <a:cubicBezTo>
                  <a:pt x="12270" y="15533"/>
                  <a:pt x="12294" y="15525"/>
                  <a:pt x="12314" y="15525"/>
                </a:cubicBezTo>
                <a:cubicBezTo>
                  <a:pt x="12360" y="15525"/>
                  <a:pt x="12379" y="15567"/>
                  <a:pt x="12390" y="15622"/>
                </a:cubicBezTo>
                <a:cubicBezTo>
                  <a:pt x="12394" y="15621"/>
                  <a:pt x="12395" y="15619"/>
                  <a:pt x="12398" y="15617"/>
                </a:cubicBezTo>
                <a:lnTo>
                  <a:pt x="12398" y="15617"/>
                </a:lnTo>
                <a:cubicBezTo>
                  <a:pt x="12396" y="15621"/>
                  <a:pt x="12396" y="15624"/>
                  <a:pt x="12395" y="15627"/>
                </a:cubicBezTo>
                <a:cubicBezTo>
                  <a:pt x="12442" y="15637"/>
                  <a:pt x="12492" y="15647"/>
                  <a:pt x="12573" y="15664"/>
                </a:cubicBezTo>
                <a:cubicBezTo>
                  <a:pt x="12523" y="15546"/>
                  <a:pt x="12499" y="15455"/>
                  <a:pt x="12644" y="15449"/>
                </a:cubicBezTo>
                <a:cubicBezTo>
                  <a:pt x="12656" y="15449"/>
                  <a:pt x="12681" y="15402"/>
                  <a:pt x="12676" y="15395"/>
                </a:cubicBezTo>
                <a:cubicBezTo>
                  <a:pt x="12576" y="15263"/>
                  <a:pt x="12687" y="15269"/>
                  <a:pt x="12768" y="15252"/>
                </a:cubicBezTo>
                <a:cubicBezTo>
                  <a:pt x="12826" y="15241"/>
                  <a:pt x="12884" y="15225"/>
                  <a:pt x="12960" y="15206"/>
                </a:cubicBezTo>
                <a:cubicBezTo>
                  <a:pt x="12917" y="14960"/>
                  <a:pt x="13111" y="14917"/>
                  <a:pt x="13297" y="14879"/>
                </a:cubicBezTo>
                <a:cubicBezTo>
                  <a:pt x="13278" y="14825"/>
                  <a:pt x="13266" y="14787"/>
                  <a:pt x="13244" y="14722"/>
                </a:cubicBezTo>
                <a:cubicBezTo>
                  <a:pt x="13297" y="14722"/>
                  <a:pt x="13340" y="14724"/>
                  <a:pt x="13380" y="14724"/>
                </a:cubicBezTo>
                <a:cubicBezTo>
                  <a:pt x="13405" y="14724"/>
                  <a:pt x="13428" y="14723"/>
                  <a:pt x="13452" y="14721"/>
                </a:cubicBezTo>
                <a:cubicBezTo>
                  <a:pt x="13534" y="14713"/>
                  <a:pt x="13589" y="14674"/>
                  <a:pt x="13576" y="14580"/>
                </a:cubicBezTo>
                <a:lnTo>
                  <a:pt x="13576" y="14580"/>
                </a:lnTo>
                <a:lnTo>
                  <a:pt x="13580" y="14587"/>
                </a:lnTo>
                <a:cubicBezTo>
                  <a:pt x="13581" y="14585"/>
                  <a:pt x="13583" y="14585"/>
                  <a:pt x="13585" y="14583"/>
                </a:cubicBezTo>
                <a:lnTo>
                  <a:pt x="13577" y="14580"/>
                </a:lnTo>
                <a:cubicBezTo>
                  <a:pt x="13565" y="14543"/>
                  <a:pt x="13551" y="14504"/>
                  <a:pt x="13545" y="14485"/>
                </a:cubicBezTo>
                <a:cubicBezTo>
                  <a:pt x="13690" y="14449"/>
                  <a:pt x="13822" y="14416"/>
                  <a:pt x="13961" y="14382"/>
                </a:cubicBezTo>
                <a:cubicBezTo>
                  <a:pt x="13925" y="14296"/>
                  <a:pt x="13904" y="14247"/>
                  <a:pt x="13891" y="14215"/>
                </a:cubicBezTo>
                <a:cubicBezTo>
                  <a:pt x="13979" y="14157"/>
                  <a:pt x="14054" y="14098"/>
                  <a:pt x="14139" y="14059"/>
                </a:cubicBezTo>
                <a:cubicBezTo>
                  <a:pt x="14229" y="14018"/>
                  <a:pt x="14300" y="13912"/>
                  <a:pt x="14398" y="13912"/>
                </a:cubicBezTo>
                <a:cubicBezTo>
                  <a:pt x="14421" y="13912"/>
                  <a:pt x="14445" y="13917"/>
                  <a:pt x="14471" y="13931"/>
                </a:cubicBezTo>
                <a:cubicBezTo>
                  <a:pt x="14506" y="13868"/>
                  <a:pt x="14525" y="13774"/>
                  <a:pt x="14578" y="13746"/>
                </a:cubicBezTo>
                <a:cubicBezTo>
                  <a:pt x="14820" y="13616"/>
                  <a:pt x="14992" y="13419"/>
                  <a:pt x="15164" y="13216"/>
                </a:cubicBezTo>
                <a:cubicBezTo>
                  <a:pt x="15265" y="13098"/>
                  <a:pt x="15369" y="12976"/>
                  <a:pt x="15492" y="12878"/>
                </a:cubicBezTo>
                <a:cubicBezTo>
                  <a:pt x="15646" y="12756"/>
                  <a:pt x="15669" y="12727"/>
                  <a:pt x="15626" y="12511"/>
                </a:cubicBezTo>
                <a:cubicBezTo>
                  <a:pt x="15622" y="12490"/>
                  <a:pt x="15644" y="12464"/>
                  <a:pt x="15657" y="12433"/>
                </a:cubicBezTo>
                <a:cubicBezTo>
                  <a:pt x="15727" y="12451"/>
                  <a:pt x="15790" y="12466"/>
                  <a:pt x="15816" y="12472"/>
                </a:cubicBezTo>
                <a:cubicBezTo>
                  <a:pt x="15945" y="12324"/>
                  <a:pt x="16053" y="12200"/>
                  <a:pt x="16187" y="12047"/>
                </a:cubicBezTo>
                <a:cubicBezTo>
                  <a:pt x="16188" y="11727"/>
                  <a:pt x="16197" y="11721"/>
                  <a:pt x="16666" y="11711"/>
                </a:cubicBezTo>
                <a:cubicBezTo>
                  <a:pt x="16654" y="11655"/>
                  <a:pt x="16640" y="11602"/>
                  <a:pt x="16628" y="11547"/>
                </a:cubicBezTo>
                <a:cubicBezTo>
                  <a:pt x="16699" y="11474"/>
                  <a:pt x="16944" y="11560"/>
                  <a:pt x="16843" y="11319"/>
                </a:cubicBezTo>
                <a:cubicBezTo>
                  <a:pt x="16923" y="11294"/>
                  <a:pt x="16998" y="11281"/>
                  <a:pt x="17061" y="11250"/>
                </a:cubicBezTo>
                <a:cubicBezTo>
                  <a:pt x="17124" y="11219"/>
                  <a:pt x="17196" y="11179"/>
                  <a:pt x="17225" y="11123"/>
                </a:cubicBezTo>
                <a:cubicBezTo>
                  <a:pt x="17251" y="11076"/>
                  <a:pt x="17224" y="11000"/>
                  <a:pt x="17222" y="10960"/>
                </a:cubicBezTo>
                <a:cubicBezTo>
                  <a:pt x="17340" y="10873"/>
                  <a:pt x="17448" y="10794"/>
                  <a:pt x="17557" y="10716"/>
                </a:cubicBezTo>
                <a:cubicBezTo>
                  <a:pt x="17698" y="10616"/>
                  <a:pt x="17696" y="10597"/>
                  <a:pt x="17557" y="10527"/>
                </a:cubicBezTo>
                <a:cubicBezTo>
                  <a:pt x="17689" y="10441"/>
                  <a:pt x="17837" y="10344"/>
                  <a:pt x="17975" y="10251"/>
                </a:cubicBezTo>
                <a:cubicBezTo>
                  <a:pt x="17970" y="10179"/>
                  <a:pt x="17965" y="10127"/>
                  <a:pt x="17963" y="10090"/>
                </a:cubicBezTo>
                <a:cubicBezTo>
                  <a:pt x="18021" y="10074"/>
                  <a:pt x="18072" y="10058"/>
                  <a:pt x="18155" y="10034"/>
                </a:cubicBezTo>
                <a:cubicBezTo>
                  <a:pt x="18074" y="10002"/>
                  <a:pt x="18035" y="9985"/>
                  <a:pt x="17965" y="9958"/>
                </a:cubicBezTo>
                <a:cubicBezTo>
                  <a:pt x="18131" y="9868"/>
                  <a:pt x="18194" y="9730"/>
                  <a:pt x="18214" y="9560"/>
                </a:cubicBezTo>
                <a:cubicBezTo>
                  <a:pt x="18317" y="9584"/>
                  <a:pt x="18400" y="9602"/>
                  <a:pt x="18536" y="9631"/>
                </a:cubicBezTo>
                <a:cubicBezTo>
                  <a:pt x="18433" y="9548"/>
                  <a:pt x="18371" y="9498"/>
                  <a:pt x="18285" y="9426"/>
                </a:cubicBezTo>
                <a:cubicBezTo>
                  <a:pt x="18395" y="9414"/>
                  <a:pt x="18468" y="9407"/>
                  <a:pt x="18556" y="9397"/>
                </a:cubicBezTo>
                <a:cubicBezTo>
                  <a:pt x="18500" y="9334"/>
                  <a:pt x="18463" y="9291"/>
                  <a:pt x="18408" y="9230"/>
                </a:cubicBezTo>
                <a:cubicBezTo>
                  <a:pt x="18485" y="9205"/>
                  <a:pt x="18532" y="9189"/>
                  <a:pt x="18578" y="9174"/>
                </a:cubicBezTo>
                <a:cubicBezTo>
                  <a:pt x="18557" y="9049"/>
                  <a:pt x="18558" y="9041"/>
                  <a:pt x="18642" y="8930"/>
                </a:cubicBezTo>
                <a:cubicBezTo>
                  <a:pt x="18587" y="8911"/>
                  <a:pt x="18535" y="8892"/>
                  <a:pt x="18454" y="8864"/>
                </a:cubicBezTo>
                <a:cubicBezTo>
                  <a:pt x="18563" y="8832"/>
                  <a:pt x="18636" y="8810"/>
                  <a:pt x="18683" y="8795"/>
                </a:cubicBezTo>
                <a:cubicBezTo>
                  <a:pt x="18621" y="8670"/>
                  <a:pt x="18566" y="8558"/>
                  <a:pt x="18504" y="8435"/>
                </a:cubicBezTo>
                <a:cubicBezTo>
                  <a:pt x="18609" y="8404"/>
                  <a:pt x="18677" y="8383"/>
                  <a:pt x="18748" y="8361"/>
                </a:cubicBezTo>
                <a:cubicBezTo>
                  <a:pt x="18745" y="8351"/>
                  <a:pt x="18743" y="8340"/>
                  <a:pt x="18741" y="8330"/>
                </a:cubicBezTo>
                <a:cubicBezTo>
                  <a:pt x="18662" y="8316"/>
                  <a:pt x="18583" y="8304"/>
                  <a:pt x="18488" y="8287"/>
                </a:cubicBezTo>
                <a:cubicBezTo>
                  <a:pt x="18557" y="8228"/>
                  <a:pt x="18604" y="8188"/>
                  <a:pt x="18662" y="8140"/>
                </a:cubicBezTo>
                <a:cubicBezTo>
                  <a:pt x="18592" y="8102"/>
                  <a:pt x="18546" y="8076"/>
                  <a:pt x="18486" y="8045"/>
                </a:cubicBezTo>
                <a:cubicBezTo>
                  <a:pt x="18547" y="7931"/>
                  <a:pt x="18533" y="7832"/>
                  <a:pt x="18503" y="7712"/>
                </a:cubicBezTo>
                <a:cubicBezTo>
                  <a:pt x="18467" y="7570"/>
                  <a:pt x="18295" y="7459"/>
                  <a:pt x="18391" y="7290"/>
                </a:cubicBezTo>
                <a:cubicBezTo>
                  <a:pt x="18236" y="7148"/>
                  <a:pt x="18084" y="7012"/>
                  <a:pt x="17933" y="6873"/>
                </a:cubicBezTo>
                <a:cubicBezTo>
                  <a:pt x="17916" y="6856"/>
                  <a:pt x="17889" y="6826"/>
                  <a:pt x="17891" y="6807"/>
                </a:cubicBezTo>
                <a:cubicBezTo>
                  <a:pt x="17918" y="6613"/>
                  <a:pt x="17776" y="6591"/>
                  <a:pt x="17644" y="6550"/>
                </a:cubicBezTo>
                <a:cubicBezTo>
                  <a:pt x="17595" y="6537"/>
                  <a:pt x="17548" y="6500"/>
                  <a:pt x="17515" y="6460"/>
                </a:cubicBezTo>
                <a:cubicBezTo>
                  <a:pt x="17368" y="6291"/>
                  <a:pt x="17156" y="6199"/>
                  <a:pt x="16961" y="6177"/>
                </a:cubicBezTo>
                <a:cubicBezTo>
                  <a:pt x="16569" y="6133"/>
                  <a:pt x="16204" y="5942"/>
                  <a:pt x="15806" y="5942"/>
                </a:cubicBezTo>
                <a:cubicBezTo>
                  <a:pt x="15753" y="5942"/>
                  <a:pt x="15699" y="5945"/>
                  <a:pt x="15644" y="5953"/>
                </a:cubicBezTo>
                <a:cubicBezTo>
                  <a:pt x="15644" y="5953"/>
                  <a:pt x="15644" y="5953"/>
                  <a:pt x="15644" y="5953"/>
                </a:cubicBezTo>
                <a:cubicBezTo>
                  <a:pt x="15627" y="5953"/>
                  <a:pt x="15599" y="5887"/>
                  <a:pt x="15545" y="5804"/>
                </a:cubicBezTo>
                <a:lnTo>
                  <a:pt x="15545" y="5804"/>
                </a:lnTo>
                <a:cubicBezTo>
                  <a:pt x="15555" y="6007"/>
                  <a:pt x="15448" y="6049"/>
                  <a:pt x="15312" y="6049"/>
                </a:cubicBezTo>
                <a:cubicBezTo>
                  <a:pt x="15286" y="6008"/>
                  <a:pt x="15260" y="5971"/>
                  <a:pt x="15219" y="5909"/>
                </a:cubicBezTo>
                <a:cubicBezTo>
                  <a:pt x="15145" y="6007"/>
                  <a:pt x="15089" y="6083"/>
                  <a:pt x="15049" y="6136"/>
                </a:cubicBezTo>
                <a:cubicBezTo>
                  <a:pt x="15001" y="6132"/>
                  <a:pt x="14961" y="6118"/>
                  <a:pt x="14932" y="6118"/>
                </a:cubicBezTo>
                <a:cubicBezTo>
                  <a:pt x="14922" y="6118"/>
                  <a:pt x="14913" y="6120"/>
                  <a:pt x="14906" y="6125"/>
                </a:cubicBezTo>
                <a:cubicBezTo>
                  <a:pt x="14747" y="6225"/>
                  <a:pt x="14567" y="6256"/>
                  <a:pt x="14391" y="6298"/>
                </a:cubicBezTo>
                <a:cubicBezTo>
                  <a:pt x="14390" y="6298"/>
                  <a:pt x="14389" y="6298"/>
                  <a:pt x="14388" y="6298"/>
                </a:cubicBezTo>
                <a:cubicBezTo>
                  <a:pt x="14369" y="6298"/>
                  <a:pt x="14340" y="6266"/>
                  <a:pt x="14299" y="6241"/>
                </a:cubicBezTo>
                <a:lnTo>
                  <a:pt x="14299" y="6241"/>
                </a:lnTo>
                <a:cubicBezTo>
                  <a:pt x="14327" y="6359"/>
                  <a:pt x="14290" y="6379"/>
                  <a:pt x="14241" y="6379"/>
                </a:cubicBezTo>
                <a:cubicBezTo>
                  <a:pt x="14215" y="6379"/>
                  <a:pt x="14185" y="6373"/>
                  <a:pt x="14160" y="6373"/>
                </a:cubicBezTo>
                <a:cubicBezTo>
                  <a:pt x="14144" y="6373"/>
                  <a:pt x="14130" y="6376"/>
                  <a:pt x="14119" y="6383"/>
                </a:cubicBezTo>
                <a:cubicBezTo>
                  <a:pt x="14104" y="6450"/>
                  <a:pt x="14093" y="6510"/>
                  <a:pt x="14080" y="6576"/>
                </a:cubicBezTo>
                <a:cubicBezTo>
                  <a:pt x="14012" y="6541"/>
                  <a:pt x="13963" y="6465"/>
                  <a:pt x="13887" y="6465"/>
                </a:cubicBezTo>
                <a:cubicBezTo>
                  <a:pt x="13861" y="6465"/>
                  <a:pt x="13830" y="6474"/>
                  <a:pt x="13795" y="6498"/>
                </a:cubicBezTo>
                <a:lnTo>
                  <a:pt x="13795" y="6711"/>
                </a:lnTo>
                <a:cubicBezTo>
                  <a:pt x="13768" y="6716"/>
                  <a:pt x="13758" y="6717"/>
                  <a:pt x="13749" y="6719"/>
                </a:cubicBezTo>
                <a:cubicBezTo>
                  <a:pt x="13587" y="6737"/>
                  <a:pt x="13374" y="6672"/>
                  <a:pt x="13354" y="6946"/>
                </a:cubicBezTo>
                <a:cubicBezTo>
                  <a:pt x="13353" y="6967"/>
                  <a:pt x="13299" y="6987"/>
                  <a:pt x="13268" y="7003"/>
                </a:cubicBezTo>
                <a:cubicBezTo>
                  <a:pt x="13200" y="7039"/>
                  <a:pt x="13124" y="7061"/>
                  <a:pt x="13067" y="7106"/>
                </a:cubicBezTo>
                <a:cubicBezTo>
                  <a:pt x="12928" y="7219"/>
                  <a:pt x="12772" y="7278"/>
                  <a:pt x="12599" y="7278"/>
                </a:cubicBezTo>
                <a:cubicBezTo>
                  <a:pt x="12582" y="7278"/>
                  <a:pt x="12566" y="7277"/>
                  <a:pt x="12549" y="7276"/>
                </a:cubicBezTo>
                <a:cubicBezTo>
                  <a:pt x="12533" y="7460"/>
                  <a:pt x="12533" y="7460"/>
                  <a:pt x="12274" y="7485"/>
                </a:cubicBezTo>
                <a:cubicBezTo>
                  <a:pt x="12299" y="7637"/>
                  <a:pt x="12222" y="7649"/>
                  <a:pt x="12138" y="7649"/>
                </a:cubicBezTo>
                <a:cubicBezTo>
                  <a:pt x="12123" y="7649"/>
                  <a:pt x="12108" y="7648"/>
                  <a:pt x="12094" y="7648"/>
                </a:cubicBezTo>
                <a:cubicBezTo>
                  <a:pt x="12069" y="7648"/>
                  <a:pt x="12046" y="7649"/>
                  <a:pt x="12026" y="7655"/>
                </a:cubicBezTo>
                <a:cubicBezTo>
                  <a:pt x="11994" y="7731"/>
                  <a:pt x="11966" y="7793"/>
                  <a:pt x="11940" y="7855"/>
                </a:cubicBezTo>
                <a:cubicBezTo>
                  <a:pt x="11827" y="7887"/>
                  <a:pt x="11724" y="7915"/>
                  <a:pt x="11614" y="7946"/>
                </a:cubicBezTo>
                <a:lnTo>
                  <a:pt x="11614" y="8120"/>
                </a:lnTo>
                <a:cubicBezTo>
                  <a:pt x="11530" y="8139"/>
                  <a:pt x="11450" y="8112"/>
                  <a:pt x="11383" y="8217"/>
                </a:cubicBezTo>
                <a:cubicBezTo>
                  <a:pt x="11312" y="8329"/>
                  <a:pt x="11165" y="8388"/>
                  <a:pt x="11074" y="8490"/>
                </a:cubicBezTo>
                <a:cubicBezTo>
                  <a:pt x="10932" y="8650"/>
                  <a:pt x="10650" y="8659"/>
                  <a:pt x="10607" y="8926"/>
                </a:cubicBezTo>
                <a:cubicBezTo>
                  <a:pt x="10602" y="8949"/>
                  <a:pt x="10537" y="8981"/>
                  <a:pt x="10500" y="8981"/>
                </a:cubicBezTo>
                <a:cubicBezTo>
                  <a:pt x="10497" y="8981"/>
                  <a:pt x="10494" y="8980"/>
                  <a:pt x="10491" y="8980"/>
                </a:cubicBezTo>
                <a:cubicBezTo>
                  <a:pt x="10475" y="8977"/>
                  <a:pt x="10462" y="8975"/>
                  <a:pt x="10451" y="8975"/>
                </a:cubicBezTo>
                <a:cubicBezTo>
                  <a:pt x="10406" y="8975"/>
                  <a:pt x="10388" y="8999"/>
                  <a:pt x="10359" y="9053"/>
                </a:cubicBezTo>
                <a:cubicBezTo>
                  <a:pt x="10309" y="9147"/>
                  <a:pt x="10218" y="9220"/>
                  <a:pt x="10147" y="9300"/>
                </a:cubicBezTo>
                <a:cubicBezTo>
                  <a:pt x="10138" y="9288"/>
                  <a:pt x="10126" y="9274"/>
                  <a:pt x="10109" y="9254"/>
                </a:cubicBezTo>
                <a:cubicBezTo>
                  <a:pt x="10022" y="9403"/>
                  <a:pt x="9919" y="9533"/>
                  <a:pt x="9801" y="9660"/>
                </a:cubicBezTo>
                <a:cubicBezTo>
                  <a:pt x="9689" y="9783"/>
                  <a:pt x="9514" y="9877"/>
                  <a:pt x="9465" y="10024"/>
                </a:cubicBezTo>
                <a:cubicBezTo>
                  <a:pt x="9402" y="10215"/>
                  <a:pt x="9126" y="10235"/>
                  <a:pt x="9154" y="10470"/>
                </a:cubicBezTo>
                <a:cubicBezTo>
                  <a:pt x="9154" y="10475"/>
                  <a:pt x="9124" y="10488"/>
                  <a:pt x="9107" y="10491"/>
                </a:cubicBezTo>
                <a:cubicBezTo>
                  <a:pt x="8920" y="10522"/>
                  <a:pt x="8916" y="10689"/>
                  <a:pt x="8886" y="10816"/>
                </a:cubicBezTo>
                <a:cubicBezTo>
                  <a:pt x="8863" y="10908"/>
                  <a:pt x="8855" y="10973"/>
                  <a:pt x="8761" y="11029"/>
                </a:cubicBezTo>
                <a:cubicBezTo>
                  <a:pt x="8538" y="11163"/>
                  <a:pt x="8473" y="11399"/>
                  <a:pt x="8400" y="11634"/>
                </a:cubicBezTo>
                <a:cubicBezTo>
                  <a:pt x="8357" y="11623"/>
                  <a:pt x="8306" y="11613"/>
                  <a:pt x="8233" y="11597"/>
                </a:cubicBezTo>
                <a:cubicBezTo>
                  <a:pt x="8202" y="11705"/>
                  <a:pt x="8173" y="11805"/>
                  <a:pt x="8154" y="11866"/>
                </a:cubicBezTo>
                <a:cubicBezTo>
                  <a:pt x="8084" y="11924"/>
                  <a:pt x="8027" y="11956"/>
                  <a:pt x="7990" y="12004"/>
                </a:cubicBezTo>
                <a:cubicBezTo>
                  <a:pt x="7907" y="12114"/>
                  <a:pt x="7860" y="12279"/>
                  <a:pt x="7752" y="12340"/>
                </a:cubicBezTo>
                <a:cubicBezTo>
                  <a:pt x="7530" y="12466"/>
                  <a:pt x="7461" y="12707"/>
                  <a:pt x="7294" y="12874"/>
                </a:cubicBezTo>
                <a:cubicBezTo>
                  <a:pt x="7137" y="13031"/>
                  <a:pt x="6899" y="13172"/>
                  <a:pt x="6868" y="13441"/>
                </a:cubicBezTo>
                <a:cubicBezTo>
                  <a:pt x="6867" y="13457"/>
                  <a:pt x="6850" y="13478"/>
                  <a:pt x="6836" y="13483"/>
                </a:cubicBezTo>
                <a:cubicBezTo>
                  <a:pt x="6679" y="13538"/>
                  <a:pt x="6681" y="13691"/>
                  <a:pt x="6638" y="13809"/>
                </a:cubicBezTo>
                <a:cubicBezTo>
                  <a:pt x="6534" y="13835"/>
                  <a:pt x="6375" y="13840"/>
                  <a:pt x="6361" y="13887"/>
                </a:cubicBezTo>
                <a:cubicBezTo>
                  <a:pt x="6314" y="14041"/>
                  <a:pt x="6163" y="14081"/>
                  <a:pt x="6090" y="14198"/>
                </a:cubicBezTo>
                <a:cubicBezTo>
                  <a:pt x="6021" y="14310"/>
                  <a:pt x="5840" y="14347"/>
                  <a:pt x="5868" y="14529"/>
                </a:cubicBezTo>
                <a:cubicBezTo>
                  <a:pt x="5870" y="14535"/>
                  <a:pt x="5807" y="14556"/>
                  <a:pt x="5773" y="14566"/>
                </a:cubicBezTo>
                <a:cubicBezTo>
                  <a:pt x="5743" y="14573"/>
                  <a:pt x="5685" y="14572"/>
                  <a:pt x="5683" y="14580"/>
                </a:cubicBezTo>
                <a:cubicBezTo>
                  <a:pt x="5659" y="14763"/>
                  <a:pt x="5469" y="14818"/>
                  <a:pt x="5403" y="14962"/>
                </a:cubicBezTo>
                <a:cubicBezTo>
                  <a:pt x="5320" y="15145"/>
                  <a:pt x="5130" y="15140"/>
                  <a:pt x="4992" y="15226"/>
                </a:cubicBezTo>
                <a:cubicBezTo>
                  <a:pt x="4980" y="15233"/>
                  <a:pt x="4984" y="15263"/>
                  <a:pt x="4972" y="15273"/>
                </a:cubicBezTo>
                <a:cubicBezTo>
                  <a:pt x="4705" y="15521"/>
                  <a:pt x="4440" y="15762"/>
                  <a:pt x="4043" y="15762"/>
                </a:cubicBezTo>
                <a:cubicBezTo>
                  <a:pt x="4029" y="15762"/>
                  <a:pt x="4015" y="15761"/>
                  <a:pt x="4001" y="15761"/>
                </a:cubicBezTo>
                <a:cubicBezTo>
                  <a:pt x="3999" y="15761"/>
                  <a:pt x="3997" y="15761"/>
                  <a:pt x="3996" y="15761"/>
                </a:cubicBezTo>
                <a:cubicBezTo>
                  <a:pt x="3903" y="15761"/>
                  <a:pt x="3807" y="15843"/>
                  <a:pt x="3715" y="15891"/>
                </a:cubicBezTo>
                <a:cubicBezTo>
                  <a:pt x="3591" y="15956"/>
                  <a:pt x="3475" y="16073"/>
                  <a:pt x="3343" y="16075"/>
                </a:cubicBezTo>
                <a:cubicBezTo>
                  <a:pt x="3341" y="16075"/>
                  <a:pt x="3339" y="16075"/>
                  <a:pt x="3336" y="16075"/>
                </a:cubicBezTo>
                <a:cubicBezTo>
                  <a:pt x="3102" y="16075"/>
                  <a:pt x="2869" y="16023"/>
                  <a:pt x="2637" y="15993"/>
                </a:cubicBezTo>
                <a:cubicBezTo>
                  <a:pt x="2617" y="15873"/>
                  <a:pt x="2601" y="15775"/>
                  <a:pt x="2588" y="15683"/>
                </a:cubicBezTo>
                <a:cubicBezTo>
                  <a:pt x="2501" y="15664"/>
                  <a:pt x="2428" y="15646"/>
                  <a:pt x="2329" y="15624"/>
                </a:cubicBezTo>
                <a:cubicBezTo>
                  <a:pt x="2432" y="15575"/>
                  <a:pt x="2506" y="15541"/>
                  <a:pt x="2574" y="15500"/>
                </a:cubicBezTo>
                <a:cubicBezTo>
                  <a:pt x="2588" y="15493"/>
                  <a:pt x="2585" y="15455"/>
                  <a:pt x="2593" y="15411"/>
                </a:cubicBezTo>
                <a:lnTo>
                  <a:pt x="2593" y="15411"/>
                </a:lnTo>
                <a:cubicBezTo>
                  <a:pt x="2521" y="15422"/>
                  <a:pt x="2463" y="15432"/>
                  <a:pt x="2397" y="15442"/>
                </a:cubicBezTo>
                <a:cubicBezTo>
                  <a:pt x="2428" y="15405"/>
                  <a:pt x="2456" y="15373"/>
                  <a:pt x="2484" y="15342"/>
                </a:cubicBezTo>
                <a:cubicBezTo>
                  <a:pt x="2455" y="15308"/>
                  <a:pt x="2427" y="15275"/>
                  <a:pt x="2406" y="15250"/>
                </a:cubicBezTo>
                <a:cubicBezTo>
                  <a:pt x="2471" y="15238"/>
                  <a:pt x="2541" y="15223"/>
                  <a:pt x="2652" y="15200"/>
                </a:cubicBezTo>
                <a:cubicBezTo>
                  <a:pt x="2562" y="15129"/>
                  <a:pt x="2515" y="15093"/>
                  <a:pt x="2447" y="15041"/>
                </a:cubicBezTo>
                <a:cubicBezTo>
                  <a:pt x="2663" y="14956"/>
                  <a:pt x="2714" y="14813"/>
                  <a:pt x="2614" y="14617"/>
                </a:cubicBezTo>
                <a:cubicBezTo>
                  <a:pt x="2715" y="14554"/>
                  <a:pt x="2801" y="14499"/>
                  <a:pt x="2888" y="14445"/>
                </a:cubicBezTo>
                <a:cubicBezTo>
                  <a:pt x="2801" y="14304"/>
                  <a:pt x="3044" y="14317"/>
                  <a:pt x="3005" y="14198"/>
                </a:cubicBezTo>
                <a:cubicBezTo>
                  <a:pt x="3140" y="14120"/>
                  <a:pt x="3177" y="13930"/>
                  <a:pt x="3346" y="13888"/>
                </a:cubicBezTo>
                <a:cubicBezTo>
                  <a:pt x="3359" y="13885"/>
                  <a:pt x="3365" y="13861"/>
                  <a:pt x="3376" y="13844"/>
                </a:cubicBezTo>
                <a:cubicBezTo>
                  <a:pt x="3366" y="13811"/>
                  <a:pt x="3357" y="13778"/>
                  <a:pt x="3348" y="13744"/>
                </a:cubicBezTo>
                <a:cubicBezTo>
                  <a:pt x="3466" y="13700"/>
                  <a:pt x="3609" y="13696"/>
                  <a:pt x="3604" y="13499"/>
                </a:cubicBezTo>
                <a:cubicBezTo>
                  <a:pt x="3602" y="13445"/>
                  <a:pt x="3725" y="13384"/>
                  <a:pt x="3791" y="13328"/>
                </a:cubicBezTo>
                <a:cubicBezTo>
                  <a:pt x="3826" y="13300"/>
                  <a:pt x="3864" y="13274"/>
                  <a:pt x="3901" y="13248"/>
                </a:cubicBezTo>
                <a:cubicBezTo>
                  <a:pt x="3869" y="13210"/>
                  <a:pt x="3836" y="13174"/>
                  <a:pt x="3810" y="13142"/>
                </a:cubicBezTo>
                <a:cubicBezTo>
                  <a:pt x="3873" y="13122"/>
                  <a:pt x="3980" y="13116"/>
                  <a:pt x="4011" y="13065"/>
                </a:cubicBezTo>
                <a:cubicBezTo>
                  <a:pt x="4076" y="12958"/>
                  <a:pt x="4208" y="12994"/>
                  <a:pt x="4269" y="12915"/>
                </a:cubicBezTo>
                <a:cubicBezTo>
                  <a:pt x="4316" y="12853"/>
                  <a:pt x="4313" y="12740"/>
                  <a:pt x="4410" y="12740"/>
                </a:cubicBezTo>
                <a:cubicBezTo>
                  <a:pt x="4425" y="12740"/>
                  <a:pt x="4443" y="12743"/>
                  <a:pt x="4464" y="12750"/>
                </a:cubicBezTo>
                <a:cubicBezTo>
                  <a:pt x="4615" y="12522"/>
                  <a:pt x="4841" y="12392"/>
                  <a:pt x="5073" y="12262"/>
                </a:cubicBezTo>
                <a:cubicBezTo>
                  <a:pt x="5198" y="12190"/>
                  <a:pt x="5195" y="12195"/>
                  <a:pt x="5423" y="12112"/>
                </a:cubicBezTo>
                <a:cubicBezTo>
                  <a:pt x="5527" y="12072"/>
                  <a:pt x="5558" y="11899"/>
                  <a:pt x="5694" y="11833"/>
                </a:cubicBezTo>
                <a:cubicBezTo>
                  <a:pt x="5855" y="11753"/>
                  <a:pt x="6009" y="11648"/>
                  <a:pt x="6142" y="11527"/>
                </a:cubicBezTo>
                <a:cubicBezTo>
                  <a:pt x="6373" y="11316"/>
                  <a:pt x="6610" y="11109"/>
                  <a:pt x="6808" y="10864"/>
                </a:cubicBezTo>
                <a:cubicBezTo>
                  <a:pt x="6842" y="10821"/>
                  <a:pt x="6910" y="10769"/>
                  <a:pt x="6955" y="10769"/>
                </a:cubicBezTo>
                <a:cubicBezTo>
                  <a:pt x="6959" y="10769"/>
                  <a:pt x="6963" y="10769"/>
                  <a:pt x="6966" y="10770"/>
                </a:cubicBezTo>
                <a:cubicBezTo>
                  <a:pt x="6989" y="10775"/>
                  <a:pt x="7010" y="10778"/>
                  <a:pt x="7029" y="10778"/>
                </a:cubicBezTo>
                <a:cubicBezTo>
                  <a:pt x="7171" y="10778"/>
                  <a:pt x="7216" y="10639"/>
                  <a:pt x="7301" y="10558"/>
                </a:cubicBezTo>
                <a:cubicBezTo>
                  <a:pt x="7346" y="10515"/>
                  <a:pt x="7397" y="10478"/>
                  <a:pt x="7439" y="10433"/>
                </a:cubicBezTo>
                <a:cubicBezTo>
                  <a:pt x="7503" y="10364"/>
                  <a:pt x="7561" y="10289"/>
                  <a:pt x="7644" y="10189"/>
                </a:cubicBezTo>
                <a:cubicBezTo>
                  <a:pt x="7746" y="10181"/>
                  <a:pt x="7881" y="10183"/>
                  <a:pt x="7988" y="10043"/>
                </a:cubicBezTo>
                <a:cubicBezTo>
                  <a:pt x="8063" y="9947"/>
                  <a:pt x="8254" y="9936"/>
                  <a:pt x="8170" y="9737"/>
                </a:cubicBezTo>
                <a:cubicBezTo>
                  <a:pt x="8248" y="9727"/>
                  <a:pt x="8325" y="9718"/>
                  <a:pt x="8400" y="9709"/>
                </a:cubicBezTo>
                <a:cubicBezTo>
                  <a:pt x="8410" y="9652"/>
                  <a:pt x="8420" y="9608"/>
                  <a:pt x="8425" y="9581"/>
                </a:cubicBezTo>
                <a:cubicBezTo>
                  <a:pt x="8558" y="9539"/>
                  <a:pt x="8681" y="9502"/>
                  <a:pt x="8798" y="9466"/>
                </a:cubicBezTo>
                <a:cubicBezTo>
                  <a:pt x="8828" y="9489"/>
                  <a:pt x="8878" y="9534"/>
                  <a:pt x="8887" y="9534"/>
                </a:cubicBezTo>
                <a:cubicBezTo>
                  <a:pt x="8888" y="9534"/>
                  <a:pt x="8888" y="9533"/>
                  <a:pt x="8888" y="9533"/>
                </a:cubicBezTo>
                <a:cubicBezTo>
                  <a:pt x="8973" y="9456"/>
                  <a:pt x="9051" y="9373"/>
                  <a:pt x="9131" y="9290"/>
                </a:cubicBezTo>
                <a:cubicBezTo>
                  <a:pt x="9121" y="9278"/>
                  <a:pt x="9111" y="9264"/>
                  <a:pt x="9101" y="9252"/>
                </a:cubicBezTo>
                <a:cubicBezTo>
                  <a:pt x="9035" y="9279"/>
                  <a:pt x="8971" y="9305"/>
                  <a:pt x="8898" y="9335"/>
                </a:cubicBezTo>
                <a:cubicBezTo>
                  <a:pt x="8886" y="9053"/>
                  <a:pt x="8886" y="9053"/>
                  <a:pt x="9155" y="9042"/>
                </a:cubicBezTo>
                <a:cubicBezTo>
                  <a:pt x="9180" y="9040"/>
                  <a:pt x="9220" y="9030"/>
                  <a:pt x="9225" y="9014"/>
                </a:cubicBezTo>
                <a:cubicBezTo>
                  <a:pt x="9269" y="8883"/>
                  <a:pt x="9393" y="8899"/>
                  <a:pt x="9498" y="8882"/>
                </a:cubicBezTo>
                <a:cubicBezTo>
                  <a:pt x="9452" y="8801"/>
                  <a:pt x="9418" y="8736"/>
                  <a:pt x="9360" y="8633"/>
                </a:cubicBezTo>
                <a:lnTo>
                  <a:pt x="9360" y="8633"/>
                </a:lnTo>
                <a:cubicBezTo>
                  <a:pt x="9417" y="8655"/>
                  <a:pt x="9463" y="8666"/>
                  <a:pt x="9502" y="8666"/>
                </a:cubicBezTo>
                <a:cubicBezTo>
                  <a:pt x="9584" y="8666"/>
                  <a:pt x="9629" y="8615"/>
                  <a:pt x="9653" y="8513"/>
                </a:cubicBezTo>
                <a:cubicBezTo>
                  <a:pt x="9676" y="8414"/>
                  <a:pt x="9738" y="8324"/>
                  <a:pt x="9782" y="8230"/>
                </a:cubicBezTo>
                <a:cubicBezTo>
                  <a:pt x="9855" y="8256"/>
                  <a:pt x="9931" y="8282"/>
                  <a:pt x="10007" y="8308"/>
                </a:cubicBezTo>
                <a:cubicBezTo>
                  <a:pt x="10015" y="8292"/>
                  <a:pt x="10024" y="8277"/>
                  <a:pt x="10034" y="8261"/>
                </a:cubicBezTo>
                <a:cubicBezTo>
                  <a:pt x="10004" y="8219"/>
                  <a:pt x="9977" y="8178"/>
                  <a:pt x="9929" y="8105"/>
                </a:cubicBezTo>
                <a:cubicBezTo>
                  <a:pt x="10010" y="8094"/>
                  <a:pt x="10070" y="8085"/>
                  <a:pt x="10158" y="8071"/>
                </a:cubicBezTo>
                <a:lnTo>
                  <a:pt x="10158" y="8071"/>
                </a:lnTo>
                <a:cubicBezTo>
                  <a:pt x="10133" y="8165"/>
                  <a:pt x="10119" y="8220"/>
                  <a:pt x="10102" y="8285"/>
                </a:cubicBezTo>
                <a:cubicBezTo>
                  <a:pt x="10246" y="8231"/>
                  <a:pt x="10279" y="8144"/>
                  <a:pt x="10206" y="8023"/>
                </a:cubicBezTo>
                <a:cubicBezTo>
                  <a:pt x="10272" y="8012"/>
                  <a:pt x="10321" y="8003"/>
                  <a:pt x="10392" y="7990"/>
                </a:cubicBezTo>
                <a:lnTo>
                  <a:pt x="10310" y="7862"/>
                </a:lnTo>
                <a:cubicBezTo>
                  <a:pt x="10244" y="7912"/>
                  <a:pt x="10179" y="7962"/>
                  <a:pt x="10081" y="8037"/>
                </a:cubicBezTo>
                <a:cubicBezTo>
                  <a:pt x="10106" y="7892"/>
                  <a:pt x="10162" y="7842"/>
                  <a:pt x="10247" y="7842"/>
                </a:cubicBezTo>
                <a:cubicBezTo>
                  <a:pt x="10262" y="7842"/>
                  <a:pt x="10279" y="7843"/>
                  <a:pt x="10296" y="7846"/>
                </a:cubicBezTo>
                <a:cubicBezTo>
                  <a:pt x="10463" y="7773"/>
                  <a:pt x="10643" y="7712"/>
                  <a:pt x="10648" y="7498"/>
                </a:cubicBezTo>
                <a:cubicBezTo>
                  <a:pt x="10746" y="7516"/>
                  <a:pt x="10825" y="7528"/>
                  <a:pt x="10905" y="7542"/>
                </a:cubicBezTo>
                <a:lnTo>
                  <a:pt x="10913" y="7507"/>
                </a:lnTo>
                <a:cubicBezTo>
                  <a:pt x="10880" y="7487"/>
                  <a:pt x="10847" y="7467"/>
                  <a:pt x="10789" y="7434"/>
                </a:cubicBezTo>
                <a:cubicBezTo>
                  <a:pt x="10940" y="7310"/>
                  <a:pt x="11081" y="7194"/>
                  <a:pt x="11234" y="7069"/>
                </a:cubicBezTo>
                <a:cubicBezTo>
                  <a:pt x="11242" y="7075"/>
                  <a:pt x="11280" y="7107"/>
                  <a:pt x="11332" y="7152"/>
                </a:cubicBezTo>
                <a:cubicBezTo>
                  <a:pt x="11395" y="7032"/>
                  <a:pt x="11453" y="6927"/>
                  <a:pt x="11508" y="6824"/>
                </a:cubicBezTo>
                <a:cubicBezTo>
                  <a:pt x="11755" y="6788"/>
                  <a:pt x="12097" y="6404"/>
                  <a:pt x="12234" y="5986"/>
                </a:cubicBezTo>
                <a:cubicBezTo>
                  <a:pt x="12302" y="6078"/>
                  <a:pt x="12353" y="6147"/>
                  <a:pt x="12405" y="6217"/>
                </a:cubicBezTo>
                <a:cubicBezTo>
                  <a:pt x="12442" y="6156"/>
                  <a:pt x="12521" y="6085"/>
                  <a:pt x="12508" y="6040"/>
                </a:cubicBezTo>
                <a:cubicBezTo>
                  <a:pt x="12435" y="5768"/>
                  <a:pt x="12663" y="5701"/>
                  <a:pt x="12795" y="5554"/>
                </a:cubicBezTo>
                <a:cubicBezTo>
                  <a:pt x="12831" y="5624"/>
                  <a:pt x="12835" y="5685"/>
                  <a:pt x="12919" y="5685"/>
                </a:cubicBezTo>
                <a:cubicBezTo>
                  <a:pt x="12928" y="5685"/>
                  <a:pt x="12939" y="5685"/>
                  <a:pt x="12950" y="5683"/>
                </a:cubicBezTo>
                <a:cubicBezTo>
                  <a:pt x="13106" y="5662"/>
                  <a:pt x="13118" y="5522"/>
                  <a:pt x="13201" y="5445"/>
                </a:cubicBezTo>
                <a:lnTo>
                  <a:pt x="13201" y="5445"/>
                </a:lnTo>
                <a:cubicBezTo>
                  <a:pt x="13301" y="5375"/>
                  <a:pt x="13400" y="5306"/>
                  <a:pt x="13492" y="5241"/>
                </a:cubicBezTo>
                <a:cubicBezTo>
                  <a:pt x="13457" y="5128"/>
                  <a:pt x="13396" y="5112"/>
                  <a:pt x="13329" y="5112"/>
                </a:cubicBezTo>
                <a:cubicBezTo>
                  <a:pt x="13302" y="5112"/>
                  <a:pt x="13274" y="5115"/>
                  <a:pt x="13246" y="5115"/>
                </a:cubicBezTo>
                <a:cubicBezTo>
                  <a:pt x="13222" y="5115"/>
                  <a:pt x="13199" y="5113"/>
                  <a:pt x="13177" y="5106"/>
                </a:cubicBezTo>
                <a:lnTo>
                  <a:pt x="13177" y="5106"/>
                </a:lnTo>
                <a:cubicBezTo>
                  <a:pt x="13184" y="5107"/>
                  <a:pt x="13190" y="5107"/>
                  <a:pt x="13196" y="5107"/>
                </a:cubicBezTo>
                <a:cubicBezTo>
                  <a:pt x="13341" y="5107"/>
                  <a:pt x="13417" y="4931"/>
                  <a:pt x="13558" y="4931"/>
                </a:cubicBezTo>
                <a:cubicBezTo>
                  <a:pt x="13585" y="4931"/>
                  <a:pt x="13614" y="4938"/>
                  <a:pt x="13646" y="4953"/>
                </a:cubicBezTo>
                <a:cubicBezTo>
                  <a:pt x="13647" y="4953"/>
                  <a:pt x="13648" y="4953"/>
                  <a:pt x="13648" y="4953"/>
                </a:cubicBezTo>
                <a:cubicBezTo>
                  <a:pt x="13664" y="4953"/>
                  <a:pt x="13707" y="4916"/>
                  <a:pt x="13706" y="4912"/>
                </a:cubicBezTo>
                <a:cubicBezTo>
                  <a:pt x="13643" y="4779"/>
                  <a:pt x="13815" y="4791"/>
                  <a:pt x="13828" y="4708"/>
                </a:cubicBezTo>
                <a:cubicBezTo>
                  <a:pt x="13781" y="4674"/>
                  <a:pt x="13734" y="4640"/>
                  <a:pt x="13650" y="4580"/>
                </a:cubicBezTo>
                <a:lnTo>
                  <a:pt x="13650" y="4580"/>
                </a:lnTo>
                <a:cubicBezTo>
                  <a:pt x="13736" y="4583"/>
                  <a:pt x="13797" y="4637"/>
                  <a:pt x="13853" y="4637"/>
                </a:cubicBezTo>
                <a:cubicBezTo>
                  <a:pt x="13882" y="4637"/>
                  <a:pt x="13909" y="4623"/>
                  <a:pt x="13937" y="4579"/>
                </a:cubicBezTo>
                <a:cubicBezTo>
                  <a:pt x="13893" y="4547"/>
                  <a:pt x="13852" y="4516"/>
                  <a:pt x="13807" y="4484"/>
                </a:cubicBezTo>
                <a:cubicBezTo>
                  <a:pt x="13853" y="4421"/>
                  <a:pt x="13890" y="4356"/>
                  <a:pt x="13940" y="4305"/>
                </a:cubicBezTo>
                <a:cubicBezTo>
                  <a:pt x="13964" y="4281"/>
                  <a:pt x="14023" y="4255"/>
                  <a:pt x="14047" y="4255"/>
                </a:cubicBezTo>
                <a:cubicBezTo>
                  <a:pt x="14052" y="4255"/>
                  <a:pt x="14055" y="4256"/>
                  <a:pt x="14056" y="4258"/>
                </a:cubicBezTo>
                <a:cubicBezTo>
                  <a:pt x="14100" y="4302"/>
                  <a:pt x="14131" y="4319"/>
                  <a:pt x="14154" y="4319"/>
                </a:cubicBezTo>
                <a:cubicBezTo>
                  <a:pt x="14210" y="4319"/>
                  <a:pt x="14221" y="4221"/>
                  <a:pt x="14263" y="4173"/>
                </a:cubicBezTo>
                <a:cubicBezTo>
                  <a:pt x="14372" y="4044"/>
                  <a:pt x="14437" y="3886"/>
                  <a:pt x="14602" y="3792"/>
                </a:cubicBezTo>
                <a:cubicBezTo>
                  <a:pt x="14693" y="3741"/>
                  <a:pt x="14733" y="3595"/>
                  <a:pt x="14870" y="3581"/>
                </a:cubicBezTo>
                <a:cubicBezTo>
                  <a:pt x="14816" y="3383"/>
                  <a:pt x="14974" y="3330"/>
                  <a:pt x="15135" y="3252"/>
                </a:cubicBezTo>
                <a:cubicBezTo>
                  <a:pt x="15053" y="3215"/>
                  <a:pt x="15004" y="3193"/>
                  <a:pt x="14943" y="3166"/>
                </a:cubicBezTo>
                <a:cubicBezTo>
                  <a:pt x="15328" y="3034"/>
                  <a:pt x="15328" y="3034"/>
                  <a:pt x="15279" y="2604"/>
                </a:cubicBezTo>
                <a:cubicBezTo>
                  <a:pt x="15348" y="2564"/>
                  <a:pt x="15422" y="2522"/>
                  <a:pt x="15504" y="2475"/>
                </a:cubicBezTo>
                <a:cubicBezTo>
                  <a:pt x="15437" y="2434"/>
                  <a:pt x="15386" y="2402"/>
                  <a:pt x="15318" y="2360"/>
                </a:cubicBezTo>
                <a:cubicBezTo>
                  <a:pt x="15401" y="2329"/>
                  <a:pt x="15459" y="2307"/>
                  <a:pt x="15518" y="2283"/>
                </a:cubicBezTo>
                <a:cubicBezTo>
                  <a:pt x="15518" y="2270"/>
                  <a:pt x="15516" y="2256"/>
                  <a:pt x="15515" y="2242"/>
                </a:cubicBezTo>
                <a:cubicBezTo>
                  <a:pt x="15414" y="2221"/>
                  <a:pt x="15313" y="2199"/>
                  <a:pt x="15200" y="2174"/>
                </a:cubicBezTo>
                <a:cubicBezTo>
                  <a:pt x="15193" y="2077"/>
                  <a:pt x="15187" y="1991"/>
                  <a:pt x="15181" y="1902"/>
                </a:cubicBezTo>
                <a:lnTo>
                  <a:pt x="15181" y="1902"/>
                </a:lnTo>
                <a:cubicBezTo>
                  <a:pt x="15381" y="1912"/>
                  <a:pt x="15243" y="2061"/>
                  <a:pt x="15306" y="2136"/>
                </a:cubicBezTo>
                <a:cubicBezTo>
                  <a:pt x="15360" y="2140"/>
                  <a:pt x="15421" y="2143"/>
                  <a:pt x="15469" y="2146"/>
                </a:cubicBezTo>
                <a:cubicBezTo>
                  <a:pt x="15503" y="2051"/>
                  <a:pt x="15527" y="1973"/>
                  <a:pt x="15553" y="1896"/>
                </a:cubicBezTo>
                <a:cubicBezTo>
                  <a:pt x="15493" y="1887"/>
                  <a:pt x="15433" y="1881"/>
                  <a:pt x="15352" y="1871"/>
                </a:cubicBezTo>
                <a:cubicBezTo>
                  <a:pt x="15478" y="1764"/>
                  <a:pt x="15230" y="1721"/>
                  <a:pt x="15337" y="1640"/>
                </a:cubicBezTo>
                <a:cubicBezTo>
                  <a:pt x="15437" y="1566"/>
                  <a:pt x="15237" y="1457"/>
                  <a:pt x="15381" y="1401"/>
                </a:cubicBezTo>
                <a:cubicBezTo>
                  <a:pt x="15336" y="1381"/>
                  <a:pt x="15292" y="1363"/>
                  <a:pt x="15247" y="1345"/>
                </a:cubicBezTo>
                <a:cubicBezTo>
                  <a:pt x="15279" y="1287"/>
                  <a:pt x="15302" y="1245"/>
                  <a:pt x="15338" y="1176"/>
                </a:cubicBezTo>
                <a:lnTo>
                  <a:pt x="14959" y="1176"/>
                </a:lnTo>
                <a:cubicBezTo>
                  <a:pt x="14930" y="1124"/>
                  <a:pt x="14896" y="1063"/>
                  <a:pt x="14855" y="990"/>
                </a:cubicBezTo>
                <a:cubicBezTo>
                  <a:pt x="14921" y="965"/>
                  <a:pt x="14971" y="947"/>
                  <a:pt x="15044" y="918"/>
                </a:cubicBezTo>
                <a:cubicBezTo>
                  <a:pt x="14951" y="863"/>
                  <a:pt x="14839" y="835"/>
                  <a:pt x="14822" y="780"/>
                </a:cubicBezTo>
                <a:cubicBezTo>
                  <a:pt x="14789" y="664"/>
                  <a:pt x="14734" y="631"/>
                  <a:pt x="14669" y="631"/>
                </a:cubicBezTo>
                <a:cubicBezTo>
                  <a:pt x="14619" y="631"/>
                  <a:pt x="14563" y="651"/>
                  <a:pt x="14504" y="667"/>
                </a:cubicBezTo>
                <a:cubicBezTo>
                  <a:pt x="14503" y="668"/>
                  <a:pt x="14501" y="668"/>
                  <a:pt x="14499" y="668"/>
                </a:cubicBezTo>
                <a:cubicBezTo>
                  <a:pt x="14485" y="668"/>
                  <a:pt x="14468" y="656"/>
                  <a:pt x="14441" y="645"/>
                </a:cubicBezTo>
                <a:cubicBezTo>
                  <a:pt x="14459" y="600"/>
                  <a:pt x="14477" y="558"/>
                  <a:pt x="14493" y="519"/>
                </a:cubicBezTo>
                <a:cubicBezTo>
                  <a:pt x="14435" y="475"/>
                  <a:pt x="14380" y="455"/>
                  <a:pt x="14329" y="455"/>
                </a:cubicBezTo>
                <a:cubicBezTo>
                  <a:pt x="14256" y="455"/>
                  <a:pt x="14191" y="496"/>
                  <a:pt x="14133" y="571"/>
                </a:cubicBezTo>
                <a:cubicBezTo>
                  <a:pt x="14018" y="405"/>
                  <a:pt x="14018" y="405"/>
                  <a:pt x="13629" y="256"/>
                </a:cubicBezTo>
                <a:cubicBezTo>
                  <a:pt x="13615" y="322"/>
                  <a:pt x="13599" y="389"/>
                  <a:pt x="13585" y="455"/>
                </a:cubicBezTo>
                <a:cubicBezTo>
                  <a:pt x="13588" y="455"/>
                  <a:pt x="13589" y="457"/>
                  <a:pt x="13591" y="457"/>
                </a:cubicBezTo>
                <a:cubicBezTo>
                  <a:pt x="13592" y="459"/>
                  <a:pt x="13594" y="460"/>
                  <a:pt x="13596" y="462"/>
                </a:cubicBezTo>
                <a:cubicBezTo>
                  <a:pt x="13661" y="447"/>
                  <a:pt x="13727" y="432"/>
                  <a:pt x="13805" y="415"/>
                </a:cubicBezTo>
                <a:lnTo>
                  <a:pt x="13805" y="415"/>
                </a:lnTo>
                <a:cubicBezTo>
                  <a:pt x="13775" y="491"/>
                  <a:pt x="13742" y="518"/>
                  <a:pt x="13705" y="518"/>
                </a:cubicBezTo>
                <a:cubicBezTo>
                  <a:pt x="13671" y="518"/>
                  <a:pt x="13634" y="494"/>
                  <a:pt x="13596" y="462"/>
                </a:cubicBezTo>
                <a:cubicBezTo>
                  <a:pt x="13592" y="463"/>
                  <a:pt x="13588" y="463"/>
                  <a:pt x="13583" y="464"/>
                </a:cubicBezTo>
                <a:cubicBezTo>
                  <a:pt x="13583" y="462"/>
                  <a:pt x="13583" y="458"/>
                  <a:pt x="13585" y="455"/>
                </a:cubicBezTo>
                <a:cubicBezTo>
                  <a:pt x="13430" y="422"/>
                  <a:pt x="13519" y="302"/>
                  <a:pt x="13514" y="183"/>
                </a:cubicBezTo>
                <a:cubicBezTo>
                  <a:pt x="13498" y="182"/>
                  <a:pt x="13483" y="182"/>
                  <a:pt x="13468" y="182"/>
                </a:cubicBezTo>
                <a:cubicBezTo>
                  <a:pt x="13378" y="182"/>
                  <a:pt x="13286" y="191"/>
                  <a:pt x="13196" y="191"/>
                </a:cubicBezTo>
                <a:cubicBezTo>
                  <a:pt x="13032" y="191"/>
                  <a:pt x="12873" y="162"/>
                  <a:pt x="127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7" name="Google Shape;1397;p47"/>
          <p:cNvGrpSpPr/>
          <p:nvPr/>
        </p:nvGrpSpPr>
        <p:grpSpPr>
          <a:xfrm>
            <a:off x="7120197" y="272362"/>
            <a:ext cx="470698" cy="683335"/>
            <a:chOff x="1961231" y="5425859"/>
            <a:chExt cx="230407" cy="334525"/>
          </a:xfrm>
        </p:grpSpPr>
        <p:sp>
          <p:nvSpPr>
            <p:cNvPr id="1398" name="Google Shape;1398;p47"/>
            <p:cNvSpPr/>
            <p:nvPr/>
          </p:nvSpPr>
          <p:spPr>
            <a:xfrm>
              <a:off x="1961231" y="5425859"/>
              <a:ext cx="230407" cy="334525"/>
            </a:xfrm>
            <a:custGeom>
              <a:avLst/>
              <a:gdLst/>
              <a:ahLst/>
              <a:cxnLst/>
              <a:rect l="l" t="t" r="r" b="b"/>
              <a:pathLst>
                <a:path w="5446" h="7907" extrusionOk="0">
                  <a:moveTo>
                    <a:pt x="3310" y="658"/>
                  </a:moveTo>
                  <a:lnTo>
                    <a:pt x="3310" y="658"/>
                  </a:lnTo>
                  <a:cubicBezTo>
                    <a:pt x="3351" y="706"/>
                    <a:pt x="3387" y="748"/>
                    <a:pt x="3443" y="813"/>
                  </a:cubicBezTo>
                  <a:cubicBezTo>
                    <a:pt x="3399" y="816"/>
                    <a:pt x="3371" y="822"/>
                    <a:pt x="3349" y="822"/>
                  </a:cubicBezTo>
                  <a:cubicBezTo>
                    <a:pt x="3340" y="822"/>
                    <a:pt x="3332" y="821"/>
                    <a:pt x="3324" y="818"/>
                  </a:cubicBezTo>
                  <a:cubicBezTo>
                    <a:pt x="3245" y="792"/>
                    <a:pt x="3209" y="749"/>
                    <a:pt x="3310" y="658"/>
                  </a:cubicBezTo>
                  <a:close/>
                  <a:moveTo>
                    <a:pt x="1924" y="2909"/>
                  </a:moveTo>
                  <a:cubicBezTo>
                    <a:pt x="1954" y="2909"/>
                    <a:pt x="1966" y="2942"/>
                    <a:pt x="1949" y="3022"/>
                  </a:cubicBezTo>
                  <a:cubicBezTo>
                    <a:pt x="1901" y="3000"/>
                    <a:pt x="1860" y="2983"/>
                    <a:pt x="1821" y="2965"/>
                  </a:cubicBezTo>
                  <a:cubicBezTo>
                    <a:pt x="1863" y="2930"/>
                    <a:pt x="1899" y="2909"/>
                    <a:pt x="1924" y="2909"/>
                  </a:cubicBezTo>
                  <a:close/>
                  <a:moveTo>
                    <a:pt x="1858" y="4880"/>
                  </a:moveTo>
                  <a:cubicBezTo>
                    <a:pt x="1875" y="4883"/>
                    <a:pt x="1890" y="4886"/>
                    <a:pt x="1906" y="4888"/>
                  </a:cubicBezTo>
                  <a:cubicBezTo>
                    <a:pt x="1895" y="4935"/>
                    <a:pt x="1885" y="4981"/>
                    <a:pt x="1875" y="5027"/>
                  </a:cubicBezTo>
                  <a:cubicBezTo>
                    <a:pt x="1860" y="5023"/>
                    <a:pt x="1847" y="5021"/>
                    <a:pt x="1833" y="5018"/>
                  </a:cubicBezTo>
                  <a:cubicBezTo>
                    <a:pt x="1842" y="4971"/>
                    <a:pt x="1850" y="4927"/>
                    <a:pt x="1858" y="4880"/>
                  </a:cubicBezTo>
                  <a:close/>
                  <a:moveTo>
                    <a:pt x="3553" y="4960"/>
                  </a:moveTo>
                  <a:cubicBezTo>
                    <a:pt x="3593" y="4987"/>
                    <a:pt x="3632" y="5016"/>
                    <a:pt x="3693" y="5059"/>
                  </a:cubicBezTo>
                  <a:cubicBezTo>
                    <a:pt x="3622" y="5085"/>
                    <a:pt x="3573" y="5105"/>
                    <a:pt x="3497" y="5134"/>
                  </a:cubicBezTo>
                  <a:cubicBezTo>
                    <a:pt x="3523" y="5054"/>
                    <a:pt x="3537" y="5008"/>
                    <a:pt x="3553" y="4960"/>
                  </a:cubicBezTo>
                  <a:close/>
                  <a:moveTo>
                    <a:pt x="1798" y="5541"/>
                  </a:moveTo>
                  <a:cubicBezTo>
                    <a:pt x="1880" y="5637"/>
                    <a:pt x="1928" y="5694"/>
                    <a:pt x="1975" y="5752"/>
                  </a:cubicBezTo>
                  <a:cubicBezTo>
                    <a:pt x="1881" y="5730"/>
                    <a:pt x="1752" y="5742"/>
                    <a:pt x="1798" y="5541"/>
                  </a:cubicBezTo>
                  <a:close/>
                  <a:moveTo>
                    <a:pt x="1984" y="5945"/>
                  </a:moveTo>
                  <a:cubicBezTo>
                    <a:pt x="1984" y="5945"/>
                    <a:pt x="1985" y="5945"/>
                    <a:pt x="1985" y="5946"/>
                  </a:cubicBezTo>
                  <a:cubicBezTo>
                    <a:pt x="2007" y="5960"/>
                    <a:pt x="2025" y="5986"/>
                    <a:pt x="2042" y="6007"/>
                  </a:cubicBezTo>
                  <a:cubicBezTo>
                    <a:pt x="2021" y="6019"/>
                    <a:pt x="2001" y="6029"/>
                    <a:pt x="1972" y="6045"/>
                  </a:cubicBezTo>
                  <a:cubicBezTo>
                    <a:pt x="1958" y="6024"/>
                    <a:pt x="1933" y="6002"/>
                    <a:pt x="1938" y="5989"/>
                  </a:cubicBezTo>
                  <a:cubicBezTo>
                    <a:pt x="1942" y="5972"/>
                    <a:pt x="1976" y="5945"/>
                    <a:pt x="1984" y="5945"/>
                  </a:cubicBezTo>
                  <a:close/>
                  <a:moveTo>
                    <a:pt x="2022" y="6106"/>
                  </a:moveTo>
                  <a:cubicBezTo>
                    <a:pt x="2135" y="6118"/>
                    <a:pt x="2188" y="6168"/>
                    <a:pt x="2160" y="6307"/>
                  </a:cubicBezTo>
                  <a:cubicBezTo>
                    <a:pt x="2095" y="6288"/>
                    <a:pt x="2043" y="6273"/>
                    <a:pt x="1981" y="6255"/>
                  </a:cubicBezTo>
                  <a:cubicBezTo>
                    <a:pt x="1994" y="6208"/>
                    <a:pt x="2007" y="6162"/>
                    <a:pt x="2022" y="6106"/>
                  </a:cubicBezTo>
                  <a:close/>
                  <a:moveTo>
                    <a:pt x="3228" y="7048"/>
                  </a:moveTo>
                  <a:cubicBezTo>
                    <a:pt x="3297" y="7137"/>
                    <a:pt x="3333" y="7212"/>
                    <a:pt x="3274" y="7304"/>
                  </a:cubicBezTo>
                  <a:cubicBezTo>
                    <a:pt x="3259" y="7304"/>
                    <a:pt x="3248" y="7306"/>
                    <a:pt x="3242" y="7306"/>
                  </a:cubicBezTo>
                  <a:cubicBezTo>
                    <a:pt x="3239" y="7306"/>
                    <a:pt x="3237" y="7306"/>
                    <a:pt x="3236" y="7304"/>
                  </a:cubicBezTo>
                  <a:cubicBezTo>
                    <a:pt x="3196" y="7247"/>
                    <a:pt x="3157" y="7190"/>
                    <a:pt x="3115" y="7128"/>
                  </a:cubicBezTo>
                  <a:cubicBezTo>
                    <a:pt x="3154" y="7100"/>
                    <a:pt x="3186" y="7078"/>
                    <a:pt x="3228" y="7048"/>
                  </a:cubicBezTo>
                  <a:close/>
                  <a:moveTo>
                    <a:pt x="2923" y="0"/>
                  </a:moveTo>
                  <a:lnTo>
                    <a:pt x="2923" y="0"/>
                  </a:lnTo>
                  <a:cubicBezTo>
                    <a:pt x="2612" y="98"/>
                    <a:pt x="2339" y="184"/>
                    <a:pt x="2076" y="267"/>
                  </a:cubicBezTo>
                  <a:cubicBezTo>
                    <a:pt x="2120" y="384"/>
                    <a:pt x="2033" y="488"/>
                    <a:pt x="1975" y="571"/>
                  </a:cubicBezTo>
                  <a:cubicBezTo>
                    <a:pt x="1883" y="699"/>
                    <a:pt x="1837" y="851"/>
                    <a:pt x="1757" y="973"/>
                  </a:cubicBezTo>
                  <a:cubicBezTo>
                    <a:pt x="1669" y="1109"/>
                    <a:pt x="1624" y="1240"/>
                    <a:pt x="1594" y="1390"/>
                  </a:cubicBezTo>
                  <a:cubicBezTo>
                    <a:pt x="1586" y="1429"/>
                    <a:pt x="1555" y="1462"/>
                    <a:pt x="1541" y="1500"/>
                  </a:cubicBezTo>
                  <a:cubicBezTo>
                    <a:pt x="1531" y="1528"/>
                    <a:pt x="1517" y="1577"/>
                    <a:pt x="1531" y="1589"/>
                  </a:cubicBezTo>
                  <a:cubicBezTo>
                    <a:pt x="1605" y="1660"/>
                    <a:pt x="1614" y="1736"/>
                    <a:pt x="1552" y="1807"/>
                  </a:cubicBezTo>
                  <a:cubicBezTo>
                    <a:pt x="1482" y="1885"/>
                    <a:pt x="1569" y="1958"/>
                    <a:pt x="1531" y="2054"/>
                  </a:cubicBezTo>
                  <a:cubicBezTo>
                    <a:pt x="1465" y="2213"/>
                    <a:pt x="1381" y="2413"/>
                    <a:pt x="1525" y="2594"/>
                  </a:cubicBezTo>
                  <a:cubicBezTo>
                    <a:pt x="1534" y="2605"/>
                    <a:pt x="1537" y="2622"/>
                    <a:pt x="1541" y="2634"/>
                  </a:cubicBezTo>
                  <a:cubicBezTo>
                    <a:pt x="1497" y="2645"/>
                    <a:pt x="1454" y="2655"/>
                    <a:pt x="1356" y="2678"/>
                  </a:cubicBezTo>
                  <a:cubicBezTo>
                    <a:pt x="1461" y="2745"/>
                    <a:pt x="1523" y="2783"/>
                    <a:pt x="1570" y="2814"/>
                  </a:cubicBezTo>
                  <a:cubicBezTo>
                    <a:pt x="1553" y="2900"/>
                    <a:pt x="1538" y="2975"/>
                    <a:pt x="1523" y="3049"/>
                  </a:cubicBezTo>
                  <a:cubicBezTo>
                    <a:pt x="1487" y="3039"/>
                    <a:pt x="1455" y="3028"/>
                    <a:pt x="1422" y="3020"/>
                  </a:cubicBezTo>
                  <a:lnTo>
                    <a:pt x="1422" y="3020"/>
                  </a:lnTo>
                  <a:cubicBezTo>
                    <a:pt x="1434" y="3181"/>
                    <a:pt x="1443" y="3330"/>
                    <a:pt x="1454" y="3491"/>
                  </a:cubicBezTo>
                  <a:cubicBezTo>
                    <a:pt x="1408" y="3465"/>
                    <a:pt x="1364" y="3442"/>
                    <a:pt x="1323" y="3416"/>
                  </a:cubicBezTo>
                  <a:cubicBezTo>
                    <a:pt x="1263" y="3377"/>
                    <a:pt x="1226" y="3355"/>
                    <a:pt x="1198" y="3355"/>
                  </a:cubicBezTo>
                  <a:cubicBezTo>
                    <a:pt x="1157" y="3355"/>
                    <a:pt x="1134" y="3400"/>
                    <a:pt x="1085" y="3507"/>
                  </a:cubicBezTo>
                  <a:cubicBezTo>
                    <a:pt x="1069" y="3506"/>
                    <a:pt x="1053" y="3506"/>
                    <a:pt x="1037" y="3506"/>
                  </a:cubicBezTo>
                  <a:cubicBezTo>
                    <a:pt x="824" y="3506"/>
                    <a:pt x="586" y="3610"/>
                    <a:pt x="315" y="3818"/>
                  </a:cubicBezTo>
                  <a:cubicBezTo>
                    <a:pt x="327" y="3860"/>
                    <a:pt x="339" y="3898"/>
                    <a:pt x="362" y="3975"/>
                  </a:cubicBezTo>
                  <a:cubicBezTo>
                    <a:pt x="281" y="3921"/>
                    <a:pt x="237" y="3890"/>
                    <a:pt x="185" y="3853"/>
                  </a:cubicBezTo>
                  <a:cubicBezTo>
                    <a:pt x="119" y="4025"/>
                    <a:pt x="57" y="4184"/>
                    <a:pt x="0" y="4330"/>
                  </a:cubicBezTo>
                  <a:cubicBezTo>
                    <a:pt x="88" y="4404"/>
                    <a:pt x="178" y="4537"/>
                    <a:pt x="253" y="4537"/>
                  </a:cubicBezTo>
                  <a:cubicBezTo>
                    <a:pt x="256" y="4537"/>
                    <a:pt x="258" y="4537"/>
                    <a:pt x="261" y="4537"/>
                  </a:cubicBezTo>
                  <a:cubicBezTo>
                    <a:pt x="266" y="4536"/>
                    <a:pt x="271" y="4536"/>
                    <a:pt x="275" y="4536"/>
                  </a:cubicBezTo>
                  <a:cubicBezTo>
                    <a:pt x="384" y="4536"/>
                    <a:pt x="344" y="4716"/>
                    <a:pt x="425" y="4716"/>
                  </a:cubicBezTo>
                  <a:cubicBezTo>
                    <a:pt x="442" y="4716"/>
                    <a:pt x="464" y="4708"/>
                    <a:pt x="494" y="4689"/>
                  </a:cubicBezTo>
                  <a:cubicBezTo>
                    <a:pt x="501" y="4638"/>
                    <a:pt x="508" y="4585"/>
                    <a:pt x="516" y="4532"/>
                  </a:cubicBezTo>
                  <a:cubicBezTo>
                    <a:pt x="596" y="4549"/>
                    <a:pt x="664" y="4565"/>
                    <a:pt x="710" y="4575"/>
                  </a:cubicBezTo>
                  <a:cubicBezTo>
                    <a:pt x="750" y="4693"/>
                    <a:pt x="784" y="4793"/>
                    <a:pt x="818" y="4893"/>
                  </a:cubicBezTo>
                  <a:cubicBezTo>
                    <a:pt x="887" y="4782"/>
                    <a:pt x="944" y="4689"/>
                    <a:pt x="1001" y="4595"/>
                  </a:cubicBezTo>
                  <a:cubicBezTo>
                    <a:pt x="1122" y="4664"/>
                    <a:pt x="1124" y="4664"/>
                    <a:pt x="1086" y="4742"/>
                  </a:cubicBezTo>
                  <a:cubicBezTo>
                    <a:pt x="1107" y="4757"/>
                    <a:pt x="1126" y="4778"/>
                    <a:pt x="1148" y="4782"/>
                  </a:cubicBezTo>
                  <a:cubicBezTo>
                    <a:pt x="1360" y="4822"/>
                    <a:pt x="1487" y="4935"/>
                    <a:pt x="1503" y="5161"/>
                  </a:cubicBezTo>
                  <a:cubicBezTo>
                    <a:pt x="1506" y="5205"/>
                    <a:pt x="1547" y="5245"/>
                    <a:pt x="1565" y="5289"/>
                  </a:cubicBezTo>
                  <a:cubicBezTo>
                    <a:pt x="1594" y="5359"/>
                    <a:pt x="1661" y="5451"/>
                    <a:pt x="1638" y="5497"/>
                  </a:cubicBezTo>
                  <a:cubicBezTo>
                    <a:pt x="1579" y="5615"/>
                    <a:pt x="1684" y="5672"/>
                    <a:pt x="1695" y="5756"/>
                  </a:cubicBezTo>
                  <a:cubicBezTo>
                    <a:pt x="1709" y="5850"/>
                    <a:pt x="1679" y="5949"/>
                    <a:pt x="1679" y="6045"/>
                  </a:cubicBezTo>
                  <a:cubicBezTo>
                    <a:pt x="1679" y="6101"/>
                    <a:pt x="1703" y="6156"/>
                    <a:pt x="1714" y="6206"/>
                  </a:cubicBezTo>
                  <a:cubicBezTo>
                    <a:pt x="1787" y="6221"/>
                    <a:pt x="1845" y="6231"/>
                    <a:pt x="1944" y="6251"/>
                  </a:cubicBezTo>
                  <a:cubicBezTo>
                    <a:pt x="1856" y="6307"/>
                    <a:pt x="1804" y="6339"/>
                    <a:pt x="1753" y="6372"/>
                  </a:cubicBezTo>
                  <a:cubicBezTo>
                    <a:pt x="1786" y="6484"/>
                    <a:pt x="1737" y="6618"/>
                    <a:pt x="1891" y="6662"/>
                  </a:cubicBezTo>
                  <a:cubicBezTo>
                    <a:pt x="1903" y="6667"/>
                    <a:pt x="1906" y="6721"/>
                    <a:pt x="1906" y="6751"/>
                  </a:cubicBezTo>
                  <a:cubicBezTo>
                    <a:pt x="1903" y="6950"/>
                    <a:pt x="1902" y="7148"/>
                    <a:pt x="2016" y="7328"/>
                  </a:cubicBezTo>
                  <a:cubicBezTo>
                    <a:pt x="2038" y="7363"/>
                    <a:pt x="2027" y="7419"/>
                    <a:pt x="2029" y="7466"/>
                  </a:cubicBezTo>
                  <a:cubicBezTo>
                    <a:pt x="2037" y="7611"/>
                    <a:pt x="2144" y="7705"/>
                    <a:pt x="2292" y="7705"/>
                  </a:cubicBezTo>
                  <a:cubicBezTo>
                    <a:pt x="2314" y="7705"/>
                    <a:pt x="2336" y="7703"/>
                    <a:pt x="2359" y="7699"/>
                  </a:cubicBezTo>
                  <a:cubicBezTo>
                    <a:pt x="2205" y="7557"/>
                    <a:pt x="2205" y="7549"/>
                    <a:pt x="2376" y="7485"/>
                  </a:cubicBezTo>
                  <a:cubicBezTo>
                    <a:pt x="2411" y="7553"/>
                    <a:pt x="2446" y="7682"/>
                    <a:pt x="2481" y="7682"/>
                  </a:cubicBezTo>
                  <a:cubicBezTo>
                    <a:pt x="2638" y="7682"/>
                    <a:pt x="2648" y="7825"/>
                    <a:pt x="2726" y="7907"/>
                  </a:cubicBezTo>
                  <a:cubicBezTo>
                    <a:pt x="2795" y="7897"/>
                    <a:pt x="2861" y="7887"/>
                    <a:pt x="2927" y="7880"/>
                  </a:cubicBezTo>
                  <a:cubicBezTo>
                    <a:pt x="2989" y="7873"/>
                    <a:pt x="3052" y="7871"/>
                    <a:pt x="3143" y="7866"/>
                  </a:cubicBezTo>
                  <a:cubicBezTo>
                    <a:pt x="3037" y="7649"/>
                    <a:pt x="3185" y="7611"/>
                    <a:pt x="3342" y="7575"/>
                  </a:cubicBezTo>
                  <a:cubicBezTo>
                    <a:pt x="3282" y="7531"/>
                    <a:pt x="3250" y="7507"/>
                    <a:pt x="3216" y="7482"/>
                  </a:cubicBezTo>
                  <a:cubicBezTo>
                    <a:pt x="3307" y="7446"/>
                    <a:pt x="3394" y="7412"/>
                    <a:pt x="3495" y="7371"/>
                  </a:cubicBezTo>
                  <a:cubicBezTo>
                    <a:pt x="3430" y="7227"/>
                    <a:pt x="3553" y="7085"/>
                    <a:pt x="3441" y="6958"/>
                  </a:cubicBezTo>
                  <a:cubicBezTo>
                    <a:pt x="3429" y="6945"/>
                    <a:pt x="3460" y="6877"/>
                    <a:pt x="3487" y="6851"/>
                  </a:cubicBezTo>
                  <a:cubicBezTo>
                    <a:pt x="3537" y="6802"/>
                    <a:pt x="3605" y="6768"/>
                    <a:pt x="3654" y="6719"/>
                  </a:cubicBezTo>
                  <a:cubicBezTo>
                    <a:pt x="3689" y="6684"/>
                    <a:pt x="3761" y="6642"/>
                    <a:pt x="3670" y="6584"/>
                  </a:cubicBezTo>
                  <a:cubicBezTo>
                    <a:pt x="3658" y="6576"/>
                    <a:pt x="3654" y="6557"/>
                    <a:pt x="3647" y="6543"/>
                  </a:cubicBezTo>
                  <a:cubicBezTo>
                    <a:pt x="3799" y="6479"/>
                    <a:pt x="3719" y="6349"/>
                    <a:pt x="3735" y="6246"/>
                  </a:cubicBezTo>
                  <a:cubicBezTo>
                    <a:pt x="3693" y="6243"/>
                    <a:pt x="3654" y="6240"/>
                    <a:pt x="3610" y="6237"/>
                  </a:cubicBezTo>
                  <a:cubicBezTo>
                    <a:pt x="3799" y="5882"/>
                    <a:pt x="3798" y="5866"/>
                    <a:pt x="3710" y="5465"/>
                  </a:cubicBezTo>
                  <a:cubicBezTo>
                    <a:pt x="3699" y="5412"/>
                    <a:pt x="3742" y="5345"/>
                    <a:pt x="3764" y="5287"/>
                  </a:cubicBezTo>
                  <a:cubicBezTo>
                    <a:pt x="3774" y="5262"/>
                    <a:pt x="3815" y="5229"/>
                    <a:pt x="3809" y="5219"/>
                  </a:cubicBezTo>
                  <a:cubicBezTo>
                    <a:pt x="3736" y="5106"/>
                    <a:pt x="3891" y="5078"/>
                    <a:pt x="3889" y="5022"/>
                  </a:cubicBezTo>
                  <a:cubicBezTo>
                    <a:pt x="3887" y="4932"/>
                    <a:pt x="3926" y="4919"/>
                    <a:pt x="3969" y="4919"/>
                  </a:cubicBezTo>
                  <a:cubicBezTo>
                    <a:pt x="3987" y="4919"/>
                    <a:pt x="4005" y="4921"/>
                    <a:pt x="4023" y="4921"/>
                  </a:cubicBezTo>
                  <a:cubicBezTo>
                    <a:pt x="4037" y="4921"/>
                    <a:pt x="4051" y="4920"/>
                    <a:pt x="4063" y="4914"/>
                  </a:cubicBezTo>
                  <a:cubicBezTo>
                    <a:pt x="4163" y="4867"/>
                    <a:pt x="4267" y="4830"/>
                    <a:pt x="4370" y="4791"/>
                  </a:cubicBezTo>
                  <a:cubicBezTo>
                    <a:pt x="4440" y="4764"/>
                    <a:pt x="4510" y="4736"/>
                    <a:pt x="4576" y="4736"/>
                  </a:cubicBezTo>
                  <a:cubicBezTo>
                    <a:pt x="4621" y="4736"/>
                    <a:pt x="4663" y="4748"/>
                    <a:pt x="4702" y="4783"/>
                  </a:cubicBezTo>
                  <a:cubicBezTo>
                    <a:pt x="5021" y="4689"/>
                    <a:pt x="5110" y="4401"/>
                    <a:pt x="5290" y="4195"/>
                  </a:cubicBezTo>
                  <a:cubicBezTo>
                    <a:pt x="5180" y="4129"/>
                    <a:pt x="5158" y="4059"/>
                    <a:pt x="5288" y="4028"/>
                  </a:cubicBezTo>
                  <a:cubicBezTo>
                    <a:pt x="5415" y="4000"/>
                    <a:pt x="5444" y="3932"/>
                    <a:pt x="5436" y="3820"/>
                  </a:cubicBezTo>
                  <a:cubicBezTo>
                    <a:pt x="5387" y="3804"/>
                    <a:pt x="5349" y="3792"/>
                    <a:pt x="5277" y="3768"/>
                  </a:cubicBezTo>
                  <a:cubicBezTo>
                    <a:pt x="5355" y="3725"/>
                    <a:pt x="5394" y="3702"/>
                    <a:pt x="5445" y="3676"/>
                  </a:cubicBezTo>
                  <a:cubicBezTo>
                    <a:pt x="5416" y="3603"/>
                    <a:pt x="5388" y="3531"/>
                    <a:pt x="5348" y="3432"/>
                  </a:cubicBezTo>
                  <a:cubicBezTo>
                    <a:pt x="5281" y="3512"/>
                    <a:pt x="5237" y="3563"/>
                    <a:pt x="5179" y="3631"/>
                  </a:cubicBezTo>
                  <a:cubicBezTo>
                    <a:pt x="5172" y="3455"/>
                    <a:pt x="4939" y="3450"/>
                    <a:pt x="4968" y="3275"/>
                  </a:cubicBezTo>
                  <a:cubicBezTo>
                    <a:pt x="4969" y="3271"/>
                    <a:pt x="4907" y="3262"/>
                    <a:pt x="4876" y="3249"/>
                  </a:cubicBezTo>
                  <a:cubicBezTo>
                    <a:pt x="4836" y="3231"/>
                    <a:pt x="4798" y="3209"/>
                    <a:pt x="4761" y="3190"/>
                  </a:cubicBezTo>
                  <a:cubicBezTo>
                    <a:pt x="4688" y="3235"/>
                    <a:pt x="4654" y="3255"/>
                    <a:pt x="4611" y="3255"/>
                  </a:cubicBezTo>
                  <a:cubicBezTo>
                    <a:pt x="4577" y="3255"/>
                    <a:pt x="4536" y="3242"/>
                    <a:pt x="4465" y="3219"/>
                  </a:cubicBezTo>
                  <a:cubicBezTo>
                    <a:pt x="4465" y="3216"/>
                    <a:pt x="4464" y="3215"/>
                    <a:pt x="4463" y="3214"/>
                  </a:cubicBezTo>
                  <a:lnTo>
                    <a:pt x="4460" y="3216"/>
                  </a:lnTo>
                  <a:lnTo>
                    <a:pt x="4468" y="3221"/>
                  </a:lnTo>
                  <a:cubicBezTo>
                    <a:pt x="4448" y="3211"/>
                    <a:pt x="4432" y="3206"/>
                    <a:pt x="4419" y="3206"/>
                  </a:cubicBezTo>
                  <a:cubicBezTo>
                    <a:pt x="4344" y="3206"/>
                    <a:pt x="4362" y="3348"/>
                    <a:pt x="4286" y="3348"/>
                  </a:cubicBezTo>
                  <a:cubicBezTo>
                    <a:pt x="4285" y="3348"/>
                    <a:pt x="4283" y="3348"/>
                    <a:pt x="4281" y="3348"/>
                  </a:cubicBezTo>
                  <a:cubicBezTo>
                    <a:pt x="4258" y="3191"/>
                    <a:pt x="4170" y="3120"/>
                    <a:pt x="3995" y="3120"/>
                  </a:cubicBezTo>
                  <a:cubicBezTo>
                    <a:pt x="3966" y="3120"/>
                    <a:pt x="3936" y="3121"/>
                    <a:pt x="3903" y="3125"/>
                  </a:cubicBezTo>
                  <a:cubicBezTo>
                    <a:pt x="3905" y="3127"/>
                    <a:pt x="3906" y="3129"/>
                    <a:pt x="3907" y="3131"/>
                  </a:cubicBezTo>
                  <a:cubicBezTo>
                    <a:pt x="3905" y="3130"/>
                    <a:pt x="3903" y="3130"/>
                    <a:pt x="3902" y="3129"/>
                  </a:cubicBezTo>
                  <a:lnTo>
                    <a:pt x="3902" y="3129"/>
                  </a:lnTo>
                  <a:cubicBezTo>
                    <a:pt x="3917" y="3182"/>
                    <a:pt x="3931" y="3237"/>
                    <a:pt x="3952" y="3318"/>
                  </a:cubicBezTo>
                  <a:cubicBezTo>
                    <a:pt x="3799" y="3276"/>
                    <a:pt x="3807" y="3157"/>
                    <a:pt x="3772" y="3057"/>
                  </a:cubicBezTo>
                  <a:lnTo>
                    <a:pt x="3772" y="3057"/>
                  </a:lnTo>
                  <a:cubicBezTo>
                    <a:pt x="3817" y="3082"/>
                    <a:pt x="3859" y="3105"/>
                    <a:pt x="3902" y="3129"/>
                  </a:cubicBezTo>
                  <a:cubicBezTo>
                    <a:pt x="3902" y="3127"/>
                    <a:pt x="3901" y="3126"/>
                    <a:pt x="3901" y="3125"/>
                  </a:cubicBezTo>
                  <a:lnTo>
                    <a:pt x="3903" y="3125"/>
                  </a:lnTo>
                  <a:cubicBezTo>
                    <a:pt x="3844" y="3010"/>
                    <a:pt x="3744" y="2906"/>
                    <a:pt x="3814" y="2756"/>
                  </a:cubicBezTo>
                  <a:cubicBezTo>
                    <a:pt x="3820" y="2745"/>
                    <a:pt x="3791" y="2716"/>
                    <a:pt x="3777" y="2697"/>
                  </a:cubicBezTo>
                  <a:lnTo>
                    <a:pt x="3584" y="2697"/>
                  </a:lnTo>
                  <a:cubicBezTo>
                    <a:pt x="3561" y="2556"/>
                    <a:pt x="3536" y="2400"/>
                    <a:pt x="3506" y="2219"/>
                  </a:cubicBezTo>
                  <a:lnTo>
                    <a:pt x="3506" y="2219"/>
                  </a:lnTo>
                  <a:cubicBezTo>
                    <a:pt x="3593" y="2229"/>
                    <a:pt x="3646" y="2234"/>
                    <a:pt x="3714" y="2242"/>
                  </a:cubicBezTo>
                  <a:cubicBezTo>
                    <a:pt x="3698" y="2358"/>
                    <a:pt x="3672" y="2464"/>
                    <a:pt x="3674" y="2572"/>
                  </a:cubicBezTo>
                  <a:cubicBezTo>
                    <a:pt x="3674" y="2615"/>
                    <a:pt x="3741" y="2655"/>
                    <a:pt x="3777" y="2697"/>
                  </a:cubicBezTo>
                  <a:cubicBezTo>
                    <a:pt x="3844" y="2469"/>
                    <a:pt x="3739" y="2234"/>
                    <a:pt x="3796" y="2047"/>
                  </a:cubicBezTo>
                  <a:cubicBezTo>
                    <a:pt x="3730" y="1974"/>
                    <a:pt x="3637" y="1916"/>
                    <a:pt x="3640" y="1861"/>
                  </a:cubicBezTo>
                  <a:cubicBezTo>
                    <a:pt x="3643" y="1718"/>
                    <a:pt x="3689" y="1577"/>
                    <a:pt x="3718" y="1433"/>
                  </a:cubicBezTo>
                  <a:cubicBezTo>
                    <a:pt x="3720" y="1420"/>
                    <a:pt x="3718" y="1407"/>
                    <a:pt x="3718" y="1394"/>
                  </a:cubicBezTo>
                  <a:cubicBezTo>
                    <a:pt x="3693" y="1386"/>
                    <a:pt x="3668" y="1379"/>
                    <a:pt x="3605" y="1359"/>
                  </a:cubicBezTo>
                  <a:cubicBezTo>
                    <a:pt x="3817" y="1243"/>
                    <a:pt x="3584" y="1189"/>
                    <a:pt x="3575" y="1089"/>
                  </a:cubicBezTo>
                  <a:lnTo>
                    <a:pt x="3575" y="1089"/>
                  </a:lnTo>
                  <a:cubicBezTo>
                    <a:pt x="3621" y="1090"/>
                    <a:pt x="3649" y="1092"/>
                    <a:pt x="3698" y="1094"/>
                  </a:cubicBezTo>
                  <a:cubicBezTo>
                    <a:pt x="3664" y="1020"/>
                    <a:pt x="3630" y="955"/>
                    <a:pt x="3602" y="889"/>
                  </a:cubicBezTo>
                  <a:cubicBezTo>
                    <a:pt x="3585" y="847"/>
                    <a:pt x="3552" y="781"/>
                    <a:pt x="3569" y="761"/>
                  </a:cubicBezTo>
                  <a:cubicBezTo>
                    <a:pt x="3647" y="671"/>
                    <a:pt x="3584" y="632"/>
                    <a:pt x="3523" y="587"/>
                  </a:cubicBezTo>
                  <a:cubicBezTo>
                    <a:pt x="3500" y="569"/>
                    <a:pt x="3453" y="547"/>
                    <a:pt x="3455" y="535"/>
                  </a:cubicBezTo>
                  <a:cubicBezTo>
                    <a:pt x="3492" y="335"/>
                    <a:pt x="3320" y="347"/>
                    <a:pt x="3193" y="293"/>
                  </a:cubicBezTo>
                  <a:cubicBezTo>
                    <a:pt x="3251" y="251"/>
                    <a:pt x="3294" y="223"/>
                    <a:pt x="3336" y="193"/>
                  </a:cubicBezTo>
                  <a:cubicBezTo>
                    <a:pt x="3334" y="178"/>
                    <a:pt x="3331" y="166"/>
                    <a:pt x="3329" y="152"/>
                  </a:cubicBezTo>
                  <a:cubicBezTo>
                    <a:pt x="3173" y="161"/>
                    <a:pt x="3016" y="170"/>
                    <a:pt x="2851" y="178"/>
                  </a:cubicBezTo>
                  <a:cubicBezTo>
                    <a:pt x="2879" y="113"/>
                    <a:pt x="2894" y="73"/>
                    <a:pt x="29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7"/>
            <p:cNvSpPr/>
            <p:nvPr/>
          </p:nvSpPr>
          <p:spPr>
            <a:xfrm>
              <a:off x="2003074" y="5626613"/>
              <a:ext cx="4019" cy="8715"/>
            </a:xfrm>
            <a:custGeom>
              <a:avLst/>
              <a:gdLst/>
              <a:ahLst/>
              <a:cxnLst/>
              <a:rect l="l" t="t" r="r" b="b"/>
              <a:pathLst>
                <a:path w="95" h="206" extrusionOk="0">
                  <a:moveTo>
                    <a:pt x="95" y="0"/>
                  </a:moveTo>
                  <a:cubicBezTo>
                    <a:pt x="1" y="85"/>
                    <a:pt x="1" y="86"/>
                    <a:pt x="95" y="206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7"/>
            <p:cNvSpPr/>
            <p:nvPr/>
          </p:nvSpPr>
          <p:spPr>
            <a:xfrm>
              <a:off x="2007009" y="5626444"/>
              <a:ext cx="127" cy="212"/>
            </a:xfrm>
            <a:custGeom>
              <a:avLst/>
              <a:gdLst/>
              <a:ahLst/>
              <a:cxnLst/>
              <a:rect l="l" t="t" r="r" b="b"/>
              <a:pathLst>
                <a:path w="3" h="5" extrusionOk="0">
                  <a:moveTo>
                    <a:pt x="1" y="0"/>
                  </a:moveTo>
                  <a:cubicBezTo>
                    <a:pt x="2" y="3"/>
                    <a:pt x="2" y="3"/>
                    <a:pt x="2" y="4"/>
                  </a:cubicBezTo>
                  <a:cubicBezTo>
                    <a:pt x="3" y="3"/>
                    <a:pt x="3" y="3"/>
                    <a:pt x="2" y="3"/>
                  </a:cubicBezTo>
                  <a:lnTo>
                    <a:pt x="2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7"/>
            <p:cNvSpPr/>
            <p:nvPr/>
          </p:nvSpPr>
          <p:spPr>
            <a:xfrm>
              <a:off x="2147728" y="5554308"/>
              <a:ext cx="5881" cy="7404"/>
            </a:xfrm>
            <a:custGeom>
              <a:avLst/>
              <a:gdLst/>
              <a:ahLst/>
              <a:cxnLst/>
              <a:rect l="l" t="t" r="r" b="b"/>
              <a:pathLst>
                <a:path w="139" h="175" extrusionOk="0">
                  <a:moveTo>
                    <a:pt x="14" y="1"/>
                  </a:moveTo>
                  <a:cubicBezTo>
                    <a:pt x="10" y="59"/>
                    <a:pt x="1" y="83"/>
                    <a:pt x="8" y="99"/>
                  </a:cubicBezTo>
                  <a:cubicBezTo>
                    <a:pt x="18" y="127"/>
                    <a:pt x="36" y="151"/>
                    <a:pt x="53" y="175"/>
                  </a:cubicBezTo>
                  <a:cubicBezTo>
                    <a:pt x="138" y="110"/>
                    <a:pt x="63" y="78"/>
                    <a:pt x="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48"/>
          <p:cNvSpPr txBox="1">
            <a:spLocks noGrp="1"/>
          </p:cNvSpPr>
          <p:nvPr>
            <p:ph type="subTitle" idx="1"/>
          </p:nvPr>
        </p:nvSpPr>
        <p:spPr>
          <a:xfrm rot="236">
            <a:off x="214119" y="1491790"/>
            <a:ext cx="4682145" cy="18720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sz="1600" dirty="0"/>
              <a:t>1.Cara </a:t>
            </a:r>
            <a:r>
              <a:rPr sz="1600" dirty="0" err="1"/>
              <a:t>mengcoppy</a:t>
            </a:r>
            <a:r>
              <a:rPr sz="1600" dirty="0"/>
              <a:t> paste </a:t>
            </a:r>
            <a:r>
              <a:rPr sz="1600" dirty="0" err="1"/>
              <a:t>menggunakan</a:t>
            </a:r>
            <a:r>
              <a:rPr sz="1600" dirty="0"/>
              <a:t> ctrl.</a:t>
            </a:r>
          </a:p>
          <a:p>
            <a:pPr marL="0" indent="0" algn="l">
              <a:spcAft>
                <a:spcPts val="1600"/>
              </a:spcAft>
            </a:pPr>
            <a:r>
              <a:rPr lang="id-ID" sz="1600" dirty="0"/>
              <a:t>C</a:t>
            </a:r>
            <a:r>
              <a:rPr lang="x-none" sz="1600"/>
              <a:t>ara1.</a:t>
            </a:r>
            <a:r>
              <a:rPr sz="1600" dirty="0"/>
              <a:t> </a:t>
            </a:r>
            <a:r>
              <a:rPr sz="1600" dirty="0" err="1"/>
              <a:t>jika</a:t>
            </a:r>
            <a:r>
              <a:rPr sz="1600" dirty="0"/>
              <a:t> </a:t>
            </a:r>
            <a:r>
              <a:rPr sz="1600" dirty="0" err="1"/>
              <a:t>akan</a:t>
            </a:r>
            <a:r>
              <a:rPr sz="1600" dirty="0"/>
              <a:t> </a:t>
            </a:r>
            <a:r>
              <a:rPr sz="1600" dirty="0" err="1"/>
              <a:t>mengcoppy</a:t>
            </a:r>
            <a:r>
              <a:rPr sz="1600" dirty="0"/>
              <a:t> </a:t>
            </a:r>
            <a:r>
              <a:rPr sz="1600" dirty="0" err="1"/>
              <a:t>maka</a:t>
            </a:r>
            <a:r>
              <a:rPr sz="1600" dirty="0"/>
              <a:t> </a:t>
            </a:r>
            <a:r>
              <a:rPr sz="1600" dirty="0" err="1"/>
              <a:t>blok</a:t>
            </a:r>
            <a:r>
              <a:rPr sz="1600" dirty="0"/>
              <a:t> </a:t>
            </a:r>
            <a:r>
              <a:rPr sz="1600" dirty="0" err="1"/>
              <a:t>dulu</a:t>
            </a:r>
            <a:r>
              <a:rPr sz="1600" dirty="0"/>
              <a:t> </a:t>
            </a:r>
            <a:r>
              <a:rPr sz="1600" dirty="0" err="1"/>
              <a:t>teksnya,lalu</a:t>
            </a:r>
            <a:r>
              <a:rPr sz="1600" dirty="0"/>
              <a:t> </a:t>
            </a:r>
            <a:r>
              <a:rPr sz="1600" dirty="0" err="1"/>
              <a:t>tekan</a:t>
            </a:r>
            <a:r>
              <a:rPr sz="1600" dirty="0"/>
              <a:t> </a:t>
            </a:r>
            <a:r>
              <a:rPr lang="id-ID" sz="1600" dirty="0"/>
              <a:t> </a:t>
            </a:r>
            <a:r>
              <a:rPr lang="id-ID" sz="1600" b="1" dirty="0"/>
              <a:t>Ctrl</a:t>
            </a:r>
            <a:r>
              <a:rPr lang="id-ID" sz="1600" dirty="0"/>
              <a:t> + c untuk Menyalin, dan </a:t>
            </a:r>
            <a:r>
              <a:rPr lang="id-ID" sz="1600" b="1" dirty="0"/>
              <a:t>Ctrl</a:t>
            </a:r>
            <a:r>
              <a:rPr lang="id-ID" sz="1600" dirty="0"/>
              <a:t> + v untuk Menempelkan. Dan kalian bisa juga membloknya memakai ctrl + a</a:t>
            </a:r>
          </a:p>
          <a:p>
            <a:pPr marL="0" indent="0">
              <a:spcAft>
                <a:spcPts val="1600"/>
              </a:spcAft>
            </a:pPr>
            <a:endParaRPr lang="id-ID" sz="1600" dirty="0"/>
          </a:p>
          <a:p>
            <a:pPr marL="0" indent="0">
              <a:spcAft>
                <a:spcPts val="1600"/>
              </a:spcAft>
            </a:pPr>
            <a:endParaRPr lang="id-ID" dirty="0"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dirty="0"/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407" name="Google Shape;1407;p48"/>
          <p:cNvSpPr txBox="1">
            <a:spLocks noGrp="1"/>
          </p:cNvSpPr>
          <p:nvPr>
            <p:ph type="title"/>
          </p:nvPr>
        </p:nvSpPr>
        <p:spPr>
          <a:xfrm>
            <a:off x="-53391" y="155027"/>
            <a:ext cx="5222853" cy="11882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4400" dirty="0"/>
              <a:t>PEMBAHASAN</a:t>
            </a:r>
          </a:p>
        </p:txBody>
      </p:sp>
      <p:cxnSp>
        <p:nvCxnSpPr>
          <p:cNvPr id="1408" name="Google Shape;1408;p48"/>
          <p:cNvCxnSpPr/>
          <p:nvPr/>
        </p:nvCxnSpPr>
        <p:spPr>
          <a:xfrm>
            <a:off x="414987" y="1197616"/>
            <a:ext cx="4843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9" name="Google Shape;1409;p48"/>
          <p:cNvSpPr/>
          <p:nvPr/>
        </p:nvSpPr>
        <p:spPr>
          <a:xfrm>
            <a:off x="5626958" y="-565865"/>
            <a:ext cx="1126308" cy="1625772"/>
          </a:xfrm>
          <a:custGeom>
            <a:avLst/>
            <a:gdLst/>
            <a:ahLst/>
            <a:cxnLst/>
            <a:rect l="l" t="t" r="r" b="b"/>
            <a:pathLst>
              <a:path w="10416" h="15035" extrusionOk="0">
                <a:moveTo>
                  <a:pt x="9748" y="7600"/>
                </a:moveTo>
                <a:cubicBezTo>
                  <a:pt x="9559" y="8085"/>
                  <a:pt x="9377" y="8579"/>
                  <a:pt x="9131" y="9038"/>
                </a:cubicBezTo>
                <a:cubicBezTo>
                  <a:pt x="9004" y="9277"/>
                  <a:pt x="8883" y="9637"/>
                  <a:pt x="8327" y="9449"/>
                </a:cubicBezTo>
                <a:cubicBezTo>
                  <a:pt x="8628" y="9763"/>
                  <a:pt x="8603" y="9962"/>
                  <a:pt x="8402" y="10174"/>
                </a:cubicBezTo>
                <a:cubicBezTo>
                  <a:pt x="8311" y="10271"/>
                  <a:pt x="8285" y="10437"/>
                  <a:pt x="8247" y="10576"/>
                </a:cubicBezTo>
                <a:cubicBezTo>
                  <a:pt x="8169" y="10867"/>
                  <a:pt x="8076" y="11133"/>
                  <a:pt x="7864" y="11377"/>
                </a:cubicBezTo>
                <a:cubicBezTo>
                  <a:pt x="7672" y="11596"/>
                  <a:pt x="7597" y="11912"/>
                  <a:pt x="7448" y="12172"/>
                </a:cubicBezTo>
                <a:cubicBezTo>
                  <a:pt x="7300" y="12429"/>
                  <a:pt x="7118" y="12669"/>
                  <a:pt x="6958" y="12922"/>
                </a:cubicBezTo>
                <a:cubicBezTo>
                  <a:pt x="6911" y="12997"/>
                  <a:pt x="6895" y="13092"/>
                  <a:pt x="6862" y="13177"/>
                </a:cubicBezTo>
                <a:cubicBezTo>
                  <a:pt x="6832" y="13250"/>
                  <a:pt x="6813" y="13330"/>
                  <a:pt x="6766" y="13389"/>
                </a:cubicBezTo>
                <a:cubicBezTo>
                  <a:pt x="6671" y="13512"/>
                  <a:pt x="6016" y="13756"/>
                  <a:pt x="5872" y="13753"/>
                </a:cubicBezTo>
                <a:cubicBezTo>
                  <a:pt x="5754" y="13903"/>
                  <a:pt x="5679" y="14065"/>
                  <a:pt x="5551" y="14148"/>
                </a:cubicBezTo>
                <a:cubicBezTo>
                  <a:pt x="5341" y="14287"/>
                  <a:pt x="5092" y="14363"/>
                  <a:pt x="4872" y="14487"/>
                </a:cubicBezTo>
                <a:cubicBezTo>
                  <a:pt x="4494" y="14701"/>
                  <a:pt x="4106" y="14825"/>
                  <a:pt x="3665" y="14759"/>
                </a:cubicBezTo>
                <a:cubicBezTo>
                  <a:pt x="3557" y="14743"/>
                  <a:pt x="3444" y="14762"/>
                  <a:pt x="3326" y="14764"/>
                </a:cubicBezTo>
                <a:cubicBezTo>
                  <a:pt x="3314" y="14855"/>
                  <a:pt x="3301" y="14940"/>
                  <a:pt x="3289" y="15035"/>
                </a:cubicBezTo>
                <a:cubicBezTo>
                  <a:pt x="2067" y="14960"/>
                  <a:pt x="1158" y="14415"/>
                  <a:pt x="607" y="13337"/>
                </a:cubicBezTo>
                <a:cubicBezTo>
                  <a:pt x="379" y="12891"/>
                  <a:pt x="207" y="12413"/>
                  <a:pt x="28" y="11945"/>
                </a:cubicBezTo>
                <a:cubicBezTo>
                  <a:pt x="0" y="11875"/>
                  <a:pt x="66" y="11769"/>
                  <a:pt x="89" y="11680"/>
                </a:cubicBezTo>
                <a:cubicBezTo>
                  <a:pt x="107" y="11609"/>
                  <a:pt x="163" y="11506"/>
                  <a:pt x="136" y="11472"/>
                </a:cubicBezTo>
                <a:cubicBezTo>
                  <a:pt x="11" y="11321"/>
                  <a:pt x="101" y="11177"/>
                  <a:pt x="110" y="11026"/>
                </a:cubicBezTo>
                <a:cubicBezTo>
                  <a:pt x="115" y="10913"/>
                  <a:pt x="40" y="10798"/>
                  <a:pt x="43" y="10687"/>
                </a:cubicBezTo>
                <a:cubicBezTo>
                  <a:pt x="48" y="10507"/>
                  <a:pt x="63" y="10320"/>
                  <a:pt x="121" y="10152"/>
                </a:cubicBezTo>
                <a:cubicBezTo>
                  <a:pt x="164" y="10026"/>
                  <a:pt x="228" y="9938"/>
                  <a:pt x="123" y="9807"/>
                </a:cubicBezTo>
                <a:cubicBezTo>
                  <a:pt x="76" y="9747"/>
                  <a:pt x="85" y="9621"/>
                  <a:pt x="108" y="9537"/>
                </a:cubicBezTo>
                <a:cubicBezTo>
                  <a:pt x="337" y="8724"/>
                  <a:pt x="525" y="7896"/>
                  <a:pt x="826" y="7110"/>
                </a:cubicBezTo>
                <a:cubicBezTo>
                  <a:pt x="1115" y="6354"/>
                  <a:pt x="1461" y="5613"/>
                  <a:pt x="2098" y="5042"/>
                </a:cubicBezTo>
                <a:cubicBezTo>
                  <a:pt x="2377" y="4793"/>
                  <a:pt x="2519" y="4399"/>
                  <a:pt x="2770" y="4113"/>
                </a:cubicBezTo>
                <a:cubicBezTo>
                  <a:pt x="3048" y="3798"/>
                  <a:pt x="3140" y="3386"/>
                  <a:pt x="3388" y="3067"/>
                </a:cubicBezTo>
                <a:cubicBezTo>
                  <a:pt x="3670" y="2703"/>
                  <a:pt x="4020" y="2386"/>
                  <a:pt x="4274" y="2005"/>
                </a:cubicBezTo>
                <a:cubicBezTo>
                  <a:pt x="4390" y="1830"/>
                  <a:pt x="4658" y="1977"/>
                  <a:pt x="4701" y="1697"/>
                </a:cubicBezTo>
                <a:cubicBezTo>
                  <a:pt x="4726" y="1533"/>
                  <a:pt x="4890" y="1366"/>
                  <a:pt x="5034" y="1249"/>
                </a:cubicBezTo>
                <a:cubicBezTo>
                  <a:pt x="5375" y="969"/>
                  <a:pt x="5732" y="708"/>
                  <a:pt x="6096" y="456"/>
                </a:cubicBezTo>
                <a:cubicBezTo>
                  <a:pt x="6370" y="265"/>
                  <a:pt x="6634" y="41"/>
                  <a:pt x="7025" y="146"/>
                </a:cubicBezTo>
                <a:cubicBezTo>
                  <a:pt x="7119" y="172"/>
                  <a:pt x="7250" y="61"/>
                  <a:pt x="7393" y="1"/>
                </a:cubicBezTo>
                <a:cubicBezTo>
                  <a:pt x="7347" y="411"/>
                  <a:pt x="7060" y="465"/>
                  <a:pt x="6740" y="546"/>
                </a:cubicBezTo>
                <a:cubicBezTo>
                  <a:pt x="6958" y="641"/>
                  <a:pt x="7177" y="735"/>
                  <a:pt x="7377" y="823"/>
                </a:cubicBezTo>
                <a:cubicBezTo>
                  <a:pt x="7476" y="748"/>
                  <a:pt x="7566" y="680"/>
                  <a:pt x="7656" y="609"/>
                </a:cubicBezTo>
                <a:cubicBezTo>
                  <a:pt x="7740" y="545"/>
                  <a:pt x="7822" y="477"/>
                  <a:pt x="7875" y="434"/>
                </a:cubicBezTo>
                <a:cubicBezTo>
                  <a:pt x="8182" y="410"/>
                  <a:pt x="8185" y="948"/>
                  <a:pt x="8552" y="734"/>
                </a:cubicBezTo>
                <a:cubicBezTo>
                  <a:pt x="8526" y="597"/>
                  <a:pt x="8501" y="467"/>
                  <a:pt x="8464" y="274"/>
                </a:cubicBezTo>
                <a:cubicBezTo>
                  <a:pt x="8594" y="312"/>
                  <a:pt x="8693" y="316"/>
                  <a:pt x="8750" y="365"/>
                </a:cubicBezTo>
                <a:cubicBezTo>
                  <a:pt x="9001" y="583"/>
                  <a:pt x="9245" y="810"/>
                  <a:pt x="9480" y="1047"/>
                </a:cubicBezTo>
                <a:cubicBezTo>
                  <a:pt x="9649" y="1216"/>
                  <a:pt x="9753" y="1400"/>
                  <a:pt x="9801" y="1662"/>
                </a:cubicBezTo>
                <a:cubicBezTo>
                  <a:pt x="9855" y="1962"/>
                  <a:pt x="10079" y="2228"/>
                  <a:pt x="10214" y="2515"/>
                </a:cubicBezTo>
                <a:cubicBezTo>
                  <a:pt x="10285" y="2666"/>
                  <a:pt x="10360" y="2832"/>
                  <a:pt x="10370" y="2994"/>
                </a:cubicBezTo>
                <a:cubicBezTo>
                  <a:pt x="10401" y="3536"/>
                  <a:pt x="10405" y="4081"/>
                  <a:pt x="10415" y="4624"/>
                </a:cubicBezTo>
                <a:cubicBezTo>
                  <a:pt x="10416" y="4720"/>
                  <a:pt x="10407" y="4819"/>
                  <a:pt x="10383" y="4912"/>
                </a:cubicBezTo>
                <a:cubicBezTo>
                  <a:pt x="10274" y="5338"/>
                  <a:pt x="10206" y="5766"/>
                  <a:pt x="10166" y="6207"/>
                </a:cubicBezTo>
                <a:cubicBezTo>
                  <a:pt x="10144" y="6457"/>
                  <a:pt x="10154" y="6807"/>
                  <a:pt x="9734" y="6819"/>
                </a:cubicBezTo>
                <a:cubicBezTo>
                  <a:pt x="9715" y="6819"/>
                  <a:pt x="9670" y="6973"/>
                  <a:pt x="9683" y="6981"/>
                </a:cubicBezTo>
                <a:cubicBezTo>
                  <a:pt x="9953" y="7166"/>
                  <a:pt x="9826" y="7397"/>
                  <a:pt x="9748" y="7600"/>
                </a:cubicBezTo>
                <a:close/>
                <a:moveTo>
                  <a:pt x="7440" y="1024"/>
                </a:moveTo>
                <a:cubicBezTo>
                  <a:pt x="7429" y="1067"/>
                  <a:pt x="7418" y="1108"/>
                  <a:pt x="7408" y="1151"/>
                </a:cubicBezTo>
                <a:cubicBezTo>
                  <a:pt x="7686" y="1212"/>
                  <a:pt x="7966" y="1270"/>
                  <a:pt x="8246" y="1330"/>
                </a:cubicBezTo>
                <a:cubicBezTo>
                  <a:pt x="8062" y="894"/>
                  <a:pt x="7725" y="1055"/>
                  <a:pt x="7440" y="1024"/>
                </a:cubicBezTo>
                <a:close/>
                <a:moveTo>
                  <a:pt x="5711" y="2253"/>
                </a:moveTo>
                <a:cubicBezTo>
                  <a:pt x="5892" y="2070"/>
                  <a:pt x="5992" y="1968"/>
                  <a:pt x="6154" y="1802"/>
                </a:cubicBezTo>
                <a:cubicBezTo>
                  <a:pt x="5839" y="1801"/>
                  <a:pt x="5720" y="1893"/>
                  <a:pt x="5711" y="2253"/>
                </a:cubicBezTo>
                <a:close/>
                <a:moveTo>
                  <a:pt x="3992" y="14329"/>
                </a:moveTo>
                <a:cubicBezTo>
                  <a:pt x="3695" y="14091"/>
                  <a:pt x="3446" y="14441"/>
                  <a:pt x="3177" y="14382"/>
                </a:cubicBezTo>
                <a:cubicBezTo>
                  <a:pt x="3450" y="14500"/>
                  <a:pt x="3725" y="14576"/>
                  <a:pt x="3992" y="14329"/>
                </a:cubicBezTo>
                <a:close/>
                <a:moveTo>
                  <a:pt x="3788" y="13863"/>
                </a:moveTo>
                <a:cubicBezTo>
                  <a:pt x="3886" y="13862"/>
                  <a:pt x="3983" y="13861"/>
                  <a:pt x="4082" y="13860"/>
                </a:cubicBezTo>
                <a:cubicBezTo>
                  <a:pt x="4083" y="13826"/>
                  <a:pt x="4085" y="13793"/>
                  <a:pt x="4086" y="13761"/>
                </a:cubicBezTo>
                <a:cubicBezTo>
                  <a:pt x="4033" y="13752"/>
                  <a:pt x="3979" y="13735"/>
                  <a:pt x="3929" y="13739"/>
                </a:cubicBezTo>
                <a:cubicBezTo>
                  <a:pt x="3873" y="13746"/>
                  <a:pt x="3823" y="13776"/>
                  <a:pt x="3771" y="13795"/>
                </a:cubicBezTo>
                <a:cubicBezTo>
                  <a:pt x="3776" y="13818"/>
                  <a:pt x="3782" y="13840"/>
                  <a:pt x="3788" y="13863"/>
                </a:cubicBezTo>
                <a:close/>
                <a:moveTo>
                  <a:pt x="4795" y="13928"/>
                </a:moveTo>
                <a:cubicBezTo>
                  <a:pt x="4683" y="13965"/>
                  <a:pt x="4570" y="14001"/>
                  <a:pt x="4382" y="14063"/>
                </a:cubicBezTo>
                <a:cubicBezTo>
                  <a:pt x="4637" y="14205"/>
                  <a:pt x="4736" y="14126"/>
                  <a:pt x="4795" y="13928"/>
                </a:cubicBezTo>
                <a:close/>
                <a:moveTo>
                  <a:pt x="5581" y="12516"/>
                </a:moveTo>
                <a:cubicBezTo>
                  <a:pt x="5070" y="12830"/>
                  <a:pt x="4815" y="13100"/>
                  <a:pt x="4740" y="13361"/>
                </a:cubicBezTo>
                <a:cubicBezTo>
                  <a:pt x="4856" y="13300"/>
                  <a:pt x="4998" y="13198"/>
                  <a:pt x="5155" y="13151"/>
                </a:cubicBezTo>
                <a:cubicBezTo>
                  <a:pt x="5465" y="13059"/>
                  <a:pt x="5602" y="12877"/>
                  <a:pt x="5581" y="12516"/>
                </a:cubicBezTo>
                <a:close/>
                <a:moveTo>
                  <a:pt x="7463" y="8725"/>
                </a:moveTo>
                <a:cubicBezTo>
                  <a:pt x="8120" y="7511"/>
                  <a:pt x="8659" y="6245"/>
                  <a:pt x="9076" y="4927"/>
                </a:cubicBezTo>
                <a:cubicBezTo>
                  <a:pt x="9234" y="4426"/>
                  <a:pt x="9299" y="3915"/>
                  <a:pt x="9317" y="3399"/>
                </a:cubicBezTo>
                <a:cubicBezTo>
                  <a:pt x="9325" y="3217"/>
                  <a:pt x="9254" y="3025"/>
                  <a:pt x="9185" y="2849"/>
                </a:cubicBezTo>
                <a:cubicBezTo>
                  <a:pt x="9029" y="2446"/>
                  <a:pt x="8796" y="2101"/>
                  <a:pt x="8404" y="1880"/>
                </a:cubicBezTo>
                <a:cubicBezTo>
                  <a:pt x="8267" y="1802"/>
                  <a:pt x="8121" y="1701"/>
                  <a:pt x="8041" y="1572"/>
                </a:cubicBezTo>
                <a:cubicBezTo>
                  <a:pt x="7950" y="1425"/>
                  <a:pt x="7836" y="1421"/>
                  <a:pt x="7718" y="1455"/>
                </a:cubicBezTo>
                <a:cubicBezTo>
                  <a:pt x="7400" y="1550"/>
                  <a:pt x="7082" y="1651"/>
                  <a:pt x="6778" y="1779"/>
                </a:cubicBezTo>
                <a:cubicBezTo>
                  <a:pt x="6297" y="1982"/>
                  <a:pt x="5946" y="2355"/>
                  <a:pt x="5591" y="2719"/>
                </a:cubicBezTo>
                <a:cubicBezTo>
                  <a:pt x="5157" y="3166"/>
                  <a:pt x="4685" y="3583"/>
                  <a:pt x="4293" y="4066"/>
                </a:cubicBezTo>
                <a:cubicBezTo>
                  <a:pt x="4132" y="4263"/>
                  <a:pt x="3813" y="4470"/>
                  <a:pt x="3974" y="4834"/>
                </a:cubicBezTo>
                <a:cubicBezTo>
                  <a:pt x="3983" y="4854"/>
                  <a:pt x="3944" y="4912"/>
                  <a:pt x="3914" y="4928"/>
                </a:cubicBezTo>
                <a:cubicBezTo>
                  <a:pt x="3590" y="5114"/>
                  <a:pt x="3367" y="5400"/>
                  <a:pt x="3201" y="5718"/>
                </a:cubicBezTo>
                <a:cubicBezTo>
                  <a:pt x="2743" y="6601"/>
                  <a:pt x="2300" y="7491"/>
                  <a:pt x="1870" y="8387"/>
                </a:cubicBezTo>
                <a:cubicBezTo>
                  <a:pt x="1726" y="8688"/>
                  <a:pt x="1614" y="9007"/>
                  <a:pt x="1532" y="9329"/>
                </a:cubicBezTo>
                <a:cubicBezTo>
                  <a:pt x="1438" y="9699"/>
                  <a:pt x="1391" y="10083"/>
                  <a:pt x="1330" y="10460"/>
                </a:cubicBezTo>
                <a:cubicBezTo>
                  <a:pt x="1229" y="11090"/>
                  <a:pt x="1153" y="11722"/>
                  <a:pt x="1404" y="12335"/>
                </a:cubicBezTo>
                <a:cubicBezTo>
                  <a:pt x="1590" y="12792"/>
                  <a:pt x="1969" y="13059"/>
                  <a:pt x="2399" y="13246"/>
                </a:cubicBezTo>
                <a:cubicBezTo>
                  <a:pt x="2514" y="13295"/>
                  <a:pt x="2781" y="13266"/>
                  <a:pt x="2798" y="13215"/>
                </a:cubicBezTo>
                <a:cubicBezTo>
                  <a:pt x="2850" y="13053"/>
                  <a:pt x="2918" y="13064"/>
                  <a:pt x="3053" y="13071"/>
                </a:cubicBezTo>
                <a:cubicBezTo>
                  <a:pt x="3866" y="13122"/>
                  <a:pt x="4561" y="12834"/>
                  <a:pt x="5160" y="12300"/>
                </a:cubicBezTo>
                <a:cubicBezTo>
                  <a:pt x="5301" y="12174"/>
                  <a:pt x="5389" y="11976"/>
                  <a:pt x="5545" y="11882"/>
                </a:cubicBezTo>
                <a:cubicBezTo>
                  <a:pt x="5821" y="11714"/>
                  <a:pt x="5912" y="11461"/>
                  <a:pt x="6034" y="11188"/>
                </a:cubicBezTo>
                <a:cubicBezTo>
                  <a:pt x="6131" y="10975"/>
                  <a:pt x="6131" y="10610"/>
                  <a:pt x="6452" y="10651"/>
                </a:cubicBezTo>
                <a:cubicBezTo>
                  <a:pt x="6550" y="10423"/>
                  <a:pt x="6615" y="10236"/>
                  <a:pt x="6708" y="10064"/>
                </a:cubicBezTo>
                <a:cubicBezTo>
                  <a:pt x="6954" y="9616"/>
                  <a:pt x="7218" y="9177"/>
                  <a:pt x="7463" y="8725"/>
                </a:cubicBezTo>
                <a:close/>
                <a:moveTo>
                  <a:pt x="6977" y="12283"/>
                </a:moveTo>
                <a:cubicBezTo>
                  <a:pt x="6514" y="12616"/>
                  <a:pt x="6514" y="12616"/>
                  <a:pt x="6611" y="12892"/>
                </a:cubicBezTo>
                <a:cubicBezTo>
                  <a:pt x="6722" y="12709"/>
                  <a:pt x="6821" y="12544"/>
                  <a:pt x="6977" y="12283"/>
                </a:cubicBezTo>
                <a:close/>
                <a:moveTo>
                  <a:pt x="7623" y="11084"/>
                </a:moveTo>
                <a:cubicBezTo>
                  <a:pt x="7601" y="11075"/>
                  <a:pt x="7580" y="11067"/>
                  <a:pt x="7559" y="11058"/>
                </a:cubicBezTo>
                <a:lnTo>
                  <a:pt x="7429" y="11359"/>
                </a:lnTo>
                <a:cubicBezTo>
                  <a:pt x="7455" y="11369"/>
                  <a:pt x="7482" y="11380"/>
                  <a:pt x="7508" y="11391"/>
                </a:cubicBezTo>
                <a:cubicBezTo>
                  <a:pt x="7546" y="11288"/>
                  <a:pt x="7586" y="11187"/>
                  <a:pt x="7623" y="11084"/>
                </a:cubicBezTo>
                <a:close/>
                <a:moveTo>
                  <a:pt x="10015" y="4157"/>
                </a:moveTo>
                <a:cubicBezTo>
                  <a:pt x="10168" y="4248"/>
                  <a:pt x="10260" y="4255"/>
                  <a:pt x="10204" y="4026"/>
                </a:cubicBezTo>
                <a:cubicBezTo>
                  <a:pt x="10141" y="4072"/>
                  <a:pt x="10081" y="4112"/>
                  <a:pt x="10015" y="4157"/>
                </a:cubicBezTo>
                <a:close/>
                <a:moveTo>
                  <a:pt x="8752" y="9210"/>
                </a:moveTo>
                <a:cubicBezTo>
                  <a:pt x="8744" y="9127"/>
                  <a:pt x="8737" y="9046"/>
                  <a:pt x="8729" y="8964"/>
                </a:cubicBezTo>
                <a:lnTo>
                  <a:pt x="8643" y="8968"/>
                </a:lnTo>
                <a:cubicBezTo>
                  <a:pt x="8638" y="9048"/>
                  <a:pt x="8634" y="9129"/>
                  <a:pt x="8629" y="921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0" name="Google Shape;1410;p48"/>
          <p:cNvGrpSpPr/>
          <p:nvPr/>
        </p:nvGrpSpPr>
        <p:grpSpPr>
          <a:xfrm>
            <a:off x="4277812" y="-491118"/>
            <a:ext cx="1761242" cy="1688734"/>
            <a:chOff x="1744484" y="823265"/>
            <a:chExt cx="1044132" cy="1001146"/>
          </a:xfrm>
        </p:grpSpPr>
        <p:sp>
          <p:nvSpPr>
            <p:cNvPr id="1411" name="Google Shape;1411;p48"/>
            <p:cNvSpPr/>
            <p:nvPr/>
          </p:nvSpPr>
          <p:spPr>
            <a:xfrm>
              <a:off x="2262426" y="1009508"/>
              <a:ext cx="90200" cy="201891"/>
            </a:xfrm>
            <a:custGeom>
              <a:avLst/>
              <a:gdLst/>
              <a:ahLst/>
              <a:cxnLst/>
              <a:rect l="l" t="t" r="r" b="b"/>
              <a:pathLst>
                <a:path w="2132" h="4772" extrusionOk="0">
                  <a:moveTo>
                    <a:pt x="1335" y="0"/>
                  </a:moveTo>
                  <a:cubicBezTo>
                    <a:pt x="1223" y="254"/>
                    <a:pt x="1129" y="467"/>
                    <a:pt x="1029" y="692"/>
                  </a:cubicBezTo>
                  <a:cubicBezTo>
                    <a:pt x="869" y="575"/>
                    <a:pt x="749" y="488"/>
                    <a:pt x="616" y="391"/>
                  </a:cubicBezTo>
                  <a:cubicBezTo>
                    <a:pt x="492" y="585"/>
                    <a:pt x="399" y="711"/>
                    <a:pt x="327" y="848"/>
                  </a:cubicBezTo>
                  <a:cubicBezTo>
                    <a:pt x="278" y="942"/>
                    <a:pt x="209" y="1064"/>
                    <a:pt x="231" y="1152"/>
                  </a:cubicBezTo>
                  <a:cubicBezTo>
                    <a:pt x="327" y="1551"/>
                    <a:pt x="129" y="1889"/>
                    <a:pt x="49" y="2250"/>
                  </a:cubicBezTo>
                  <a:cubicBezTo>
                    <a:pt x="27" y="2351"/>
                    <a:pt x="1" y="2483"/>
                    <a:pt x="45" y="2559"/>
                  </a:cubicBezTo>
                  <a:cubicBezTo>
                    <a:pt x="121" y="2682"/>
                    <a:pt x="79" y="2785"/>
                    <a:pt x="85" y="2904"/>
                  </a:cubicBezTo>
                  <a:cubicBezTo>
                    <a:pt x="118" y="3466"/>
                    <a:pt x="137" y="4041"/>
                    <a:pt x="524" y="4513"/>
                  </a:cubicBezTo>
                  <a:cubicBezTo>
                    <a:pt x="576" y="4576"/>
                    <a:pt x="571" y="4687"/>
                    <a:pt x="591" y="4771"/>
                  </a:cubicBezTo>
                  <a:cubicBezTo>
                    <a:pt x="1012" y="4770"/>
                    <a:pt x="1023" y="4764"/>
                    <a:pt x="1211" y="4435"/>
                  </a:cubicBezTo>
                  <a:cubicBezTo>
                    <a:pt x="1232" y="4396"/>
                    <a:pt x="1274" y="4330"/>
                    <a:pt x="1292" y="4330"/>
                  </a:cubicBezTo>
                  <a:cubicBezTo>
                    <a:pt x="1292" y="4330"/>
                    <a:pt x="1293" y="4330"/>
                    <a:pt x="1294" y="4330"/>
                  </a:cubicBezTo>
                  <a:cubicBezTo>
                    <a:pt x="1331" y="4341"/>
                    <a:pt x="1362" y="4345"/>
                    <a:pt x="1389" y="4345"/>
                  </a:cubicBezTo>
                  <a:cubicBezTo>
                    <a:pt x="1550" y="4345"/>
                    <a:pt x="1537" y="4175"/>
                    <a:pt x="1566" y="4054"/>
                  </a:cubicBezTo>
                  <a:cubicBezTo>
                    <a:pt x="1665" y="3644"/>
                    <a:pt x="1680" y="3189"/>
                    <a:pt x="1876" y="2832"/>
                  </a:cubicBezTo>
                  <a:cubicBezTo>
                    <a:pt x="2054" y="2508"/>
                    <a:pt x="1998" y="2233"/>
                    <a:pt x="1975" y="1924"/>
                  </a:cubicBezTo>
                  <a:cubicBezTo>
                    <a:pt x="1966" y="1804"/>
                    <a:pt x="1978" y="1679"/>
                    <a:pt x="1999" y="1559"/>
                  </a:cubicBezTo>
                  <a:cubicBezTo>
                    <a:pt x="2040" y="1319"/>
                    <a:pt x="2131" y="1057"/>
                    <a:pt x="1934" y="866"/>
                  </a:cubicBezTo>
                  <a:cubicBezTo>
                    <a:pt x="1735" y="671"/>
                    <a:pt x="1659" y="414"/>
                    <a:pt x="1501" y="204"/>
                  </a:cubicBezTo>
                  <a:cubicBezTo>
                    <a:pt x="1451" y="139"/>
                    <a:pt x="1398" y="77"/>
                    <a:pt x="1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8"/>
            <p:cNvSpPr/>
            <p:nvPr/>
          </p:nvSpPr>
          <p:spPr>
            <a:xfrm>
              <a:off x="1963262" y="823265"/>
              <a:ext cx="151969" cy="119773"/>
            </a:xfrm>
            <a:custGeom>
              <a:avLst/>
              <a:gdLst/>
              <a:ahLst/>
              <a:cxnLst/>
              <a:rect l="l" t="t" r="r" b="b"/>
              <a:pathLst>
                <a:path w="3592" h="2831" extrusionOk="0">
                  <a:moveTo>
                    <a:pt x="2683" y="1768"/>
                  </a:moveTo>
                  <a:cubicBezTo>
                    <a:pt x="2855" y="1785"/>
                    <a:pt x="3027" y="1800"/>
                    <a:pt x="3198" y="1817"/>
                  </a:cubicBezTo>
                  <a:cubicBezTo>
                    <a:pt x="3194" y="1856"/>
                    <a:pt x="3189" y="1894"/>
                    <a:pt x="3186" y="1934"/>
                  </a:cubicBezTo>
                  <a:cubicBezTo>
                    <a:pt x="3015" y="1913"/>
                    <a:pt x="2843" y="1893"/>
                    <a:pt x="2673" y="1872"/>
                  </a:cubicBezTo>
                  <a:cubicBezTo>
                    <a:pt x="2677" y="1837"/>
                    <a:pt x="2679" y="1803"/>
                    <a:pt x="2683" y="1768"/>
                  </a:cubicBezTo>
                  <a:close/>
                  <a:moveTo>
                    <a:pt x="402" y="0"/>
                  </a:moveTo>
                  <a:cubicBezTo>
                    <a:pt x="273" y="0"/>
                    <a:pt x="159" y="50"/>
                    <a:pt x="47" y="141"/>
                  </a:cubicBezTo>
                  <a:cubicBezTo>
                    <a:pt x="36" y="403"/>
                    <a:pt x="0" y="659"/>
                    <a:pt x="23" y="910"/>
                  </a:cubicBezTo>
                  <a:cubicBezTo>
                    <a:pt x="57" y="1301"/>
                    <a:pt x="33" y="1690"/>
                    <a:pt x="406" y="2009"/>
                  </a:cubicBezTo>
                  <a:cubicBezTo>
                    <a:pt x="833" y="2372"/>
                    <a:pt x="1352" y="2518"/>
                    <a:pt x="1816" y="2788"/>
                  </a:cubicBezTo>
                  <a:cubicBezTo>
                    <a:pt x="1865" y="2816"/>
                    <a:pt x="1942" y="2831"/>
                    <a:pt x="2018" y="2831"/>
                  </a:cubicBezTo>
                  <a:cubicBezTo>
                    <a:pt x="2102" y="2831"/>
                    <a:pt x="2185" y="2812"/>
                    <a:pt x="2219" y="2773"/>
                  </a:cubicBezTo>
                  <a:cubicBezTo>
                    <a:pt x="2384" y="2587"/>
                    <a:pt x="2553" y="2544"/>
                    <a:pt x="2792" y="2530"/>
                  </a:cubicBezTo>
                  <a:cubicBezTo>
                    <a:pt x="3061" y="2514"/>
                    <a:pt x="3323" y="2396"/>
                    <a:pt x="3592" y="2323"/>
                  </a:cubicBezTo>
                  <a:cubicBezTo>
                    <a:pt x="3527" y="2221"/>
                    <a:pt x="3431" y="2136"/>
                    <a:pt x="3430" y="2051"/>
                  </a:cubicBezTo>
                  <a:cubicBezTo>
                    <a:pt x="3426" y="1562"/>
                    <a:pt x="3431" y="1555"/>
                    <a:pt x="3009" y="1414"/>
                  </a:cubicBezTo>
                  <a:cubicBezTo>
                    <a:pt x="2922" y="1385"/>
                    <a:pt x="2829" y="1374"/>
                    <a:pt x="2702" y="1348"/>
                  </a:cubicBezTo>
                  <a:cubicBezTo>
                    <a:pt x="2764" y="1218"/>
                    <a:pt x="2812" y="1118"/>
                    <a:pt x="2874" y="990"/>
                  </a:cubicBezTo>
                  <a:cubicBezTo>
                    <a:pt x="2947" y="1097"/>
                    <a:pt x="2990" y="1161"/>
                    <a:pt x="3003" y="1177"/>
                  </a:cubicBezTo>
                  <a:cubicBezTo>
                    <a:pt x="3173" y="1103"/>
                    <a:pt x="3332" y="1034"/>
                    <a:pt x="3529" y="948"/>
                  </a:cubicBezTo>
                  <a:cubicBezTo>
                    <a:pt x="3474" y="833"/>
                    <a:pt x="3405" y="789"/>
                    <a:pt x="3327" y="789"/>
                  </a:cubicBezTo>
                  <a:cubicBezTo>
                    <a:pt x="3262" y="789"/>
                    <a:pt x="3191" y="820"/>
                    <a:pt x="3117" y="865"/>
                  </a:cubicBezTo>
                  <a:cubicBezTo>
                    <a:pt x="2863" y="589"/>
                    <a:pt x="2506" y="561"/>
                    <a:pt x="2176" y="466"/>
                  </a:cubicBezTo>
                  <a:cubicBezTo>
                    <a:pt x="2109" y="446"/>
                    <a:pt x="2070" y="337"/>
                    <a:pt x="2018" y="270"/>
                  </a:cubicBezTo>
                  <a:cubicBezTo>
                    <a:pt x="1930" y="338"/>
                    <a:pt x="1854" y="371"/>
                    <a:pt x="1789" y="371"/>
                  </a:cubicBezTo>
                  <a:cubicBezTo>
                    <a:pt x="1683" y="371"/>
                    <a:pt x="1605" y="286"/>
                    <a:pt x="1549" y="122"/>
                  </a:cubicBezTo>
                  <a:cubicBezTo>
                    <a:pt x="1543" y="104"/>
                    <a:pt x="1489" y="87"/>
                    <a:pt x="1449" y="87"/>
                  </a:cubicBezTo>
                  <a:cubicBezTo>
                    <a:pt x="1436" y="87"/>
                    <a:pt x="1424" y="89"/>
                    <a:pt x="1416" y="93"/>
                  </a:cubicBezTo>
                  <a:cubicBezTo>
                    <a:pt x="1319" y="139"/>
                    <a:pt x="1223" y="156"/>
                    <a:pt x="1129" y="156"/>
                  </a:cubicBezTo>
                  <a:cubicBezTo>
                    <a:pt x="941" y="156"/>
                    <a:pt x="759" y="85"/>
                    <a:pt x="578" y="29"/>
                  </a:cubicBezTo>
                  <a:cubicBezTo>
                    <a:pt x="516" y="10"/>
                    <a:pt x="458" y="0"/>
                    <a:pt x="4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8"/>
            <p:cNvSpPr/>
            <p:nvPr/>
          </p:nvSpPr>
          <p:spPr>
            <a:xfrm>
              <a:off x="1938638" y="1382967"/>
              <a:ext cx="95234" cy="175576"/>
            </a:xfrm>
            <a:custGeom>
              <a:avLst/>
              <a:gdLst/>
              <a:ahLst/>
              <a:cxnLst/>
              <a:rect l="l" t="t" r="r" b="b"/>
              <a:pathLst>
                <a:path w="2251" h="4150" extrusionOk="0">
                  <a:moveTo>
                    <a:pt x="1088" y="0"/>
                  </a:moveTo>
                  <a:cubicBezTo>
                    <a:pt x="1047" y="0"/>
                    <a:pt x="1010" y="11"/>
                    <a:pt x="981" y="42"/>
                  </a:cubicBezTo>
                  <a:cubicBezTo>
                    <a:pt x="895" y="134"/>
                    <a:pt x="809" y="159"/>
                    <a:pt x="721" y="159"/>
                  </a:cubicBezTo>
                  <a:cubicBezTo>
                    <a:pt x="623" y="159"/>
                    <a:pt x="523" y="127"/>
                    <a:pt x="421" y="127"/>
                  </a:cubicBezTo>
                  <a:cubicBezTo>
                    <a:pt x="395" y="127"/>
                    <a:pt x="369" y="129"/>
                    <a:pt x="342" y="135"/>
                  </a:cubicBezTo>
                  <a:cubicBezTo>
                    <a:pt x="1" y="714"/>
                    <a:pt x="58" y="1356"/>
                    <a:pt x="50" y="1996"/>
                  </a:cubicBezTo>
                  <a:cubicBezTo>
                    <a:pt x="41" y="2621"/>
                    <a:pt x="332" y="3175"/>
                    <a:pt x="428" y="3823"/>
                  </a:cubicBezTo>
                  <a:cubicBezTo>
                    <a:pt x="488" y="3797"/>
                    <a:pt x="536" y="3786"/>
                    <a:pt x="576" y="3786"/>
                  </a:cubicBezTo>
                  <a:cubicBezTo>
                    <a:pt x="732" y="3786"/>
                    <a:pt x="742" y="3969"/>
                    <a:pt x="764" y="4149"/>
                  </a:cubicBezTo>
                  <a:cubicBezTo>
                    <a:pt x="920" y="3809"/>
                    <a:pt x="1518" y="3875"/>
                    <a:pt x="1411" y="3360"/>
                  </a:cubicBezTo>
                  <a:cubicBezTo>
                    <a:pt x="1534" y="3282"/>
                    <a:pt x="1659" y="3212"/>
                    <a:pt x="1776" y="3128"/>
                  </a:cubicBezTo>
                  <a:cubicBezTo>
                    <a:pt x="1984" y="2979"/>
                    <a:pt x="2117" y="2812"/>
                    <a:pt x="2098" y="2511"/>
                  </a:cubicBezTo>
                  <a:cubicBezTo>
                    <a:pt x="2081" y="2237"/>
                    <a:pt x="2187" y="1958"/>
                    <a:pt x="2250" y="1609"/>
                  </a:cubicBezTo>
                  <a:cubicBezTo>
                    <a:pt x="2228" y="1555"/>
                    <a:pt x="2099" y="1390"/>
                    <a:pt x="2139" y="1296"/>
                  </a:cubicBezTo>
                  <a:cubicBezTo>
                    <a:pt x="2249" y="1029"/>
                    <a:pt x="2050" y="885"/>
                    <a:pt x="1973" y="693"/>
                  </a:cubicBezTo>
                  <a:cubicBezTo>
                    <a:pt x="1882" y="465"/>
                    <a:pt x="1546" y="370"/>
                    <a:pt x="1627" y="48"/>
                  </a:cubicBezTo>
                  <a:cubicBezTo>
                    <a:pt x="1628" y="42"/>
                    <a:pt x="1574" y="7"/>
                    <a:pt x="1555" y="7"/>
                  </a:cubicBezTo>
                  <a:cubicBezTo>
                    <a:pt x="1553" y="7"/>
                    <a:pt x="1552" y="7"/>
                    <a:pt x="1551" y="8"/>
                  </a:cubicBezTo>
                  <a:cubicBezTo>
                    <a:pt x="1505" y="40"/>
                    <a:pt x="1455" y="51"/>
                    <a:pt x="1404" y="51"/>
                  </a:cubicBezTo>
                  <a:cubicBezTo>
                    <a:pt x="1294" y="51"/>
                    <a:pt x="1179" y="0"/>
                    <a:pt x="1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8"/>
            <p:cNvSpPr/>
            <p:nvPr/>
          </p:nvSpPr>
          <p:spPr>
            <a:xfrm>
              <a:off x="2079738" y="1629457"/>
              <a:ext cx="165507" cy="120746"/>
            </a:xfrm>
            <a:custGeom>
              <a:avLst/>
              <a:gdLst/>
              <a:ahLst/>
              <a:cxnLst/>
              <a:rect l="l" t="t" r="r" b="b"/>
              <a:pathLst>
                <a:path w="3912" h="2854" extrusionOk="0">
                  <a:moveTo>
                    <a:pt x="1203" y="0"/>
                  </a:moveTo>
                  <a:cubicBezTo>
                    <a:pt x="1064" y="0"/>
                    <a:pt x="922" y="10"/>
                    <a:pt x="776" y="31"/>
                  </a:cubicBezTo>
                  <a:cubicBezTo>
                    <a:pt x="700" y="428"/>
                    <a:pt x="344" y="826"/>
                    <a:pt x="684" y="1326"/>
                  </a:cubicBezTo>
                  <a:cubicBezTo>
                    <a:pt x="528" y="1245"/>
                    <a:pt x="372" y="1163"/>
                    <a:pt x="203" y="1076"/>
                  </a:cubicBezTo>
                  <a:lnTo>
                    <a:pt x="203" y="1076"/>
                  </a:lnTo>
                  <a:cubicBezTo>
                    <a:pt x="1" y="1343"/>
                    <a:pt x="178" y="1475"/>
                    <a:pt x="350" y="1592"/>
                  </a:cubicBezTo>
                  <a:cubicBezTo>
                    <a:pt x="705" y="1829"/>
                    <a:pt x="1053" y="2088"/>
                    <a:pt x="1434" y="2277"/>
                  </a:cubicBezTo>
                  <a:cubicBezTo>
                    <a:pt x="1916" y="2518"/>
                    <a:pt x="2384" y="2854"/>
                    <a:pt x="2939" y="2854"/>
                  </a:cubicBezTo>
                  <a:cubicBezTo>
                    <a:pt x="3105" y="2854"/>
                    <a:pt x="3280" y="2824"/>
                    <a:pt x="3464" y="2752"/>
                  </a:cubicBezTo>
                  <a:cubicBezTo>
                    <a:pt x="3405" y="2632"/>
                    <a:pt x="3345" y="2510"/>
                    <a:pt x="3278" y="2369"/>
                  </a:cubicBezTo>
                  <a:cubicBezTo>
                    <a:pt x="3405" y="2323"/>
                    <a:pt x="3505" y="2288"/>
                    <a:pt x="3609" y="2251"/>
                  </a:cubicBezTo>
                  <a:cubicBezTo>
                    <a:pt x="3482" y="2098"/>
                    <a:pt x="3406" y="1969"/>
                    <a:pt x="3502" y="1771"/>
                  </a:cubicBezTo>
                  <a:cubicBezTo>
                    <a:pt x="3538" y="1695"/>
                    <a:pt x="3581" y="1672"/>
                    <a:pt x="3627" y="1672"/>
                  </a:cubicBezTo>
                  <a:cubicBezTo>
                    <a:pt x="3695" y="1672"/>
                    <a:pt x="3769" y="1723"/>
                    <a:pt x="3835" y="1723"/>
                  </a:cubicBezTo>
                  <a:cubicBezTo>
                    <a:pt x="3862" y="1723"/>
                    <a:pt x="3888" y="1714"/>
                    <a:pt x="3911" y="1691"/>
                  </a:cubicBezTo>
                  <a:cubicBezTo>
                    <a:pt x="3796" y="1284"/>
                    <a:pt x="3391" y="1173"/>
                    <a:pt x="3106" y="936"/>
                  </a:cubicBezTo>
                  <a:cubicBezTo>
                    <a:pt x="3184" y="853"/>
                    <a:pt x="3244" y="791"/>
                    <a:pt x="3303" y="725"/>
                  </a:cubicBezTo>
                  <a:cubicBezTo>
                    <a:pt x="3307" y="721"/>
                    <a:pt x="3300" y="708"/>
                    <a:pt x="3298" y="708"/>
                  </a:cubicBezTo>
                  <a:lnTo>
                    <a:pt x="3298" y="708"/>
                  </a:lnTo>
                  <a:cubicBezTo>
                    <a:pt x="3297" y="708"/>
                    <a:pt x="3297" y="710"/>
                    <a:pt x="3299" y="713"/>
                  </a:cubicBezTo>
                  <a:cubicBezTo>
                    <a:pt x="2642" y="304"/>
                    <a:pt x="1972" y="0"/>
                    <a:pt x="1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8"/>
            <p:cNvSpPr/>
            <p:nvPr/>
          </p:nvSpPr>
          <p:spPr>
            <a:xfrm>
              <a:off x="2661059" y="1088540"/>
              <a:ext cx="127557" cy="152053"/>
            </a:xfrm>
            <a:custGeom>
              <a:avLst/>
              <a:gdLst/>
              <a:ahLst/>
              <a:cxnLst/>
              <a:rect l="l" t="t" r="r" b="b"/>
              <a:pathLst>
                <a:path w="3015" h="3594" extrusionOk="0">
                  <a:moveTo>
                    <a:pt x="2459" y="0"/>
                  </a:moveTo>
                  <a:cubicBezTo>
                    <a:pt x="2016" y="20"/>
                    <a:pt x="1643" y="100"/>
                    <a:pt x="1405" y="492"/>
                  </a:cubicBezTo>
                  <a:cubicBezTo>
                    <a:pt x="1343" y="595"/>
                    <a:pt x="1207" y="652"/>
                    <a:pt x="1113" y="737"/>
                  </a:cubicBezTo>
                  <a:cubicBezTo>
                    <a:pt x="834" y="981"/>
                    <a:pt x="556" y="1223"/>
                    <a:pt x="289" y="1479"/>
                  </a:cubicBezTo>
                  <a:cubicBezTo>
                    <a:pt x="212" y="1552"/>
                    <a:pt x="154" y="1657"/>
                    <a:pt x="123" y="1760"/>
                  </a:cubicBezTo>
                  <a:cubicBezTo>
                    <a:pt x="69" y="1934"/>
                    <a:pt x="43" y="2116"/>
                    <a:pt x="1" y="2322"/>
                  </a:cubicBezTo>
                  <a:cubicBezTo>
                    <a:pt x="79" y="2316"/>
                    <a:pt x="163" y="2309"/>
                    <a:pt x="254" y="2304"/>
                  </a:cubicBezTo>
                  <a:lnTo>
                    <a:pt x="254" y="2304"/>
                  </a:lnTo>
                  <a:cubicBezTo>
                    <a:pt x="261" y="2472"/>
                    <a:pt x="207" y="2721"/>
                    <a:pt x="287" y="2778"/>
                  </a:cubicBezTo>
                  <a:cubicBezTo>
                    <a:pt x="474" y="2908"/>
                    <a:pt x="410" y="3095"/>
                    <a:pt x="487" y="3241"/>
                  </a:cubicBezTo>
                  <a:cubicBezTo>
                    <a:pt x="597" y="3449"/>
                    <a:pt x="897" y="3594"/>
                    <a:pt x="1158" y="3594"/>
                  </a:cubicBezTo>
                  <a:cubicBezTo>
                    <a:pt x="1279" y="3594"/>
                    <a:pt x="1392" y="3563"/>
                    <a:pt x="1474" y="3493"/>
                  </a:cubicBezTo>
                  <a:cubicBezTo>
                    <a:pt x="1751" y="3256"/>
                    <a:pt x="2026" y="2997"/>
                    <a:pt x="2230" y="2698"/>
                  </a:cubicBezTo>
                  <a:cubicBezTo>
                    <a:pt x="2470" y="2342"/>
                    <a:pt x="2635" y="1937"/>
                    <a:pt x="2829" y="1554"/>
                  </a:cubicBezTo>
                  <a:cubicBezTo>
                    <a:pt x="2842" y="1530"/>
                    <a:pt x="2833" y="1493"/>
                    <a:pt x="2833" y="1463"/>
                  </a:cubicBezTo>
                  <a:cubicBezTo>
                    <a:pt x="2767" y="1401"/>
                    <a:pt x="2703" y="1338"/>
                    <a:pt x="2640" y="1277"/>
                  </a:cubicBezTo>
                  <a:cubicBezTo>
                    <a:pt x="2641" y="1098"/>
                    <a:pt x="3014" y="962"/>
                    <a:pt x="2684" y="780"/>
                  </a:cubicBezTo>
                  <a:cubicBezTo>
                    <a:pt x="2722" y="588"/>
                    <a:pt x="2640" y="566"/>
                    <a:pt x="2539" y="566"/>
                  </a:cubicBezTo>
                  <a:cubicBezTo>
                    <a:pt x="2508" y="566"/>
                    <a:pt x="2476" y="568"/>
                    <a:pt x="2444" y="568"/>
                  </a:cubicBezTo>
                  <a:cubicBezTo>
                    <a:pt x="2368" y="568"/>
                    <a:pt x="2298" y="556"/>
                    <a:pt x="2275" y="472"/>
                  </a:cubicBezTo>
                  <a:cubicBezTo>
                    <a:pt x="2370" y="436"/>
                    <a:pt x="2467" y="400"/>
                    <a:pt x="2590" y="353"/>
                  </a:cubicBezTo>
                  <a:cubicBezTo>
                    <a:pt x="2542" y="223"/>
                    <a:pt x="2499" y="110"/>
                    <a:pt x="2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8"/>
            <p:cNvSpPr/>
            <p:nvPr/>
          </p:nvSpPr>
          <p:spPr>
            <a:xfrm>
              <a:off x="2210683" y="1466780"/>
              <a:ext cx="144649" cy="108815"/>
            </a:xfrm>
            <a:custGeom>
              <a:avLst/>
              <a:gdLst/>
              <a:ahLst/>
              <a:cxnLst/>
              <a:rect l="l" t="t" r="r" b="b"/>
              <a:pathLst>
                <a:path w="3419" h="2572" extrusionOk="0">
                  <a:moveTo>
                    <a:pt x="781" y="0"/>
                  </a:moveTo>
                  <a:cubicBezTo>
                    <a:pt x="672" y="0"/>
                    <a:pt x="560" y="10"/>
                    <a:pt x="444" y="32"/>
                  </a:cubicBezTo>
                  <a:cubicBezTo>
                    <a:pt x="303" y="503"/>
                    <a:pt x="159" y="978"/>
                    <a:pt x="0" y="1506"/>
                  </a:cubicBezTo>
                  <a:cubicBezTo>
                    <a:pt x="272" y="1722"/>
                    <a:pt x="503" y="1983"/>
                    <a:pt x="792" y="2118"/>
                  </a:cubicBezTo>
                  <a:cubicBezTo>
                    <a:pt x="1487" y="2443"/>
                    <a:pt x="2258" y="2450"/>
                    <a:pt x="3079" y="2572"/>
                  </a:cubicBezTo>
                  <a:cubicBezTo>
                    <a:pt x="3069" y="2403"/>
                    <a:pt x="3061" y="2285"/>
                    <a:pt x="3058" y="2246"/>
                  </a:cubicBezTo>
                  <a:lnTo>
                    <a:pt x="3329" y="1976"/>
                  </a:lnTo>
                  <a:cubicBezTo>
                    <a:pt x="3180" y="1897"/>
                    <a:pt x="3086" y="1848"/>
                    <a:pt x="2966" y="1785"/>
                  </a:cubicBezTo>
                  <a:cubicBezTo>
                    <a:pt x="3136" y="1710"/>
                    <a:pt x="3274" y="1650"/>
                    <a:pt x="3419" y="1587"/>
                  </a:cubicBezTo>
                  <a:cubicBezTo>
                    <a:pt x="3381" y="1109"/>
                    <a:pt x="3159" y="764"/>
                    <a:pt x="2762" y="577"/>
                  </a:cubicBezTo>
                  <a:cubicBezTo>
                    <a:pt x="2461" y="438"/>
                    <a:pt x="2102" y="425"/>
                    <a:pt x="1808" y="277"/>
                  </a:cubicBezTo>
                  <a:cubicBezTo>
                    <a:pt x="1475" y="112"/>
                    <a:pt x="1143" y="0"/>
                    <a:pt x="7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8"/>
            <p:cNvSpPr/>
            <p:nvPr/>
          </p:nvSpPr>
          <p:spPr>
            <a:xfrm>
              <a:off x="2133173" y="1222617"/>
              <a:ext cx="120323" cy="136357"/>
            </a:xfrm>
            <a:custGeom>
              <a:avLst/>
              <a:gdLst/>
              <a:ahLst/>
              <a:cxnLst/>
              <a:rect l="l" t="t" r="r" b="b"/>
              <a:pathLst>
                <a:path w="2844" h="3223" extrusionOk="0">
                  <a:moveTo>
                    <a:pt x="1107" y="1"/>
                  </a:moveTo>
                  <a:cubicBezTo>
                    <a:pt x="1035" y="1"/>
                    <a:pt x="960" y="14"/>
                    <a:pt x="879" y="41"/>
                  </a:cubicBezTo>
                  <a:cubicBezTo>
                    <a:pt x="762" y="81"/>
                    <a:pt x="645" y="122"/>
                    <a:pt x="523" y="122"/>
                  </a:cubicBezTo>
                  <a:cubicBezTo>
                    <a:pt x="440" y="122"/>
                    <a:pt x="354" y="103"/>
                    <a:pt x="264" y="52"/>
                  </a:cubicBezTo>
                  <a:lnTo>
                    <a:pt x="264" y="52"/>
                  </a:lnTo>
                  <a:cubicBezTo>
                    <a:pt x="311" y="175"/>
                    <a:pt x="358" y="297"/>
                    <a:pt x="418" y="456"/>
                  </a:cubicBezTo>
                  <a:cubicBezTo>
                    <a:pt x="293" y="436"/>
                    <a:pt x="194" y="421"/>
                    <a:pt x="23" y="394"/>
                  </a:cubicBezTo>
                  <a:lnTo>
                    <a:pt x="23" y="394"/>
                  </a:lnTo>
                  <a:cubicBezTo>
                    <a:pt x="122" y="713"/>
                    <a:pt x="207" y="986"/>
                    <a:pt x="290" y="1255"/>
                  </a:cubicBezTo>
                  <a:cubicBezTo>
                    <a:pt x="1" y="1453"/>
                    <a:pt x="1" y="1453"/>
                    <a:pt x="176" y="1860"/>
                  </a:cubicBezTo>
                  <a:cubicBezTo>
                    <a:pt x="160" y="1886"/>
                    <a:pt x="148" y="1915"/>
                    <a:pt x="129" y="1937"/>
                  </a:cubicBezTo>
                  <a:cubicBezTo>
                    <a:pt x="23" y="2055"/>
                    <a:pt x="23" y="2053"/>
                    <a:pt x="167" y="2146"/>
                  </a:cubicBezTo>
                  <a:cubicBezTo>
                    <a:pt x="188" y="2160"/>
                    <a:pt x="225" y="2174"/>
                    <a:pt x="226" y="2191"/>
                  </a:cubicBezTo>
                  <a:cubicBezTo>
                    <a:pt x="259" y="2573"/>
                    <a:pt x="580" y="2636"/>
                    <a:pt x="850" y="2745"/>
                  </a:cubicBezTo>
                  <a:cubicBezTo>
                    <a:pt x="1087" y="2842"/>
                    <a:pt x="1361" y="2875"/>
                    <a:pt x="1567" y="3015"/>
                  </a:cubicBezTo>
                  <a:cubicBezTo>
                    <a:pt x="1842" y="3203"/>
                    <a:pt x="2120" y="3190"/>
                    <a:pt x="2415" y="3222"/>
                  </a:cubicBezTo>
                  <a:cubicBezTo>
                    <a:pt x="2401" y="2922"/>
                    <a:pt x="2298" y="2708"/>
                    <a:pt x="2016" y="2573"/>
                  </a:cubicBezTo>
                  <a:cubicBezTo>
                    <a:pt x="2086" y="2550"/>
                    <a:pt x="2150" y="2539"/>
                    <a:pt x="2208" y="2539"/>
                  </a:cubicBezTo>
                  <a:cubicBezTo>
                    <a:pt x="2444" y="2539"/>
                    <a:pt x="2592" y="2705"/>
                    <a:pt x="2763" y="2803"/>
                  </a:cubicBezTo>
                  <a:cubicBezTo>
                    <a:pt x="2789" y="2775"/>
                    <a:pt x="2817" y="2748"/>
                    <a:pt x="2843" y="2721"/>
                  </a:cubicBezTo>
                  <a:cubicBezTo>
                    <a:pt x="2725" y="2630"/>
                    <a:pt x="2609" y="2539"/>
                    <a:pt x="2490" y="2448"/>
                  </a:cubicBezTo>
                  <a:cubicBezTo>
                    <a:pt x="2323" y="2322"/>
                    <a:pt x="2299" y="2156"/>
                    <a:pt x="2478" y="2023"/>
                  </a:cubicBezTo>
                  <a:cubicBezTo>
                    <a:pt x="2697" y="1860"/>
                    <a:pt x="2453" y="1778"/>
                    <a:pt x="2424" y="1669"/>
                  </a:cubicBezTo>
                  <a:cubicBezTo>
                    <a:pt x="2525" y="1666"/>
                    <a:pt x="2610" y="1665"/>
                    <a:pt x="2748" y="1661"/>
                  </a:cubicBezTo>
                  <a:cubicBezTo>
                    <a:pt x="2553" y="1316"/>
                    <a:pt x="2390" y="1020"/>
                    <a:pt x="2223" y="727"/>
                  </a:cubicBezTo>
                  <a:cubicBezTo>
                    <a:pt x="2138" y="575"/>
                    <a:pt x="2085" y="400"/>
                    <a:pt x="1856" y="400"/>
                  </a:cubicBezTo>
                  <a:cubicBezTo>
                    <a:pt x="1849" y="400"/>
                    <a:pt x="1842" y="401"/>
                    <a:pt x="1834" y="401"/>
                  </a:cubicBezTo>
                  <a:cubicBezTo>
                    <a:pt x="1833" y="401"/>
                    <a:pt x="1831" y="401"/>
                    <a:pt x="1829" y="401"/>
                  </a:cubicBezTo>
                  <a:cubicBezTo>
                    <a:pt x="1754" y="401"/>
                    <a:pt x="1661" y="318"/>
                    <a:pt x="1599" y="252"/>
                  </a:cubicBezTo>
                  <a:cubicBezTo>
                    <a:pt x="1440" y="85"/>
                    <a:pt x="1285" y="1"/>
                    <a:pt x="1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8"/>
            <p:cNvSpPr/>
            <p:nvPr/>
          </p:nvSpPr>
          <p:spPr>
            <a:xfrm>
              <a:off x="1744484" y="1183312"/>
              <a:ext cx="133184" cy="128319"/>
            </a:xfrm>
            <a:custGeom>
              <a:avLst/>
              <a:gdLst/>
              <a:ahLst/>
              <a:cxnLst/>
              <a:rect l="l" t="t" r="r" b="b"/>
              <a:pathLst>
                <a:path w="3148" h="3033" extrusionOk="0">
                  <a:moveTo>
                    <a:pt x="2345" y="0"/>
                  </a:moveTo>
                  <a:cubicBezTo>
                    <a:pt x="2262" y="46"/>
                    <a:pt x="2179" y="132"/>
                    <a:pt x="2095" y="132"/>
                  </a:cubicBezTo>
                  <a:cubicBezTo>
                    <a:pt x="1820" y="134"/>
                    <a:pt x="1578" y="191"/>
                    <a:pt x="1348" y="354"/>
                  </a:cubicBezTo>
                  <a:cubicBezTo>
                    <a:pt x="1173" y="479"/>
                    <a:pt x="955" y="545"/>
                    <a:pt x="779" y="667"/>
                  </a:cubicBezTo>
                  <a:cubicBezTo>
                    <a:pt x="590" y="802"/>
                    <a:pt x="315" y="821"/>
                    <a:pt x="216" y="1084"/>
                  </a:cubicBezTo>
                  <a:cubicBezTo>
                    <a:pt x="144" y="1273"/>
                    <a:pt x="57" y="1457"/>
                    <a:pt x="1" y="1584"/>
                  </a:cubicBezTo>
                  <a:cubicBezTo>
                    <a:pt x="126" y="1871"/>
                    <a:pt x="305" y="2113"/>
                    <a:pt x="320" y="2365"/>
                  </a:cubicBezTo>
                  <a:cubicBezTo>
                    <a:pt x="335" y="2657"/>
                    <a:pt x="461" y="2780"/>
                    <a:pt x="689" y="2879"/>
                  </a:cubicBezTo>
                  <a:cubicBezTo>
                    <a:pt x="774" y="2917"/>
                    <a:pt x="851" y="2974"/>
                    <a:pt x="949" y="3032"/>
                  </a:cubicBezTo>
                  <a:cubicBezTo>
                    <a:pt x="1800" y="2715"/>
                    <a:pt x="2440" y="2082"/>
                    <a:pt x="3148" y="1400"/>
                  </a:cubicBezTo>
                  <a:cubicBezTo>
                    <a:pt x="2961" y="1293"/>
                    <a:pt x="2819" y="1213"/>
                    <a:pt x="2620" y="1101"/>
                  </a:cubicBezTo>
                  <a:cubicBezTo>
                    <a:pt x="2801" y="1037"/>
                    <a:pt x="2946" y="986"/>
                    <a:pt x="3131" y="920"/>
                  </a:cubicBezTo>
                  <a:cubicBezTo>
                    <a:pt x="2942" y="743"/>
                    <a:pt x="2836" y="494"/>
                    <a:pt x="2596" y="494"/>
                  </a:cubicBezTo>
                  <a:cubicBezTo>
                    <a:pt x="2527" y="494"/>
                    <a:pt x="2448" y="515"/>
                    <a:pt x="2352" y="564"/>
                  </a:cubicBezTo>
                  <a:cubicBezTo>
                    <a:pt x="2451" y="345"/>
                    <a:pt x="2596" y="156"/>
                    <a:pt x="23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8"/>
            <p:cNvSpPr/>
            <p:nvPr/>
          </p:nvSpPr>
          <p:spPr>
            <a:xfrm>
              <a:off x="1830963" y="1652811"/>
              <a:ext cx="135342" cy="104034"/>
            </a:xfrm>
            <a:custGeom>
              <a:avLst/>
              <a:gdLst/>
              <a:ahLst/>
              <a:cxnLst/>
              <a:rect l="l" t="t" r="r" b="b"/>
              <a:pathLst>
                <a:path w="3199" h="2459" extrusionOk="0">
                  <a:moveTo>
                    <a:pt x="2553" y="396"/>
                  </a:moveTo>
                  <a:lnTo>
                    <a:pt x="2553" y="396"/>
                  </a:lnTo>
                  <a:cubicBezTo>
                    <a:pt x="2555" y="398"/>
                    <a:pt x="2557" y="400"/>
                    <a:pt x="2560" y="403"/>
                  </a:cubicBezTo>
                  <a:lnTo>
                    <a:pt x="2560" y="403"/>
                  </a:lnTo>
                  <a:cubicBezTo>
                    <a:pt x="2559" y="404"/>
                    <a:pt x="2557" y="404"/>
                    <a:pt x="2556" y="405"/>
                  </a:cubicBezTo>
                  <a:cubicBezTo>
                    <a:pt x="2584" y="494"/>
                    <a:pt x="2612" y="581"/>
                    <a:pt x="2641" y="670"/>
                  </a:cubicBezTo>
                  <a:cubicBezTo>
                    <a:pt x="2615" y="687"/>
                    <a:pt x="2588" y="703"/>
                    <a:pt x="2561" y="722"/>
                  </a:cubicBezTo>
                  <a:lnTo>
                    <a:pt x="2339" y="500"/>
                  </a:lnTo>
                  <a:cubicBezTo>
                    <a:pt x="2436" y="459"/>
                    <a:pt x="2497" y="432"/>
                    <a:pt x="2556" y="406"/>
                  </a:cubicBezTo>
                  <a:cubicBezTo>
                    <a:pt x="2554" y="402"/>
                    <a:pt x="2553" y="400"/>
                    <a:pt x="2553" y="396"/>
                  </a:cubicBezTo>
                  <a:close/>
                  <a:moveTo>
                    <a:pt x="1340" y="0"/>
                  </a:moveTo>
                  <a:cubicBezTo>
                    <a:pt x="1275" y="0"/>
                    <a:pt x="1203" y="13"/>
                    <a:pt x="1142" y="25"/>
                  </a:cubicBezTo>
                  <a:cubicBezTo>
                    <a:pt x="850" y="79"/>
                    <a:pt x="562" y="150"/>
                    <a:pt x="219" y="224"/>
                  </a:cubicBezTo>
                  <a:cubicBezTo>
                    <a:pt x="222" y="353"/>
                    <a:pt x="171" y="550"/>
                    <a:pt x="239" y="686"/>
                  </a:cubicBezTo>
                  <a:cubicBezTo>
                    <a:pt x="371" y="948"/>
                    <a:pt x="0" y="923"/>
                    <a:pt x="42" y="1108"/>
                  </a:cubicBezTo>
                  <a:cubicBezTo>
                    <a:pt x="56" y="1168"/>
                    <a:pt x="79" y="1227"/>
                    <a:pt x="97" y="1288"/>
                  </a:cubicBezTo>
                  <a:cubicBezTo>
                    <a:pt x="121" y="1380"/>
                    <a:pt x="178" y="1483"/>
                    <a:pt x="156" y="1562"/>
                  </a:cubicBezTo>
                  <a:cubicBezTo>
                    <a:pt x="78" y="1835"/>
                    <a:pt x="147" y="2042"/>
                    <a:pt x="395" y="2171"/>
                  </a:cubicBezTo>
                  <a:cubicBezTo>
                    <a:pt x="602" y="2280"/>
                    <a:pt x="816" y="2407"/>
                    <a:pt x="1040" y="2444"/>
                  </a:cubicBezTo>
                  <a:cubicBezTo>
                    <a:pt x="1101" y="2455"/>
                    <a:pt x="1163" y="2459"/>
                    <a:pt x="1226" y="2459"/>
                  </a:cubicBezTo>
                  <a:cubicBezTo>
                    <a:pt x="1396" y="2459"/>
                    <a:pt x="1571" y="2431"/>
                    <a:pt x="1743" y="2431"/>
                  </a:cubicBezTo>
                  <a:cubicBezTo>
                    <a:pt x="1763" y="2431"/>
                    <a:pt x="1782" y="2431"/>
                    <a:pt x="1802" y="2432"/>
                  </a:cubicBezTo>
                  <a:cubicBezTo>
                    <a:pt x="1811" y="2432"/>
                    <a:pt x="1821" y="2432"/>
                    <a:pt x="1830" y="2432"/>
                  </a:cubicBezTo>
                  <a:cubicBezTo>
                    <a:pt x="2033" y="2432"/>
                    <a:pt x="2151" y="2335"/>
                    <a:pt x="2277" y="2177"/>
                  </a:cubicBezTo>
                  <a:cubicBezTo>
                    <a:pt x="2452" y="1955"/>
                    <a:pt x="2672" y="1770"/>
                    <a:pt x="2880" y="1562"/>
                  </a:cubicBezTo>
                  <a:cubicBezTo>
                    <a:pt x="2849" y="1480"/>
                    <a:pt x="2797" y="1344"/>
                    <a:pt x="2730" y="1167"/>
                  </a:cubicBezTo>
                  <a:lnTo>
                    <a:pt x="2730" y="1167"/>
                  </a:lnTo>
                  <a:cubicBezTo>
                    <a:pt x="2902" y="1171"/>
                    <a:pt x="2995" y="1172"/>
                    <a:pt x="3199" y="1177"/>
                  </a:cubicBezTo>
                  <a:cubicBezTo>
                    <a:pt x="2970" y="1078"/>
                    <a:pt x="2855" y="1027"/>
                    <a:pt x="2679" y="952"/>
                  </a:cubicBezTo>
                  <a:cubicBezTo>
                    <a:pt x="2869" y="716"/>
                    <a:pt x="2746" y="552"/>
                    <a:pt x="2563" y="404"/>
                  </a:cubicBezTo>
                  <a:lnTo>
                    <a:pt x="2563" y="404"/>
                  </a:lnTo>
                  <a:cubicBezTo>
                    <a:pt x="2563" y="404"/>
                    <a:pt x="2563" y="403"/>
                    <a:pt x="2563" y="402"/>
                  </a:cubicBezTo>
                  <a:cubicBezTo>
                    <a:pt x="2600" y="413"/>
                    <a:pt x="2639" y="425"/>
                    <a:pt x="2678" y="437"/>
                  </a:cubicBezTo>
                  <a:lnTo>
                    <a:pt x="2686" y="446"/>
                  </a:lnTo>
                  <a:cubicBezTo>
                    <a:pt x="2687" y="441"/>
                    <a:pt x="2687" y="436"/>
                    <a:pt x="2688" y="430"/>
                  </a:cubicBezTo>
                  <a:lnTo>
                    <a:pt x="2688" y="430"/>
                  </a:lnTo>
                  <a:cubicBezTo>
                    <a:pt x="2686" y="431"/>
                    <a:pt x="2682" y="432"/>
                    <a:pt x="2679" y="433"/>
                  </a:cubicBezTo>
                  <a:cubicBezTo>
                    <a:pt x="2560" y="184"/>
                    <a:pt x="2353" y="26"/>
                    <a:pt x="2111" y="26"/>
                  </a:cubicBezTo>
                  <a:cubicBezTo>
                    <a:pt x="2073" y="26"/>
                    <a:pt x="2035" y="30"/>
                    <a:pt x="1995" y="38"/>
                  </a:cubicBezTo>
                  <a:cubicBezTo>
                    <a:pt x="1884" y="61"/>
                    <a:pt x="1789" y="91"/>
                    <a:pt x="1693" y="91"/>
                  </a:cubicBezTo>
                  <a:cubicBezTo>
                    <a:pt x="1623" y="91"/>
                    <a:pt x="1552" y="75"/>
                    <a:pt x="1473" y="29"/>
                  </a:cubicBezTo>
                  <a:cubicBezTo>
                    <a:pt x="1437" y="8"/>
                    <a:pt x="1391" y="0"/>
                    <a:pt x="13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8"/>
            <p:cNvSpPr/>
            <p:nvPr/>
          </p:nvSpPr>
          <p:spPr>
            <a:xfrm>
              <a:off x="1970877" y="1059855"/>
              <a:ext cx="140249" cy="101115"/>
            </a:xfrm>
            <a:custGeom>
              <a:avLst/>
              <a:gdLst/>
              <a:ahLst/>
              <a:cxnLst/>
              <a:rect l="l" t="t" r="r" b="b"/>
              <a:pathLst>
                <a:path w="3315" h="2390" extrusionOk="0">
                  <a:moveTo>
                    <a:pt x="2243" y="1"/>
                  </a:moveTo>
                  <a:cubicBezTo>
                    <a:pt x="2173" y="1"/>
                    <a:pt x="2102" y="6"/>
                    <a:pt x="2030" y="15"/>
                  </a:cubicBezTo>
                  <a:cubicBezTo>
                    <a:pt x="1865" y="34"/>
                    <a:pt x="1697" y="83"/>
                    <a:pt x="1533" y="83"/>
                  </a:cubicBezTo>
                  <a:cubicBezTo>
                    <a:pt x="1508" y="83"/>
                    <a:pt x="1484" y="82"/>
                    <a:pt x="1460" y="79"/>
                  </a:cubicBezTo>
                  <a:cubicBezTo>
                    <a:pt x="1434" y="77"/>
                    <a:pt x="1408" y="75"/>
                    <a:pt x="1383" y="75"/>
                  </a:cubicBezTo>
                  <a:cubicBezTo>
                    <a:pt x="1049" y="75"/>
                    <a:pt x="806" y="291"/>
                    <a:pt x="537" y="433"/>
                  </a:cubicBezTo>
                  <a:cubicBezTo>
                    <a:pt x="449" y="480"/>
                    <a:pt x="392" y="643"/>
                    <a:pt x="381" y="757"/>
                  </a:cubicBezTo>
                  <a:cubicBezTo>
                    <a:pt x="355" y="1021"/>
                    <a:pt x="366" y="1288"/>
                    <a:pt x="362" y="1567"/>
                  </a:cubicBezTo>
                  <a:cubicBezTo>
                    <a:pt x="251" y="1609"/>
                    <a:pt x="156" y="1645"/>
                    <a:pt x="0" y="1705"/>
                  </a:cubicBezTo>
                  <a:cubicBezTo>
                    <a:pt x="74" y="1831"/>
                    <a:pt x="164" y="2021"/>
                    <a:pt x="188" y="2021"/>
                  </a:cubicBezTo>
                  <a:cubicBezTo>
                    <a:pt x="188" y="2021"/>
                    <a:pt x="189" y="2021"/>
                    <a:pt x="189" y="2021"/>
                  </a:cubicBezTo>
                  <a:cubicBezTo>
                    <a:pt x="232" y="2006"/>
                    <a:pt x="270" y="2000"/>
                    <a:pt x="305" y="2000"/>
                  </a:cubicBezTo>
                  <a:cubicBezTo>
                    <a:pt x="528" y="2000"/>
                    <a:pt x="603" y="2265"/>
                    <a:pt x="782" y="2326"/>
                  </a:cubicBezTo>
                  <a:cubicBezTo>
                    <a:pt x="887" y="2362"/>
                    <a:pt x="1004" y="2390"/>
                    <a:pt x="1115" y="2390"/>
                  </a:cubicBezTo>
                  <a:cubicBezTo>
                    <a:pt x="1138" y="2390"/>
                    <a:pt x="1161" y="2389"/>
                    <a:pt x="1184" y="2386"/>
                  </a:cubicBezTo>
                  <a:cubicBezTo>
                    <a:pt x="1638" y="2329"/>
                    <a:pt x="2090" y="2250"/>
                    <a:pt x="2544" y="2174"/>
                  </a:cubicBezTo>
                  <a:cubicBezTo>
                    <a:pt x="2744" y="2142"/>
                    <a:pt x="3215" y="1703"/>
                    <a:pt x="3143" y="1579"/>
                  </a:cubicBezTo>
                  <a:cubicBezTo>
                    <a:pt x="2991" y="1318"/>
                    <a:pt x="3220" y="1246"/>
                    <a:pt x="3315" y="1072"/>
                  </a:cubicBezTo>
                  <a:cubicBezTo>
                    <a:pt x="2911" y="1068"/>
                    <a:pt x="2930" y="630"/>
                    <a:pt x="2629" y="484"/>
                  </a:cubicBezTo>
                  <a:cubicBezTo>
                    <a:pt x="2749" y="396"/>
                    <a:pt x="2835" y="333"/>
                    <a:pt x="2928" y="266"/>
                  </a:cubicBezTo>
                  <a:cubicBezTo>
                    <a:pt x="2721" y="64"/>
                    <a:pt x="2489" y="1"/>
                    <a:pt x="2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8"/>
            <p:cNvSpPr/>
            <p:nvPr/>
          </p:nvSpPr>
          <p:spPr>
            <a:xfrm>
              <a:off x="2365617" y="1672189"/>
              <a:ext cx="102215" cy="152222"/>
            </a:xfrm>
            <a:custGeom>
              <a:avLst/>
              <a:gdLst/>
              <a:ahLst/>
              <a:cxnLst/>
              <a:rect l="l" t="t" r="r" b="b"/>
              <a:pathLst>
                <a:path w="2416" h="3598" extrusionOk="0">
                  <a:moveTo>
                    <a:pt x="1913" y="0"/>
                  </a:moveTo>
                  <a:cubicBezTo>
                    <a:pt x="1760" y="0"/>
                    <a:pt x="1610" y="9"/>
                    <a:pt x="1468" y="50"/>
                  </a:cubicBezTo>
                  <a:cubicBezTo>
                    <a:pt x="1243" y="115"/>
                    <a:pt x="1041" y="312"/>
                    <a:pt x="862" y="485"/>
                  </a:cubicBezTo>
                  <a:cubicBezTo>
                    <a:pt x="680" y="662"/>
                    <a:pt x="563" y="910"/>
                    <a:pt x="373" y="1075"/>
                  </a:cubicBezTo>
                  <a:cubicBezTo>
                    <a:pt x="162" y="1259"/>
                    <a:pt x="335" y="1486"/>
                    <a:pt x="222" y="1705"/>
                  </a:cubicBezTo>
                  <a:cubicBezTo>
                    <a:pt x="1" y="2133"/>
                    <a:pt x="89" y="2417"/>
                    <a:pt x="305" y="2742"/>
                  </a:cubicBezTo>
                  <a:cubicBezTo>
                    <a:pt x="398" y="2881"/>
                    <a:pt x="436" y="3075"/>
                    <a:pt x="558" y="3174"/>
                  </a:cubicBezTo>
                  <a:cubicBezTo>
                    <a:pt x="769" y="3346"/>
                    <a:pt x="1020" y="3470"/>
                    <a:pt x="1264" y="3595"/>
                  </a:cubicBezTo>
                  <a:cubicBezTo>
                    <a:pt x="1266" y="3596"/>
                    <a:pt x="1269" y="3597"/>
                    <a:pt x="1273" y="3597"/>
                  </a:cubicBezTo>
                  <a:cubicBezTo>
                    <a:pt x="1313" y="3597"/>
                    <a:pt x="1415" y="3521"/>
                    <a:pt x="1440" y="3465"/>
                  </a:cubicBezTo>
                  <a:cubicBezTo>
                    <a:pt x="1723" y="2840"/>
                    <a:pt x="2009" y="2214"/>
                    <a:pt x="2267" y="1578"/>
                  </a:cubicBezTo>
                  <a:cubicBezTo>
                    <a:pt x="2319" y="1448"/>
                    <a:pt x="2249" y="1273"/>
                    <a:pt x="2262" y="1121"/>
                  </a:cubicBezTo>
                  <a:cubicBezTo>
                    <a:pt x="2269" y="1031"/>
                    <a:pt x="2326" y="944"/>
                    <a:pt x="2374" y="818"/>
                  </a:cubicBezTo>
                  <a:cubicBezTo>
                    <a:pt x="1998" y="605"/>
                    <a:pt x="2416" y="303"/>
                    <a:pt x="2358" y="4"/>
                  </a:cubicBezTo>
                  <a:lnTo>
                    <a:pt x="2358" y="4"/>
                  </a:lnTo>
                  <a:cubicBezTo>
                    <a:pt x="2323" y="5"/>
                    <a:pt x="2288" y="5"/>
                    <a:pt x="2253" y="5"/>
                  </a:cubicBezTo>
                  <a:cubicBezTo>
                    <a:pt x="2141" y="5"/>
                    <a:pt x="2026" y="0"/>
                    <a:pt x="19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8"/>
            <p:cNvSpPr/>
            <p:nvPr/>
          </p:nvSpPr>
          <p:spPr>
            <a:xfrm>
              <a:off x="2657463" y="1410509"/>
              <a:ext cx="93119" cy="163053"/>
            </a:xfrm>
            <a:custGeom>
              <a:avLst/>
              <a:gdLst/>
              <a:ahLst/>
              <a:cxnLst/>
              <a:rect l="l" t="t" r="r" b="b"/>
              <a:pathLst>
                <a:path w="2201" h="3854" extrusionOk="0">
                  <a:moveTo>
                    <a:pt x="996" y="1"/>
                  </a:moveTo>
                  <a:cubicBezTo>
                    <a:pt x="828" y="333"/>
                    <a:pt x="677" y="630"/>
                    <a:pt x="527" y="927"/>
                  </a:cubicBezTo>
                  <a:cubicBezTo>
                    <a:pt x="420" y="1137"/>
                    <a:pt x="336" y="1361"/>
                    <a:pt x="206" y="1555"/>
                  </a:cubicBezTo>
                  <a:cubicBezTo>
                    <a:pt x="53" y="1786"/>
                    <a:pt x="21" y="2028"/>
                    <a:pt x="0" y="2304"/>
                  </a:cubicBezTo>
                  <a:cubicBezTo>
                    <a:pt x="84" y="2273"/>
                    <a:pt x="126" y="2256"/>
                    <a:pt x="194" y="2231"/>
                  </a:cubicBezTo>
                  <a:lnTo>
                    <a:pt x="194" y="2231"/>
                  </a:lnTo>
                  <a:cubicBezTo>
                    <a:pt x="199" y="2424"/>
                    <a:pt x="142" y="2642"/>
                    <a:pt x="221" y="2727"/>
                  </a:cubicBezTo>
                  <a:cubicBezTo>
                    <a:pt x="382" y="2896"/>
                    <a:pt x="394" y="3094"/>
                    <a:pt x="460" y="3284"/>
                  </a:cubicBezTo>
                  <a:cubicBezTo>
                    <a:pt x="486" y="3360"/>
                    <a:pt x="521" y="3433"/>
                    <a:pt x="561" y="3501"/>
                  </a:cubicBezTo>
                  <a:cubicBezTo>
                    <a:pt x="696" y="3735"/>
                    <a:pt x="864" y="3854"/>
                    <a:pt x="1030" y="3854"/>
                  </a:cubicBezTo>
                  <a:cubicBezTo>
                    <a:pt x="1189" y="3854"/>
                    <a:pt x="1348" y="3745"/>
                    <a:pt x="1475" y="3524"/>
                  </a:cubicBezTo>
                  <a:cubicBezTo>
                    <a:pt x="1570" y="3361"/>
                    <a:pt x="1635" y="3177"/>
                    <a:pt x="1693" y="2995"/>
                  </a:cubicBezTo>
                  <a:cubicBezTo>
                    <a:pt x="1782" y="2703"/>
                    <a:pt x="1845" y="2404"/>
                    <a:pt x="1937" y="2115"/>
                  </a:cubicBezTo>
                  <a:cubicBezTo>
                    <a:pt x="2049" y="1760"/>
                    <a:pt x="2201" y="1414"/>
                    <a:pt x="1998" y="1042"/>
                  </a:cubicBezTo>
                  <a:cubicBezTo>
                    <a:pt x="1971" y="990"/>
                    <a:pt x="1963" y="916"/>
                    <a:pt x="1974" y="856"/>
                  </a:cubicBezTo>
                  <a:cubicBezTo>
                    <a:pt x="2018" y="625"/>
                    <a:pt x="1855" y="552"/>
                    <a:pt x="1672" y="475"/>
                  </a:cubicBezTo>
                  <a:cubicBezTo>
                    <a:pt x="1709" y="346"/>
                    <a:pt x="1746" y="230"/>
                    <a:pt x="1788" y="85"/>
                  </a:cubicBezTo>
                  <a:cubicBezTo>
                    <a:pt x="1506" y="55"/>
                    <a:pt x="1252" y="28"/>
                    <a:pt x="9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8"/>
            <p:cNvSpPr/>
            <p:nvPr/>
          </p:nvSpPr>
          <p:spPr>
            <a:xfrm>
              <a:off x="2449008" y="1170788"/>
              <a:ext cx="104288" cy="157638"/>
            </a:xfrm>
            <a:custGeom>
              <a:avLst/>
              <a:gdLst/>
              <a:ahLst/>
              <a:cxnLst/>
              <a:rect l="l" t="t" r="r" b="b"/>
              <a:pathLst>
                <a:path w="2465" h="3726" extrusionOk="0">
                  <a:moveTo>
                    <a:pt x="625" y="3218"/>
                  </a:moveTo>
                  <a:lnTo>
                    <a:pt x="625" y="3218"/>
                  </a:lnTo>
                  <a:cubicBezTo>
                    <a:pt x="842" y="3247"/>
                    <a:pt x="959" y="3265"/>
                    <a:pt x="1130" y="3288"/>
                  </a:cubicBezTo>
                  <a:cubicBezTo>
                    <a:pt x="1052" y="3379"/>
                    <a:pt x="1003" y="3441"/>
                    <a:pt x="951" y="3500"/>
                  </a:cubicBezTo>
                  <a:cubicBezTo>
                    <a:pt x="865" y="3426"/>
                    <a:pt x="779" y="3350"/>
                    <a:pt x="625" y="3218"/>
                  </a:cubicBezTo>
                  <a:close/>
                  <a:moveTo>
                    <a:pt x="1635" y="0"/>
                  </a:moveTo>
                  <a:cubicBezTo>
                    <a:pt x="1535" y="142"/>
                    <a:pt x="1423" y="185"/>
                    <a:pt x="1306" y="185"/>
                  </a:cubicBezTo>
                  <a:cubicBezTo>
                    <a:pt x="1197" y="185"/>
                    <a:pt x="1084" y="147"/>
                    <a:pt x="973" y="119"/>
                  </a:cubicBezTo>
                  <a:lnTo>
                    <a:pt x="973" y="119"/>
                  </a:lnTo>
                  <a:cubicBezTo>
                    <a:pt x="1014" y="537"/>
                    <a:pt x="594" y="662"/>
                    <a:pt x="491" y="988"/>
                  </a:cubicBezTo>
                  <a:cubicBezTo>
                    <a:pt x="384" y="1332"/>
                    <a:pt x="175" y="1642"/>
                    <a:pt x="0" y="1986"/>
                  </a:cubicBezTo>
                  <a:cubicBezTo>
                    <a:pt x="224" y="2127"/>
                    <a:pt x="345" y="2259"/>
                    <a:pt x="223" y="2506"/>
                  </a:cubicBezTo>
                  <a:cubicBezTo>
                    <a:pt x="178" y="2596"/>
                    <a:pt x="258" y="2749"/>
                    <a:pt x="288" y="2871"/>
                  </a:cubicBezTo>
                  <a:cubicBezTo>
                    <a:pt x="292" y="2887"/>
                    <a:pt x="335" y="2895"/>
                    <a:pt x="385" y="2917"/>
                  </a:cubicBezTo>
                  <a:cubicBezTo>
                    <a:pt x="426" y="2819"/>
                    <a:pt x="468" y="2721"/>
                    <a:pt x="505" y="2634"/>
                  </a:cubicBezTo>
                  <a:cubicBezTo>
                    <a:pt x="563" y="2722"/>
                    <a:pt x="624" y="2816"/>
                    <a:pt x="687" y="2909"/>
                  </a:cubicBezTo>
                  <a:cubicBezTo>
                    <a:pt x="370" y="3020"/>
                    <a:pt x="343" y="3276"/>
                    <a:pt x="328" y="3600"/>
                  </a:cubicBezTo>
                  <a:cubicBezTo>
                    <a:pt x="590" y="3645"/>
                    <a:pt x="838" y="3687"/>
                    <a:pt x="1071" y="3725"/>
                  </a:cubicBezTo>
                  <a:cubicBezTo>
                    <a:pt x="1179" y="3573"/>
                    <a:pt x="1326" y="3454"/>
                    <a:pt x="1349" y="3312"/>
                  </a:cubicBezTo>
                  <a:cubicBezTo>
                    <a:pt x="1452" y="2740"/>
                    <a:pt x="1833" y="2332"/>
                    <a:pt x="2114" y="1860"/>
                  </a:cubicBezTo>
                  <a:cubicBezTo>
                    <a:pt x="2324" y="1510"/>
                    <a:pt x="2464" y="1098"/>
                    <a:pt x="2363" y="665"/>
                  </a:cubicBezTo>
                  <a:cubicBezTo>
                    <a:pt x="2192" y="662"/>
                    <a:pt x="2049" y="661"/>
                    <a:pt x="1905" y="659"/>
                  </a:cubicBezTo>
                  <a:cubicBezTo>
                    <a:pt x="1903" y="633"/>
                    <a:pt x="1902" y="605"/>
                    <a:pt x="1900" y="579"/>
                  </a:cubicBezTo>
                  <a:cubicBezTo>
                    <a:pt x="1995" y="544"/>
                    <a:pt x="2093" y="510"/>
                    <a:pt x="2276" y="445"/>
                  </a:cubicBezTo>
                  <a:cubicBezTo>
                    <a:pt x="2035" y="278"/>
                    <a:pt x="1859" y="156"/>
                    <a:pt x="1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8"/>
            <p:cNvSpPr/>
            <p:nvPr/>
          </p:nvSpPr>
          <p:spPr>
            <a:xfrm>
              <a:off x="2429419" y="1411863"/>
              <a:ext cx="118926" cy="106953"/>
            </a:xfrm>
            <a:custGeom>
              <a:avLst/>
              <a:gdLst/>
              <a:ahLst/>
              <a:cxnLst/>
              <a:rect l="l" t="t" r="r" b="b"/>
              <a:pathLst>
                <a:path w="2811" h="2528" extrusionOk="0">
                  <a:moveTo>
                    <a:pt x="456" y="449"/>
                  </a:moveTo>
                  <a:lnTo>
                    <a:pt x="456" y="449"/>
                  </a:lnTo>
                  <a:cubicBezTo>
                    <a:pt x="441" y="552"/>
                    <a:pt x="430" y="637"/>
                    <a:pt x="415" y="742"/>
                  </a:cubicBezTo>
                  <a:cubicBezTo>
                    <a:pt x="202" y="615"/>
                    <a:pt x="247" y="531"/>
                    <a:pt x="456" y="449"/>
                  </a:cubicBezTo>
                  <a:close/>
                  <a:moveTo>
                    <a:pt x="337" y="0"/>
                  </a:moveTo>
                  <a:cubicBezTo>
                    <a:pt x="232" y="0"/>
                    <a:pt x="140" y="60"/>
                    <a:pt x="108" y="177"/>
                  </a:cubicBezTo>
                  <a:cubicBezTo>
                    <a:pt x="47" y="398"/>
                    <a:pt x="77" y="643"/>
                    <a:pt x="56" y="876"/>
                  </a:cubicBezTo>
                  <a:cubicBezTo>
                    <a:pt x="36" y="1095"/>
                    <a:pt x="209" y="1122"/>
                    <a:pt x="344" y="1196"/>
                  </a:cubicBezTo>
                  <a:cubicBezTo>
                    <a:pt x="375" y="1212"/>
                    <a:pt x="379" y="1276"/>
                    <a:pt x="414" y="1370"/>
                  </a:cubicBezTo>
                  <a:cubicBezTo>
                    <a:pt x="270" y="1325"/>
                    <a:pt x="165" y="1294"/>
                    <a:pt x="61" y="1263"/>
                  </a:cubicBezTo>
                  <a:cubicBezTo>
                    <a:pt x="41" y="1292"/>
                    <a:pt x="20" y="1320"/>
                    <a:pt x="0" y="1349"/>
                  </a:cubicBezTo>
                  <a:cubicBezTo>
                    <a:pt x="107" y="1450"/>
                    <a:pt x="195" y="1589"/>
                    <a:pt x="321" y="1648"/>
                  </a:cubicBezTo>
                  <a:cubicBezTo>
                    <a:pt x="765" y="1860"/>
                    <a:pt x="1217" y="2051"/>
                    <a:pt x="1673" y="2235"/>
                  </a:cubicBezTo>
                  <a:cubicBezTo>
                    <a:pt x="1873" y="2315"/>
                    <a:pt x="2105" y="2322"/>
                    <a:pt x="2249" y="2520"/>
                  </a:cubicBezTo>
                  <a:cubicBezTo>
                    <a:pt x="2253" y="2526"/>
                    <a:pt x="2262" y="2528"/>
                    <a:pt x="2275" y="2528"/>
                  </a:cubicBezTo>
                  <a:cubicBezTo>
                    <a:pt x="2296" y="2528"/>
                    <a:pt x="2327" y="2522"/>
                    <a:pt x="2360" y="2522"/>
                  </a:cubicBezTo>
                  <a:cubicBezTo>
                    <a:pt x="2394" y="2447"/>
                    <a:pt x="2427" y="2364"/>
                    <a:pt x="2463" y="2283"/>
                  </a:cubicBezTo>
                  <a:cubicBezTo>
                    <a:pt x="2569" y="2281"/>
                    <a:pt x="2673" y="2278"/>
                    <a:pt x="2771" y="2276"/>
                  </a:cubicBezTo>
                  <a:cubicBezTo>
                    <a:pt x="2775" y="2105"/>
                    <a:pt x="2811" y="1948"/>
                    <a:pt x="2599" y="1948"/>
                  </a:cubicBezTo>
                  <a:cubicBezTo>
                    <a:pt x="2594" y="1948"/>
                    <a:pt x="2588" y="1948"/>
                    <a:pt x="2582" y="1948"/>
                  </a:cubicBezTo>
                  <a:cubicBezTo>
                    <a:pt x="2579" y="1948"/>
                    <a:pt x="2576" y="1948"/>
                    <a:pt x="2573" y="1948"/>
                  </a:cubicBezTo>
                  <a:cubicBezTo>
                    <a:pt x="2387" y="1948"/>
                    <a:pt x="2400" y="1765"/>
                    <a:pt x="2401" y="1671"/>
                  </a:cubicBezTo>
                  <a:cubicBezTo>
                    <a:pt x="2402" y="1584"/>
                    <a:pt x="2520" y="1499"/>
                    <a:pt x="2593" y="1403"/>
                  </a:cubicBezTo>
                  <a:cubicBezTo>
                    <a:pt x="2567" y="1370"/>
                    <a:pt x="2491" y="1319"/>
                    <a:pt x="2495" y="1273"/>
                  </a:cubicBezTo>
                  <a:cubicBezTo>
                    <a:pt x="2527" y="849"/>
                    <a:pt x="2313" y="661"/>
                    <a:pt x="1913" y="621"/>
                  </a:cubicBezTo>
                  <a:cubicBezTo>
                    <a:pt x="1839" y="613"/>
                    <a:pt x="1775" y="542"/>
                    <a:pt x="1699" y="517"/>
                  </a:cubicBezTo>
                  <a:cubicBezTo>
                    <a:pt x="1451" y="434"/>
                    <a:pt x="1199" y="354"/>
                    <a:pt x="944" y="288"/>
                  </a:cubicBezTo>
                  <a:cubicBezTo>
                    <a:pt x="943" y="288"/>
                    <a:pt x="941" y="288"/>
                    <a:pt x="939" y="288"/>
                  </a:cubicBezTo>
                  <a:cubicBezTo>
                    <a:pt x="907" y="288"/>
                    <a:pt x="861" y="346"/>
                    <a:pt x="818" y="385"/>
                  </a:cubicBezTo>
                  <a:cubicBezTo>
                    <a:pt x="820" y="386"/>
                    <a:pt x="822" y="388"/>
                    <a:pt x="823" y="391"/>
                  </a:cubicBezTo>
                  <a:cubicBezTo>
                    <a:pt x="818" y="397"/>
                    <a:pt x="815" y="402"/>
                    <a:pt x="811" y="408"/>
                  </a:cubicBezTo>
                  <a:cubicBezTo>
                    <a:pt x="878" y="474"/>
                    <a:pt x="947" y="542"/>
                    <a:pt x="1084" y="675"/>
                  </a:cubicBezTo>
                  <a:cubicBezTo>
                    <a:pt x="874" y="672"/>
                    <a:pt x="776" y="669"/>
                    <a:pt x="655" y="667"/>
                  </a:cubicBezTo>
                  <a:cubicBezTo>
                    <a:pt x="718" y="558"/>
                    <a:pt x="765" y="482"/>
                    <a:pt x="810" y="408"/>
                  </a:cubicBezTo>
                  <a:cubicBezTo>
                    <a:pt x="807" y="404"/>
                    <a:pt x="803" y="402"/>
                    <a:pt x="801" y="400"/>
                  </a:cubicBezTo>
                  <a:cubicBezTo>
                    <a:pt x="806" y="396"/>
                    <a:pt x="811" y="391"/>
                    <a:pt x="816" y="385"/>
                  </a:cubicBezTo>
                  <a:cubicBezTo>
                    <a:pt x="727" y="280"/>
                    <a:pt x="649" y="157"/>
                    <a:pt x="540" y="74"/>
                  </a:cubicBezTo>
                  <a:cubicBezTo>
                    <a:pt x="476" y="25"/>
                    <a:pt x="404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8"/>
            <p:cNvSpPr/>
            <p:nvPr/>
          </p:nvSpPr>
          <p:spPr>
            <a:xfrm>
              <a:off x="2527913" y="1161354"/>
              <a:ext cx="11085" cy="9477"/>
            </a:xfrm>
            <a:custGeom>
              <a:avLst/>
              <a:gdLst/>
              <a:ahLst/>
              <a:cxnLst/>
              <a:rect l="l" t="t" r="r" b="b"/>
              <a:pathLst>
                <a:path w="262" h="224" extrusionOk="0">
                  <a:moveTo>
                    <a:pt x="142" y="0"/>
                  </a:moveTo>
                  <a:cubicBezTo>
                    <a:pt x="98" y="0"/>
                    <a:pt x="29" y="33"/>
                    <a:pt x="15" y="65"/>
                  </a:cubicBezTo>
                  <a:cubicBezTo>
                    <a:pt x="0" y="102"/>
                    <a:pt x="38" y="182"/>
                    <a:pt x="77" y="215"/>
                  </a:cubicBezTo>
                  <a:cubicBezTo>
                    <a:pt x="85" y="221"/>
                    <a:pt x="95" y="223"/>
                    <a:pt x="109" y="223"/>
                  </a:cubicBezTo>
                  <a:cubicBezTo>
                    <a:pt x="144" y="223"/>
                    <a:pt x="197" y="207"/>
                    <a:pt x="262" y="201"/>
                  </a:cubicBezTo>
                  <a:cubicBezTo>
                    <a:pt x="217" y="102"/>
                    <a:pt x="203" y="20"/>
                    <a:pt x="163" y="4"/>
                  </a:cubicBezTo>
                  <a:cubicBezTo>
                    <a:pt x="157" y="1"/>
                    <a:pt x="150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8"/>
            <p:cNvSpPr/>
            <p:nvPr/>
          </p:nvSpPr>
          <p:spPr>
            <a:xfrm>
              <a:off x="1944688" y="1660977"/>
              <a:ext cx="11338" cy="9985"/>
            </a:xfrm>
            <a:custGeom>
              <a:avLst/>
              <a:gdLst/>
              <a:ahLst/>
              <a:cxnLst/>
              <a:rect l="l" t="t" r="r" b="b"/>
              <a:pathLst>
                <a:path w="268" h="236" extrusionOk="0">
                  <a:moveTo>
                    <a:pt x="41" y="1"/>
                  </a:moveTo>
                  <a:cubicBezTo>
                    <a:pt x="26" y="79"/>
                    <a:pt x="14" y="157"/>
                    <a:pt x="0" y="235"/>
                  </a:cubicBezTo>
                  <a:cubicBezTo>
                    <a:pt x="88" y="204"/>
                    <a:pt x="176" y="175"/>
                    <a:pt x="265" y="146"/>
                  </a:cubicBezTo>
                  <a:cubicBezTo>
                    <a:pt x="266" y="121"/>
                    <a:pt x="266" y="97"/>
                    <a:pt x="267" y="71"/>
                  </a:cubicBezTo>
                  <a:cubicBezTo>
                    <a:pt x="192" y="47"/>
                    <a:pt x="116" y="25"/>
                    <a:pt x="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7" name="Google Shape;1427;p48"/>
          <p:cNvGrpSpPr/>
          <p:nvPr/>
        </p:nvGrpSpPr>
        <p:grpSpPr>
          <a:xfrm rot="-1293640">
            <a:off x="1837586" y="3540055"/>
            <a:ext cx="3225033" cy="2501767"/>
            <a:chOff x="2764377" y="5208773"/>
            <a:chExt cx="1397919" cy="1084412"/>
          </a:xfrm>
        </p:grpSpPr>
        <p:sp>
          <p:nvSpPr>
            <p:cNvPr id="1428" name="Google Shape;1428;p48"/>
            <p:cNvSpPr/>
            <p:nvPr/>
          </p:nvSpPr>
          <p:spPr>
            <a:xfrm>
              <a:off x="3020683" y="5208773"/>
              <a:ext cx="108180" cy="80003"/>
            </a:xfrm>
            <a:custGeom>
              <a:avLst/>
              <a:gdLst/>
              <a:ahLst/>
              <a:cxnLst/>
              <a:rect l="l" t="t" r="r" b="b"/>
              <a:pathLst>
                <a:path w="2557" h="1891" extrusionOk="0">
                  <a:moveTo>
                    <a:pt x="536" y="1462"/>
                  </a:moveTo>
                  <a:cubicBezTo>
                    <a:pt x="438" y="1467"/>
                    <a:pt x="273" y="1343"/>
                    <a:pt x="243" y="1224"/>
                  </a:cubicBezTo>
                  <a:cubicBezTo>
                    <a:pt x="224" y="1144"/>
                    <a:pt x="208" y="1083"/>
                    <a:pt x="122" y="1032"/>
                  </a:cubicBezTo>
                  <a:cubicBezTo>
                    <a:pt x="62" y="997"/>
                    <a:pt x="43" y="892"/>
                    <a:pt x="6" y="817"/>
                  </a:cubicBezTo>
                  <a:cubicBezTo>
                    <a:pt x="1" y="806"/>
                    <a:pt x="1" y="783"/>
                    <a:pt x="7" y="779"/>
                  </a:cubicBezTo>
                  <a:cubicBezTo>
                    <a:pt x="120" y="692"/>
                    <a:pt x="132" y="513"/>
                    <a:pt x="245" y="457"/>
                  </a:cubicBezTo>
                  <a:cubicBezTo>
                    <a:pt x="365" y="397"/>
                    <a:pt x="485" y="278"/>
                    <a:pt x="653" y="340"/>
                  </a:cubicBezTo>
                  <a:cubicBezTo>
                    <a:pt x="673" y="293"/>
                    <a:pt x="691" y="250"/>
                    <a:pt x="717" y="183"/>
                  </a:cubicBezTo>
                  <a:cubicBezTo>
                    <a:pt x="793" y="275"/>
                    <a:pt x="881" y="307"/>
                    <a:pt x="989" y="318"/>
                  </a:cubicBezTo>
                  <a:cubicBezTo>
                    <a:pt x="1023" y="184"/>
                    <a:pt x="906" y="116"/>
                    <a:pt x="841" y="1"/>
                  </a:cubicBezTo>
                  <a:cubicBezTo>
                    <a:pt x="998" y="100"/>
                    <a:pt x="1130" y="182"/>
                    <a:pt x="1272" y="271"/>
                  </a:cubicBezTo>
                  <a:cubicBezTo>
                    <a:pt x="1316" y="228"/>
                    <a:pt x="1358" y="188"/>
                    <a:pt x="1375" y="172"/>
                  </a:cubicBezTo>
                  <a:cubicBezTo>
                    <a:pt x="1550" y="160"/>
                    <a:pt x="1701" y="150"/>
                    <a:pt x="1884" y="136"/>
                  </a:cubicBezTo>
                  <a:lnTo>
                    <a:pt x="1991" y="244"/>
                  </a:lnTo>
                  <a:cubicBezTo>
                    <a:pt x="2079" y="108"/>
                    <a:pt x="2079" y="108"/>
                    <a:pt x="2175" y="208"/>
                  </a:cubicBezTo>
                  <a:cubicBezTo>
                    <a:pt x="2146" y="244"/>
                    <a:pt x="2115" y="277"/>
                    <a:pt x="2075" y="323"/>
                  </a:cubicBezTo>
                  <a:cubicBezTo>
                    <a:pt x="2247" y="363"/>
                    <a:pt x="2355" y="460"/>
                    <a:pt x="2462" y="620"/>
                  </a:cubicBezTo>
                  <a:cubicBezTo>
                    <a:pt x="2373" y="609"/>
                    <a:pt x="2321" y="603"/>
                    <a:pt x="2257" y="596"/>
                  </a:cubicBezTo>
                  <a:cubicBezTo>
                    <a:pt x="2225" y="673"/>
                    <a:pt x="2194" y="751"/>
                    <a:pt x="2161" y="828"/>
                  </a:cubicBezTo>
                  <a:cubicBezTo>
                    <a:pt x="2244" y="781"/>
                    <a:pt x="2295" y="647"/>
                    <a:pt x="2419" y="781"/>
                  </a:cubicBezTo>
                  <a:cubicBezTo>
                    <a:pt x="2404" y="817"/>
                    <a:pt x="2385" y="854"/>
                    <a:pt x="2367" y="893"/>
                  </a:cubicBezTo>
                  <a:cubicBezTo>
                    <a:pt x="2433" y="914"/>
                    <a:pt x="2551" y="820"/>
                    <a:pt x="2545" y="994"/>
                  </a:cubicBezTo>
                  <a:cubicBezTo>
                    <a:pt x="2472" y="991"/>
                    <a:pt x="2407" y="990"/>
                    <a:pt x="2317" y="989"/>
                  </a:cubicBezTo>
                  <a:cubicBezTo>
                    <a:pt x="2399" y="1079"/>
                    <a:pt x="2469" y="1155"/>
                    <a:pt x="2557" y="1251"/>
                  </a:cubicBezTo>
                  <a:cubicBezTo>
                    <a:pt x="2442" y="1249"/>
                    <a:pt x="2358" y="1245"/>
                    <a:pt x="2272" y="1244"/>
                  </a:cubicBezTo>
                  <a:cubicBezTo>
                    <a:pt x="2259" y="1251"/>
                    <a:pt x="2244" y="1257"/>
                    <a:pt x="2232" y="1266"/>
                  </a:cubicBezTo>
                  <a:cubicBezTo>
                    <a:pt x="2273" y="1292"/>
                    <a:pt x="2315" y="1319"/>
                    <a:pt x="2357" y="1345"/>
                  </a:cubicBezTo>
                  <a:lnTo>
                    <a:pt x="2314" y="1376"/>
                  </a:lnTo>
                  <a:cubicBezTo>
                    <a:pt x="2247" y="1433"/>
                    <a:pt x="2181" y="1491"/>
                    <a:pt x="2106" y="1556"/>
                  </a:cubicBezTo>
                  <a:cubicBezTo>
                    <a:pt x="2069" y="1523"/>
                    <a:pt x="2036" y="1496"/>
                    <a:pt x="2001" y="1465"/>
                  </a:cubicBezTo>
                  <a:cubicBezTo>
                    <a:pt x="1996" y="1478"/>
                    <a:pt x="1984" y="1492"/>
                    <a:pt x="1984" y="1510"/>
                  </a:cubicBezTo>
                  <a:cubicBezTo>
                    <a:pt x="1976" y="1684"/>
                    <a:pt x="1914" y="1745"/>
                    <a:pt x="1752" y="1730"/>
                  </a:cubicBezTo>
                  <a:cubicBezTo>
                    <a:pt x="1707" y="1726"/>
                    <a:pt x="1663" y="1718"/>
                    <a:pt x="1617" y="1713"/>
                  </a:cubicBezTo>
                  <a:cubicBezTo>
                    <a:pt x="1592" y="1710"/>
                    <a:pt x="1550" y="1697"/>
                    <a:pt x="1547" y="1705"/>
                  </a:cubicBezTo>
                  <a:cubicBezTo>
                    <a:pt x="1446" y="1891"/>
                    <a:pt x="1402" y="1694"/>
                    <a:pt x="1301" y="1667"/>
                  </a:cubicBezTo>
                  <a:cubicBezTo>
                    <a:pt x="1258" y="1700"/>
                    <a:pt x="1209" y="1739"/>
                    <a:pt x="1168" y="1770"/>
                  </a:cubicBezTo>
                  <a:cubicBezTo>
                    <a:pt x="1118" y="1729"/>
                    <a:pt x="1060" y="1679"/>
                    <a:pt x="988" y="1619"/>
                  </a:cubicBezTo>
                  <a:cubicBezTo>
                    <a:pt x="929" y="1695"/>
                    <a:pt x="883" y="1755"/>
                    <a:pt x="830" y="1823"/>
                  </a:cubicBezTo>
                  <a:cubicBezTo>
                    <a:pt x="804" y="1793"/>
                    <a:pt x="777" y="1760"/>
                    <a:pt x="746" y="1723"/>
                  </a:cubicBezTo>
                  <a:cubicBezTo>
                    <a:pt x="777" y="1695"/>
                    <a:pt x="804" y="1671"/>
                    <a:pt x="830" y="1647"/>
                  </a:cubicBezTo>
                  <a:cubicBezTo>
                    <a:pt x="764" y="1456"/>
                    <a:pt x="753" y="1449"/>
                    <a:pt x="536" y="1462"/>
                  </a:cubicBezTo>
                  <a:close/>
                  <a:moveTo>
                    <a:pt x="2105" y="677"/>
                  </a:moveTo>
                  <a:cubicBezTo>
                    <a:pt x="2210" y="638"/>
                    <a:pt x="2168" y="586"/>
                    <a:pt x="2160" y="539"/>
                  </a:cubicBezTo>
                  <a:cubicBezTo>
                    <a:pt x="2142" y="536"/>
                    <a:pt x="2125" y="534"/>
                    <a:pt x="2108" y="531"/>
                  </a:cubicBezTo>
                  <a:cubicBezTo>
                    <a:pt x="2107" y="576"/>
                    <a:pt x="2106" y="620"/>
                    <a:pt x="2105" y="677"/>
                  </a:cubicBezTo>
                  <a:close/>
                  <a:moveTo>
                    <a:pt x="1805" y="1454"/>
                  </a:moveTo>
                  <a:cubicBezTo>
                    <a:pt x="1826" y="1500"/>
                    <a:pt x="1850" y="1546"/>
                    <a:pt x="1872" y="1592"/>
                  </a:cubicBezTo>
                  <a:cubicBezTo>
                    <a:pt x="1888" y="1584"/>
                    <a:pt x="1905" y="1576"/>
                    <a:pt x="1922" y="1567"/>
                  </a:cubicBezTo>
                  <a:cubicBezTo>
                    <a:pt x="1893" y="1522"/>
                    <a:pt x="1866" y="1479"/>
                    <a:pt x="1839" y="1436"/>
                  </a:cubicBezTo>
                  <a:cubicBezTo>
                    <a:pt x="1826" y="1442"/>
                    <a:pt x="1815" y="1448"/>
                    <a:pt x="1805" y="1454"/>
                  </a:cubicBezTo>
                  <a:close/>
                  <a:moveTo>
                    <a:pt x="524" y="1342"/>
                  </a:moveTo>
                  <a:cubicBezTo>
                    <a:pt x="482" y="1295"/>
                    <a:pt x="475" y="1177"/>
                    <a:pt x="334" y="1253"/>
                  </a:cubicBezTo>
                  <a:cubicBezTo>
                    <a:pt x="418" y="1292"/>
                    <a:pt x="471" y="1317"/>
                    <a:pt x="524" y="13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8"/>
            <p:cNvSpPr/>
            <p:nvPr/>
          </p:nvSpPr>
          <p:spPr>
            <a:xfrm>
              <a:off x="3382887" y="6066624"/>
              <a:ext cx="103992" cy="78734"/>
            </a:xfrm>
            <a:custGeom>
              <a:avLst/>
              <a:gdLst/>
              <a:ahLst/>
              <a:cxnLst/>
              <a:rect l="l" t="t" r="r" b="b"/>
              <a:pathLst>
                <a:path w="2458" h="1861" extrusionOk="0">
                  <a:moveTo>
                    <a:pt x="2457" y="534"/>
                  </a:moveTo>
                  <a:cubicBezTo>
                    <a:pt x="2424" y="581"/>
                    <a:pt x="2421" y="661"/>
                    <a:pt x="2358" y="645"/>
                  </a:cubicBezTo>
                  <a:cubicBezTo>
                    <a:pt x="2216" y="605"/>
                    <a:pt x="2193" y="745"/>
                    <a:pt x="2073" y="785"/>
                  </a:cubicBezTo>
                  <a:cubicBezTo>
                    <a:pt x="2263" y="875"/>
                    <a:pt x="2146" y="1001"/>
                    <a:pt x="2157" y="1123"/>
                  </a:cubicBezTo>
                  <a:cubicBezTo>
                    <a:pt x="2183" y="1140"/>
                    <a:pt x="2218" y="1163"/>
                    <a:pt x="2263" y="1193"/>
                  </a:cubicBezTo>
                  <a:cubicBezTo>
                    <a:pt x="2166" y="1260"/>
                    <a:pt x="2087" y="1218"/>
                    <a:pt x="1997" y="1194"/>
                  </a:cubicBezTo>
                  <a:cubicBezTo>
                    <a:pt x="1965" y="1335"/>
                    <a:pt x="2119" y="1371"/>
                    <a:pt x="2148" y="1472"/>
                  </a:cubicBezTo>
                  <a:cubicBezTo>
                    <a:pt x="2047" y="1553"/>
                    <a:pt x="1933" y="1337"/>
                    <a:pt x="1833" y="1486"/>
                  </a:cubicBezTo>
                  <a:cubicBezTo>
                    <a:pt x="1848" y="1545"/>
                    <a:pt x="1931" y="1595"/>
                    <a:pt x="1853" y="1680"/>
                  </a:cubicBezTo>
                  <a:cubicBezTo>
                    <a:pt x="1825" y="1658"/>
                    <a:pt x="1802" y="1640"/>
                    <a:pt x="1781" y="1619"/>
                  </a:cubicBezTo>
                  <a:cubicBezTo>
                    <a:pt x="1760" y="1598"/>
                    <a:pt x="1741" y="1573"/>
                    <a:pt x="1694" y="1518"/>
                  </a:cubicBezTo>
                  <a:cubicBezTo>
                    <a:pt x="1668" y="1607"/>
                    <a:pt x="1652" y="1662"/>
                    <a:pt x="1632" y="1725"/>
                  </a:cubicBezTo>
                  <a:cubicBezTo>
                    <a:pt x="1561" y="1687"/>
                    <a:pt x="1431" y="1789"/>
                    <a:pt x="1419" y="1616"/>
                  </a:cubicBezTo>
                  <a:cubicBezTo>
                    <a:pt x="1291" y="1659"/>
                    <a:pt x="1338" y="1778"/>
                    <a:pt x="1282" y="1861"/>
                  </a:cubicBezTo>
                  <a:cubicBezTo>
                    <a:pt x="1256" y="1854"/>
                    <a:pt x="1215" y="1856"/>
                    <a:pt x="1199" y="1836"/>
                  </a:cubicBezTo>
                  <a:cubicBezTo>
                    <a:pt x="1148" y="1781"/>
                    <a:pt x="1104" y="1778"/>
                    <a:pt x="1030" y="1797"/>
                  </a:cubicBezTo>
                  <a:cubicBezTo>
                    <a:pt x="885" y="1833"/>
                    <a:pt x="832" y="1799"/>
                    <a:pt x="723" y="1671"/>
                  </a:cubicBezTo>
                  <a:cubicBezTo>
                    <a:pt x="731" y="1652"/>
                    <a:pt x="744" y="1633"/>
                    <a:pt x="754" y="1611"/>
                  </a:cubicBezTo>
                  <a:cubicBezTo>
                    <a:pt x="766" y="1577"/>
                    <a:pt x="793" y="1523"/>
                    <a:pt x="782" y="1512"/>
                  </a:cubicBezTo>
                  <a:cubicBezTo>
                    <a:pt x="756" y="1485"/>
                    <a:pt x="709" y="1471"/>
                    <a:pt x="670" y="1465"/>
                  </a:cubicBezTo>
                  <a:cubicBezTo>
                    <a:pt x="620" y="1459"/>
                    <a:pt x="568" y="1464"/>
                    <a:pt x="517" y="1466"/>
                  </a:cubicBezTo>
                  <a:cubicBezTo>
                    <a:pt x="386" y="1470"/>
                    <a:pt x="347" y="1431"/>
                    <a:pt x="358" y="1303"/>
                  </a:cubicBezTo>
                  <a:cubicBezTo>
                    <a:pt x="361" y="1260"/>
                    <a:pt x="361" y="1214"/>
                    <a:pt x="365" y="1148"/>
                  </a:cubicBezTo>
                  <a:cubicBezTo>
                    <a:pt x="312" y="1166"/>
                    <a:pt x="272" y="1179"/>
                    <a:pt x="233" y="1189"/>
                  </a:cubicBezTo>
                  <a:cubicBezTo>
                    <a:pt x="196" y="1197"/>
                    <a:pt x="157" y="1197"/>
                    <a:pt x="120" y="1200"/>
                  </a:cubicBezTo>
                  <a:cubicBezTo>
                    <a:pt x="78" y="1115"/>
                    <a:pt x="37" y="1037"/>
                    <a:pt x="0" y="965"/>
                  </a:cubicBezTo>
                  <a:cubicBezTo>
                    <a:pt x="54" y="932"/>
                    <a:pt x="126" y="913"/>
                    <a:pt x="156" y="865"/>
                  </a:cubicBezTo>
                  <a:cubicBezTo>
                    <a:pt x="186" y="817"/>
                    <a:pt x="171" y="742"/>
                    <a:pt x="179" y="656"/>
                  </a:cubicBezTo>
                  <a:cubicBezTo>
                    <a:pt x="248" y="679"/>
                    <a:pt x="312" y="702"/>
                    <a:pt x="384" y="726"/>
                  </a:cubicBezTo>
                  <a:cubicBezTo>
                    <a:pt x="417" y="667"/>
                    <a:pt x="390" y="580"/>
                    <a:pt x="351" y="583"/>
                  </a:cubicBezTo>
                  <a:cubicBezTo>
                    <a:pt x="214" y="593"/>
                    <a:pt x="224" y="459"/>
                    <a:pt x="156" y="390"/>
                  </a:cubicBezTo>
                  <a:cubicBezTo>
                    <a:pt x="193" y="397"/>
                    <a:pt x="231" y="405"/>
                    <a:pt x="251" y="408"/>
                  </a:cubicBezTo>
                  <a:cubicBezTo>
                    <a:pt x="334" y="356"/>
                    <a:pt x="406" y="311"/>
                    <a:pt x="504" y="250"/>
                  </a:cubicBezTo>
                  <a:cubicBezTo>
                    <a:pt x="483" y="228"/>
                    <a:pt x="452" y="195"/>
                    <a:pt x="408" y="150"/>
                  </a:cubicBezTo>
                  <a:cubicBezTo>
                    <a:pt x="567" y="110"/>
                    <a:pt x="650" y="192"/>
                    <a:pt x="770" y="261"/>
                  </a:cubicBezTo>
                  <a:cubicBezTo>
                    <a:pt x="744" y="181"/>
                    <a:pt x="728" y="122"/>
                    <a:pt x="707" y="58"/>
                  </a:cubicBezTo>
                  <a:cubicBezTo>
                    <a:pt x="806" y="101"/>
                    <a:pt x="933" y="67"/>
                    <a:pt x="988" y="208"/>
                  </a:cubicBezTo>
                  <a:cubicBezTo>
                    <a:pt x="1002" y="167"/>
                    <a:pt x="1015" y="125"/>
                    <a:pt x="1036" y="62"/>
                  </a:cubicBezTo>
                  <a:cubicBezTo>
                    <a:pt x="1104" y="89"/>
                    <a:pt x="1178" y="120"/>
                    <a:pt x="1255" y="151"/>
                  </a:cubicBezTo>
                  <a:cubicBezTo>
                    <a:pt x="1346" y="1"/>
                    <a:pt x="1509" y="37"/>
                    <a:pt x="1669" y="9"/>
                  </a:cubicBezTo>
                  <a:cubicBezTo>
                    <a:pt x="1643" y="95"/>
                    <a:pt x="1625" y="152"/>
                    <a:pt x="1723" y="148"/>
                  </a:cubicBezTo>
                  <a:cubicBezTo>
                    <a:pt x="1730" y="120"/>
                    <a:pt x="1738" y="90"/>
                    <a:pt x="1755" y="32"/>
                  </a:cubicBezTo>
                  <a:cubicBezTo>
                    <a:pt x="1861" y="105"/>
                    <a:pt x="1958" y="172"/>
                    <a:pt x="2065" y="244"/>
                  </a:cubicBezTo>
                  <a:cubicBezTo>
                    <a:pt x="2131" y="189"/>
                    <a:pt x="2200" y="98"/>
                    <a:pt x="2314" y="203"/>
                  </a:cubicBezTo>
                  <a:cubicBezTo>
                    <a:pt x="2257" y="255"/>
                    <a:pt x="2200" y="307"/>
                    <a:pt x="2145" y="358"/>
                  </a:cubicBezTo>
                  <a:cubicBezTo>
                    <a:pt x="2261" y="521"/>
                    <a:pt x="2261" y="521"/>
                    <a:pt x="2457" y="534"/>
                  </a:cubicBezTo>
                  <a:close/>
                  <a:moveTo>
                    <a:pt x="457" y="496"/>
                  </a:moveTo>
                  <a:cubicBezTo>
                    <a:pt x="486" y="516"/>
                    <a:pt x="515" y="536"/>
                    <a:pt x="545" y="553"/>
                  </a:cubicBezTo>
                  <a:cubicBezTo>
                    <a:pt x="547" y="555"/>
                    <a:pt x="577" y="516"/>
                    <a:pt x="574" y="515"/>
                  </a:cubicBezTo>
                  <a:cubicBezTo>
                    <a:pt x="547" y="490"/>
                    <a:pt x="519" y="468"/>
                    <a:pt x="490" y="446"/>
                  </a:cubicBezTo>
                  <a:cubicBezTo>
                    <a:pt x="480" y="462"/>
                    <a:pt x="468" y="479"/>
                    <a:pt x="457" y="496"/>
                  </a:cubicBezTo>
                  <a:close/>
                  <a:moveTo>
                    <a:pt x="579" y="1088"/>
                  </a:moveTo>
                  <a:cubicBezTo>
                    <a:pt x="527" y="1115"/>
                    <a:pt x="489" y="1136"/>
                    <a:pt x="438" y="1162"/>
                  </a:cubicBezTo>
                  <a:cubicBezTo>
                    <a:pt x="537" y="1173"/>
                    <a:pt x="537" y="1173"/>
                    <a:pt x="579" y="1088"/>
                  </a:cubicBezTo>
                  <a:close/>
                  <a:moveTo>
                    <a:pt x="1139" y="1363"/>
                  </a:moveTo>
                  <a:cubicBezTo>
                    <a:pt x="894" y="1354"/>
                    <a:pt x="887" y="1359"/>
                    <a:pt x="926" y="1505"/>
                  </a:cubicBezTo>
                  <a:cubicBezTo>
                    <a:pt x="1007" y="1469"/>
                    <a:pt x="1118" y="1490"/>
                    <a:pt x="1139" y="1363"/>
                  </a:cubicBezTo>
                  <a:close/>
                  <a:moveTo>
                    <a:pt x="1257" y="1328"/>
                  </a:moveTo>
                  <a:cubicBezTo>
                    <a:pt x="1260" y="1217"/>
                    <a:pt x="1202" y="1223"/>
                    <a:pt x="1153" y="1222"/>
                  </a:cubicBezTo>
                  <a:cubicBezTo>
                    <a:pt x="1148" y="1222"/>
                    <a:pt x="1141" y="1241"/>
                    <a:pt x="1131" y="1259"/>
                  </a:cubicBezTo>
                  <a:cubicBezTo>
                    <a:pt x="1166" y="1277"/>
                    <a:pt x="1202" y="1297"/>
                    <a:pt x="1257" y="1328"/>
                  </a:cubicBezTo>
                  <a:close/>
                  <a:moveTo>
                    <a:pt x="1577" y="287"/>
                  </a:moveTo>
                  <a:cubicBezTo>
                    <a:pt x="1547" y="274"/>
                    <a:pt x="1518" y="266"/>
                    <a:pt x="1497" y="249"/>
                  </a:cubicBezTo>
                  <a:cubicBezTo>
                    <a:pt x="1474" y="230"/>
                    <a:pt x="1456" y="203"/>
                    <a:pt x="1419" y="159"/>
                  </a:cubicBezTo>
                  <a:cubicBezTo>
                    <a:pt x="1372" y="237"/>
                    <a:pt x="1306" y="302"/>
                    <a:pt x="1378" y="358"/>
                  </a:cubicBezTo>
                  <a:cubicBezTo>
                    <a:pt x="1439" y="406"/>
                    <a:pt x="1521" y="380"/>
                    <a:pt x="1577" y="287"/>
                  </a:cubicBezTo>
                  <a:close/>
                  <a:moveTo>
                    <a:pt x="1798" y="480"/>
                  </a:moveTo>
                  <a:cubicBezTo>
                    <a:pt x="1791" y="446"/>
                    <a:pt x="1776" y="412"/>
                    <a:pt x="1762" y="379"/>
                  </a:cubicBezTo>
                  <a:cubicBezTo>
                    <a:pt x="1742" y="388"/>
                    <a:pt x="1721" y="399"/>
                    <a:pt x="1700" y="407"/>
                  </a:cubicBezTo>
                  <a:cubicBezTo>
                    <a:pt x="1719" y="441"/>
                    <a:pt x="1735" y="473"/>
                    <a:pt x="1755" y="504"/>
                  </a:cubicBezTo>
                  <a:cubicBezTo>
                    <a:pt x="1756" y="505"/>
                    <a:pt x="1799" y="485"/>
                    <a:pt x="1798" y="480"/>
                  </a:cubicBezTo>
                  <a:close/>
                  <a:moveTo>
                    <a:pt x="1990" y="618"/>
                  </a:moveTo>
                  <a:cubicBezTo>
                    <a:pt x="1974" y="607"/>
                    <a:pt x="1959" y="598"/>
                    <a:pt x="1944" y="587"/>
                  </a:cubicBezTo>
                  <a:cubicBezTo>
                    <a:pt x="1895" y="661"/>
                    <a:pt x="1846" y="735"/>
                    <a:pt x="1797" y="810"/>
                  </a:cubicBezTo>
                  <a:cubicBezTo>
                    <a:pt x="1809" y="819"/>
                    <a:pt x="1821" y="827"/>
                    <a:pt x="1834" y="837"/>
                  </a:cubicBezTo>
                  <a:cubicBezTo>
                    <a:pt x="1886" y="761"/>
                    <a:pt x="1938" y="689"/>
                    <a:pt x="1990" y="618"/>
                  </a:cubicBezTo>
                  <a:close/>
                  <a:moveTo>
                    <a:pt x="1932" y="922"/>
                  </a:moveTo>
                  <a:cubicBezTo>
                    <a:pt x="1965" y="1026"/>
                    <a:pt x="2005" y="1064"/>
                    <a:pt x="2110" y="1015"/>
                  </a:cubicBezTo>
                  <a:cubicBezTo>
                    <a:pt x="2047" y="980"/>
                    <a:pt x="1999" y="956"/>
                    <a:pt x="1932" y="9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8"/>
            <p:cNvSpPr/>
            <p:nvPr/>
          </p:nvSpPr>
          <p:spPr>
            <a:xfrm>
              <a:off x="3761338" y="5848226"/>
              <a:ext cx="101792" cy="77084"/>
            </a:xfrm>
            <a:custGeom>
              <a:avLst/>
              <a:gdLst/>
              <a:ahLst/>
              <a:cxnLst/>
              <a:rect l="l" t="t" r="r" b="b"/>
              <a:pathLst>
                <a:path w="2406" h="1822" extrusionOk="0">
                  <a:moveTo>
                    <a:pt x="1636" y="1337"/>
                  </a:moveTo>
                  <a:cubicBezTo>
                    <a:pt x="1636" y="1435"/>
                    <a:pt x="1637" y="1520"/>
                    <a:pt x="1637" y="1605"/>
                  </a:cubicBezTo>
                  <a:cubicBezTo>
                    <a:pt x="1548" y="1635"/>
                    <a:pt x="1459" y="1665"/>
                    <a:pt x="1356" y="1701"/>
                  </a:cubicBezTo>
                  <a:cubicBezTo>
                    <a:pt x="1345" y="1677"/>
                    <a:pt x="1333" y="1649"/>
                    <a:pt x="1319" y="1620"/>
                  </a:cubicBezTo>
                  <a:cubicBezTo>
                    <a:pt x="1247" y="1646"/>
                    <a:pt x="1155" y="1652"/>
                    <a:pt x="1207" y="1758"/>
                  </a:cubicBezTo>
                  <a:cubicBezTo>
                    <a:pt x="1120" y="1780"/>
                    <a:pt x="1042" y="1800"/>
                    <a:pt x="952" y="1821"/>
                  </a:cubicBezTo>
                  <a:cubicBezTo>
                    <a:pt x="865" y="1746"/>
                    <a:pt x="767" y="1662"/>
                    <a:pt x="653" y="1563"/>
                  </a:cubicBezTo>
                  <a:cubicBezTo>
                    <a:pt x="694" y="1484"/>
                    <a:pt x="738" y="1401"/>
                    <a:pt x="798" y="1286"/>
                  </a:cubicBezTo>
                  <a:cubicBezTo>
                    <a:pt x="717" y="1301"/>
                    <a:pt x="682" y="1308"/>
                    <a:pt x="646" y="1315"/>
                  </a:cubicBezTo>
                  <a:cubicBezTo>
                    <a:pt x="656" y="1357"/>
                    <a:pt x="663" y="1390"/>
                    <a:pt x="673" y="1430"/>
                  </a:cubicBezTo>
                  <a:cubicBezTo>
                    <a:pt x="554" y="1411"/>
                    <a:pt x="554" y="1411"/>
                    <a:pt x="491" y="1305"/>
                  </a:cubicBezTo>
                  <a:cubicBezTo>
                    <a:pt x="387" y="1396"/>
                    <a:pt x="292" y="1323"/>
                    <a:pt x="182" y="1289"/>
                  </a:cubicBezTo>
                  <a:cubicBezTo>
                    <a:pt x="188" y="1243"/>
                    <a:pt x="194" y="1201"/>
                    <a:pt x="202" y="1164"/>
                  </a:cubicBezTo>
                  <a:cubicBezTo>
                    <a:pt x="142" y="1101"/>
                    <a:pt x="84" y="1038"/>
                    <a:pt x="0" y="950"/>
                  </a:cubicBezTo>
                  <a:cubicBezTo>
                    <a:pt x="194" y="962"/>
                    <a:pt x="251" y="1175"/>
                    <a:pt x="431" y="1118"/>
                  </a:cubicBezTo>
                  <a:cubicBezTo>
                    <a:pt x="429" y="1061"/>
                    <a:pt x="437" y="1010"/>
                    <a:pt x="343" y="1019"/>
                  </a:cubicBezTo>
                  <a:cubicBezTo>
                    <a:pt x="189" y="1032"/>
                    <a:pt x="52" y="879"/>
                    <a:pt x="78" y="736"/>
                  </a:cubicBezTo>
                  <a:cubicBezTo>
                    <a:pt x="84" y="697"/>
                    <a:pt x="94" y="660"/>
                    <a:pt x="106" y="621"/>
                  </a:cubicBezTo>
                  <a:cubicBezTo>
                    <a:pt x="149" y="473"/>
                    <a:pt x="160" y="465"/>
                    <a:pt x="325" y="458"/>
                  </a:cubicBezTo>
                  <a:cubicBezTo>
                    <a:pt x="350" y="456"/>
                    <a:pt x="375" y="452"/>
                    <a:pt x="427" y="447"/>
                  </a:cubicBezTo>
                  <a:cubicBezTo>
                    <a:pt x="373" y="365"/>
                    <a:pt x="332" y="300"/>
                    <a:pt x="288" y="236"/>
                  </a:cubicBezTo>
                  <a:cubicBezTo>
                    <a:pt x="295" y="228"/>
                    <a:pt x="301" y="220"/>
                    <a:pt x="307" y="213"/>
                  </a:cubicBezTo>
                  <a:cubicBezTo>
                    <a:pt x="379" y="249"/>
                    <a:pt x="449" y="286"/>
                    <a:pt x="536" y="331"/>
                  </a:cubicBezTo>
                  <a:cubicBezTo>
                    <a:pt x="551" y="282"/>
                    <a:pt x="563" y="239"/>
                    <a:pt x="577" y="193"/>
                  </a:cubicBezTo>
                  <a:cubicBezTo>
                    <a:pt x="605" y="202"/>
                    <a:pt x="635" y="210"/>
                    <a:pt x="665" y="221"/>
                  </a:cubicBezTo>
                  <a:cubicBezTo>
                    <a:pt x="683" y="192"/>
                    <a:pt x="704" y="167"/>
                    <a:pt x="718" y="139"/>
                  </a:cubicBezTo>
                  <a:cubicBezTo>
                    <a:pt x="759" y="51"/>
                    <a:pt x="823" y="46"/>
                    <a:pt x="891" y="97"/>
                  </a:cubicBezTo>
                  <a:cubicBezTo>
                    <a:pt x="949" y="139"/>
                    <a:pt x="991" y="176"/>
                    <a:pt x="1078" y="152"/>
                  </a:cubicBezTo>
                  <a:cubicBezTo>
                    <a:pt x="1183" y="124"/>
                    <a:pt x="1181" y="258"/>
                    <a:pt x="1264" y="305"/>
                  </a:cubicBezTo>
                  <a:cubicBezTo>
                    <a:pt x="1254" y="219"/>
                    <a:pt x="1241" y="133"/>
                    <a:pt x="1225" y="0"/>
                  </a:cubicBezTo>
                  <a:cubicBezTo>
                    <a:pt x="1325" y="86"/>
                    <a:pt x="1396" y="144"/>
                    <a:pt x="1468" y="203"/>
                  </a:cubicBezTo>
                  <a:cubicBezTo>
                    <a:pt x="1525" y="42"/>
                    <a:pt x="1543" y="30"/>
                    <a:pt x="1683" y="81"/>
                  </a:cubicBezTo>
                  <a:cubicBezTo>
                    <a:pt x="1733" y="98"/>
                    <a:pt x="1780" y="120"/>
                    <a:pt x="1827" y="140"/>
                  </a:cubicBezTo>
                  <a:cubicBezTo>
                    <a:pt x="1881" y="280"/>
                    <a:pt x="1733" y="447"/>
                    <a:pt x="1890" y="598"/>
                  </a:cubicBezTo>
                  <a:cubicBezTo>
                    <a:pt x="1943" y="502"/>
                    <a:pt x="1924" y="375"/>
                    <a:pt x="2064" y="349"/>
                  </a:cubicBezTo>
                  <a:cubicBezTo>
                    <a:pt x="2082" y="395"/>
                    <a:pt x="2101" y="442"/>
                    <a:pt x="2122" y="490"/>
                  </a:cubicBezTo>
                  <a:cubicBezTo>
                    <a:pt x="2207" y="417"/>
                    <a:pt x="2207" y="417"/>
                    <a:pt x="2126" y="268"/>
                  </a:cubicBezTo>
                  <a:cubicBezTo>
                    <a:pt x="2187" y="265"/>
                    <a:pt x="2187" y="265"/>
                    <a:pt x="2405" y="524"/>
                  </a:cubicBezTo>
                  <a:cubicBezTo>
                    <a:pt x="2313" y="549"/>
                    <a:pt x="2245" y="567"/>
                    <a:pt x="2152" y="593"/>
                  </a:cubicBezTo>
                  <a:cubicBezTo>
                    <a:pt x="2148" y="603"/>
                    <a:pt x="2131" y="644"/>
                    <a:pt x="2111" y="691"/>
                  </a:cubicBezTo>
                  <a:cubicBezTo>
                    <a:pt x="2174" y="711"/>
                    <a:pt x="2228" y="727"/>
                    <a:pt x="2246" y="733"/>
                  </a:cubicBezTo>
                  <a:cubicBezTo>
                    <a:pt x="2297" y="836"/>
                    <a:pt x="2334" y="909"/>
                    <a:pt x="2369" y="976"/>
                  </a:cubicBezTo>
                  <a:cubicBezTo>
                    <a:pt x="2291" y="966"/>
                    <a:pt x="2207" y="953"/>
                    <a:pt x="2122" y="943"/>
                  </a:cubicBezTo>
                  <a:lnTo>
                    <a:pt x="2115" y="978"/>
                  </a:lnTo>
                  <a:cubicBezTo>
                    <a:pt x="2158" y="1002"/>
                    <a:pt x="2203" y="1024"/>
                    <a:pt x="2271" y="1060"/>
                  </a:cubicBezTo>
                  <a:cubicBezTo>
                    <a:pt x="2251" y="1108"/>
                    <a:pt x="2245" y="1181"/>
                    <a:pt x="2209" y="1200"/>
                  </a:cubicBezTo>
                  <a:cubicBezTo>
                    <a:pt x="2115" y="1254"/>
                    <a:pt x="2173" y="1307"/>
                    <a:pt x="2194" y="1365"/>
                  </a:cubicBezTo>
                  <a:cubicBezTo>
                    <a:pt x="2131" y="1343"/>
                    <a:pt x="2067" y="1296"/>
                    <a:pt x="2016" y="1310"/>
                  </a:cubicBezTo>
                  <a:cubicBezTo>
                    <a:pt x="1970" y="1321"/>
                    <a:pt x="1940" y="1398"/>
                    <a:pt x="1893" y="1459"/>
                  </a:cubicBezTo>
                  <a:cubicBezTo>
                    <a:pt x="1794" y="1484"/>
                    <a:pt x="1723" y="1419"/>
                    <a:pt x="1636" y="1337"/>
                  </a:cubicBezTo>
                  <a:close/>
                  <a:moveTo>
                    <a:pt x="1413" y="531"/>
                  </a:moveTo>
                  <a:cubicBezTo>
                    <a:pt x="1406" y="494"/>
                    <a:pt x="1398" y="458"/>
                    <a:pt x="1391" y="420"/>
                  </a:cubicBezTo>
                  <a:cubicBezTo>
                    <a:pt x="1379" y="422"/>
                    <a:pt x="1366" y="425"/>
                    <a:pt x="1354" y="427"/>
                  </a:cubicBezTo>
                  <a:cubicBezTo>
                    <a:pt x="1359" y="466"/>
                    <a:pt x="1365" y="502"/>
                    <a:pt x="1372" y="540"/>
                  </a:cubicBezTo>
                  <a:cubicBezTo>
                    <a:pt x="1385" y="537"/>
                    <a:pt x="1400" y="535"/>
                    <a:pt x="1413" y="5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8"/>
            <p:cNvSpPr/>
            <p:nvPr/>
          </p:nvSpPr>
          <p:spPr>
            <a:xfrm>
              <a:off x="3083172" y="5652929"/>
              <a:ext cx="93796" cy="75604"/>
            </a:xfrm>
            <a:custGeom>
              <a:avLst/>
              <a:gdLst/>
              <a:ahLst/>
              <a:cxnLst/>
              <a:rect l="l" t="t" r="r" b="b"/>
              <a:pathLst>
                <a:path w="2217" h="1787" extrusionOk="0">
                  <a:moveTo>
                    <a:pt x="2217" y="567"/>
                  </a:moveTo>
                  <a:cubicBezTo>
                    <a:pt x="2145" y="613"/>
                    <a:pt x="2067" y="664"/>
                    <a:pt x="1978" y="719"/>
                  </a:cubicBezTo>
                  <a:cubicBezTo>
                    <a:pt x="2022" y="760"/>
                    <a:pt x="2058" y="791"/>
                    <a:pt x="2103" y="832"/>
                  </a:cubicBezTo>
                  <a:cubicBezTo>
                    <a:pt x="2073" y="873"/>
                    <a:pt x="2048" y="907"/>
                    <a:pt x="2013" y="956"/>
                  </a:cubicBezTo>
                  <a:cubicBezTo>
                    <a:pt x="2063" y="984"/>
                    <a:pt x="2112" y="1011"/>
                    <a:pt x="2161" y="1040"/>
                  </a:cubicBezTo>
                  <a:cubicBezTo>
                    <a:pt x="2120" y="1107"/>
                    <a:pt x="2078" y="1172"/>
                    <a:pt x="2027" y="1254"/>
                  </a:cubicBezTo>
                  <a:cubicBezTo>
                    <a:pt x="1908" y="1203"/>
                    <a:pt x="1860" y="1305"/>
                    <a:pt x="1811" y="1397"/>
                  </a:cubicBezTo>
                  <a:cubicBezTo>
                    <a:pt x="1760" y="1380"/>
                    <a:pt x="1717" y="1365"/>
                    <a:pt x="1665" y="1348"/>
                  </a:cubicBezTo>
                  <a:cubicBezTo>
                    <a:pt x="1676" y="1388"/>
                    <a:pt x="1683" y="1422"/>
                    <a:pt x="1697" y="1472"/>
                  </a:cubicBezTo>
                  <a:cubicBezTo>
                    <a:pt x="1625" y="1490"/>
                    <a:pt x="1558" y="1509"/>
                    <a:pt x="1490" y="1526"/>
                  </a:cubicBezTo>
                  <a:cubicBezTo>
                    <a:pt x="1483" y="1560"/>
                    <a:pt x="1481" y="1619"/>
                    <a:pt x="1467" y="1623"/>
                  </a:cubicBezTo>
                  <a:cubicBezTo>
                    <a:pt x="1281" y="1661"/>
                    <a:pt x="1103" y="1786"/>
                    <a:pt x="900" y="1685"/>
                  </a:cubicBezTo>
                  <a:cubicBezTo>
                    <a:pt x="869" y="1671"/>
                    <a:pt x="821" y="1696"/>
                    <a:pt x="791" y="1681"/>
                  </a:cubicBezTo>
                  <a:cubicBezTo>
                    <a:pt x="736" y="1656"/>
                    <a:pt x="673" y="1619"/>
                    <a:pt x="792" y="1540"/>
                  </a:cubicBezTo>
                  <a:cubicBezTo>
                    <a:pt x="637" y="1563"/>
                    <a:pt x="642" y="1419"/>
                    <a:pt x="561" y="1384"/>
                  </a:cubicBezTo>
                  <a:cubicBezTo>
                    <a:pt x="478" y="1348"/>
                    <a:pt x="373" y="1337"/>
                    <a:pt x="406" y="1202"/>
                  </a:cubicBezTo>
                  <a:cubicBezTo>
                    <a:pt x="240" y="1251"/>
                    <a:pt x="113" y="1185"/>
                    <a:pt x="84" y="1045"/>
                  </a:cubicBezTo>
                  <a:cubicBezTo>
                    <a:pt x="51" y="885"/>
                    <a:pt x="0" y="722"/>
                    <a:pt x="114" y="567"/>
                  </a:cubicBezTo>
                  <a:cubicBezTo>
                    <a:pt x="134" y="540"/>
                    <a:pt x="125" y="492"/>
                    <a:pt x="132" y="448"/>
                  </a:cubicBezTo>
                  <a:cubicBezTo>
                    <a:pt x="192" y="430"/>
                    <a:pt x="251" y="409"/>
                    <a:pt x="318" y="385"/>
                  </a:cubicBezTo>
                  <a:cubicBezTo>
                    <a:pt x="324" y="342"/>
                    <a:pt x="333" y="300"/>
                    <a:pt x="343" y="232"/>
                  </a:cubicBezTo>
                  <a:cubicBezTo>
                    <a:pt x="432" y="260"/>
                    <a:pt x="507" y="285"/>
                    <a:pt x="584" y="310"/>
                  </a:cubicBezTo>
                  <a:cubicBezTo>
                    <a:pt x="566" y="244"/>
                    <a:pt x="546" y="171"/>
                    <a:pt x="516" y="67"/>
                  </a:cubicBezTo>
                  <a:cubicBezTo>
                    <a:pt x="729" y="139"/>
                    <a:pt x="876" y="258"/>
                    <a:pt x="1040" y="358"/>
                  </a:cubicBezTo>
                  <a:cubicBezTo>
                    <a:pt x="1005" y="258"/>
                    <a:pt x="968" y="159"/>
                    <a:pt x="927" y="39"/>
                  </a:cubicBezTo>
                  <a:cubicBezTo>
                    <a:pt x="1015" y="57"/>
                    <a:pt x="1079" y="62"/>
                    <a:pt x="1103" y="151"/>
                  </a:cubicBezTo>
                  <a:cubicBezTo>
                    <a:pt x="1121" y="226"/>
                    <a:pt x="1202" y="242"/>
                    <a:pt x="1239" y="196"/>
                  </a:cubicBezTo>
                  <a:cubicBezTo>
                    <a:pt x="1403" y="0"/>
                    <a:pt x="1535" y="162"/>
                    <a:pt x="1678" y="193"/>
                  </a:cubicBezTo>
                  <a:lnTo>
                    <a:pt x="1678" y="264"/>
                  </a:lnTo>
                  <a:cubicBezTo>
                    <a:pt x="1618" y="270"/>
                    <a:pt x="1557" y="279"/>
                    <a:pt x="1478" y="287"/>
                  </a:cubicBezTo>
                  <a:cubicBezTo>
                    <a:pt x="1505" y="315"/>
                    <a:pt x="1528" y="355"/>
                    <a:pt x="1551" y="355"/>
                  </a:cubicBezTo>
                  <a:cubicBezTo>
                    <a:pt x="1650" y="357"/>
                    <a:pt x="1740" y="446"/>
                    <a:pt x="1848" y="375"/>
                  </a:cubicBezTo>
                  <a:cubicBezTo>
                    <a:pt x="1868" y="363"/>
                    <a:pt x="1920" y="389"/>
                    <a:pt x="1950" y="406"/>
                  </a:cubicBezTo>
                  <a:cubicBezTo>
                    <a:pt x="2039" y="457"/>
                    <a:pt x="2125" y="511"/>
                    <a:pt x="2217" y="567"/>
                  </a:cubicBezTo>
                  <a:close/>
                  <a:moveTo>
                    <a:pt x="630" y="1162"/>
                  </a:moveTo>
                  <a:cubicBezTo>
                    <a:pt x="613" y="1204"/>
                    <a:pt x="599" y="1235"/>
                    <a:pt x="587" y="1266"/>
                  </a:cubicBezTo>
                  <a:cubicBezTo>
                    <a:pt x="691" y="1266"/>
                    <a:pt x="701" y="1232"/>
                    <a:pt x="630" y="1162"/>
                  </a:cubicBezTo>
                  <a:close/>
                  <a:moveTo>
                    <a:pt x="1750" y="657"/>
                  </a:moveTo>
                  <a:cubicBezTo>
                    <a:pt x="1745" y="641"/>
                    <a:pt x="1738" y="625"/>
                    <a:pt x="1733" y="610"/>
                  </a:cubicBezTo>
                  <a:cubicBezTo>
                    <a:pt x="1709" y="624"/>
                    <a:pt x="1685" y="639"/>
                    <a:pt x="1661" y="652"/>
                  </a:cubicBezTo>
                  <a:lnTo>
                    <a:pt x="1651" y="652"/>
                  </a:lnTo>
                  <a:cubicBezTo>
                    <a:pt x="1650" y="654"/>
                    <a:pt x="1650" y="656"/>
                    <a:pt x="1649" y="657"/>
                  </a:cubicBezTo>
                  <a:cubicBezTo>
                    <a:pt x="1540" y="666"/>
                    <a:pt x="1540" y="667"/>
                    <a:pt x="1602" y="759"/>
                  </a:cubicBezTo>
                  <a:cubicBezTo>
                    <a:pt x="1618" y="721"/>
                    <a:pt x="1634" y="688"/>
                    <a:pt x="1649" y="657"/>
                  </a:cubicBezTo>
                  <a:lnTo>
                    <a:pt x="1654" y="657"/>
                  </a:lnTo>
                  <a:lnTo>
                    <a:pt x="1661" y="654"/>
                  </a:lnTo>
                  <a:cubicBezTo>
                    <a:pt x="1690" y="655"/>
                    <a:pt x="1720" y="656"/>
                    <a:pt x="1750" y="657"/>
                  </a:cubicBezTo>
                  <a:close/>
                  <a:moveTo>
                    <a:pt x="1985" y="592"/>
                  </a:moveTo>
                  <a:cubicBezTo>
                    <a:pt x="1983" y="575"/>
                    <a:pt x="1980" y="542"/>
                    <a:pt x="1978" y="542"/>
                  </a:cubicBezTo>
                  <a:cubicBezTo>
                    <a:pt x="1944" y="544"/>
                    <a:pt x="1911" y="549"/>
                    <a:pt x="1878" y="555"/>
                  </a:cubicBezTo>
                  <a:cubicBezTo>
                    <a:pt x="1879" y="568"/>
                    <a:pt x="1881" y="583"/>
                    <a:pt x="1882" y="597"/>
                  </a:cubicBezTo>
                  <a:cubicBezTo>
                    <a:pt x="1918" y="594"/>
                    <a:pt x="1952" y="593"/>
                    <a:pt x="1985" y="5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8"/>
            <p:cNvSpPr/>
            <p:nvPr/>
          </p:nvSpPr>
          <p:spPr>
            <a:xfrm>
              <a:off x="2764377" y="5441513"/>
              <a:ext cx="93288" cy="72261"/>
            </a:xfrm>
            <a:custGeom>
              <a:avLst/>
              <a:gdLst/>
              <a:ahLst/>
              <a:cxnLst/>
              <a:rect l="l" t="t" r="r" b="b"/>
              <a:pathLst>
                <a:path w="2205" h="1708" extrusionOk="0">
                  <a:moveTo>
                    <a:pt x="2094" y="813"/>
                  </a:moveTo>
                  <a:cubicBezTo>
                    <a:pt x="2131" y="874"/>
                    <a:pt x="2167" y="936"/>
                    <a:pt x="2205" y="998"/>
                  </a:cubicBezTo>
                  <a:cubicBezTo>
                    <a:pt x="2198" y="1009"/>
                    <a:pt x="2190" y="1017"/>
                    <a:pt x="2183" y="1026"/>
                  </a:cubicBezTo>
                  <a:cubicBezTo>
                    <a:pt x="2100" y="993"/>
                    <a:pt x="2017" y="959"/>
                    <a:pt x="1934" y="925"/>
                  </a:cubicBezTo>
                  <a:cubicBezTo>
                    <a:pt x="1929" y="934"/>
                    <a:pt x="1924" y="942"/>
                    <a:pt x="1918" y="951"/>
                  </a:cubicBezTo>
                  <a:cubicBezTo>
                    <a:pt x="1984" y="1007"/>
                    <a:pt x="2049" y="1064"/>
                    <a:pt x="2115" y="1121"/>
                  </a:cubicBezTo>
                  <a:cubicBezTo>
                    <a:pt x="2054" y="1153"/>
                    <a:pt x="2002" y="1181"/>
                    <a:pt x="1950" y="1208"/>
                  </a:cubicBezTo>
                  <a:cubicBezTo>
                    <a:pt x="1990" y="1257"/>
                    <a:pt x="2032" y="1307"/>
                    <a:pt x="2085" y="1370"/>
                  </a:cubicBezTo>
                  <a:cubicBezTo>
                    <a:pt x="1968" y="1347"/>
                    <a:pt x="1938" y="1490"/>
                    <a:pt x="1830" y="1483"/>
                  </a:cubicBezTo>
                  <a:cubicBezTo>
                    <a:pt x="1830" y="1481"/>
                    <a:pt x="1830" y="1481"/>
                    <a:pt x="1831" y="1480"/>
                  </a:cubicBezTo>
                  <a:cubicBezTo>
                    <a:pt x="1830" y="1479"/>
                    <a:pt x="1829" y="1479"/>
                    <a:pt x="1829" y="1479"/>
                  </a:cubicBezTo>
                  <a:cubicBezTo>
                    <a:pt x="1852" y="1437"/>
                    <a:pt x="1877" y="1395"/>
                    <a:pt x="1901" y="1354"/>
                  </a:cubicBezTo>
                  <a:cubicBezTo>
                    <a:pt x="1736" y="1276"/>
                    <a:pt x="1736" y="1276"/>
                    <a:pt x="1664" y="1389"/>
                  </a:cubicBezTo>
                  <a:lnTo>
                    <a:pt x="1829" y="1479"/>
                  </a:lnTo>
                  <a:cubicBezTo>
                    <a:pt x="1828" y="1480"/>
                    <a:pt x="1828" y="1481"/>
                    <a:pt x="1826" y="1483"/>
                  </a:cubicBezTo>
                  <a:cubicBezTo>
                    <a:pt x="1828" y="1483"/>
                    <a:pt x="1829" y="1481"/>
                    <a:pt x="1831" y="1483"/>
                  </a:cubicBezTo>
                  <a:cubicBezTo>
                    <a:pt x="1808" y="1605"/>
                    <a:pt x="1705" y="1558"/>
                    <a:pt x="1626" y="1589"/>
                  </a:cubicBezTo>
                  <a:cubicBezTo>
                    <a:pt x="1607" y="1536"/>
                    <a:pt x="1594" y="1495"/>
                    <a:pt x="1579" y="1450"/>
                  </a:cubicBezTo>
                  <a:cubicBezTo>
                    <a:pt x="1534" y="1453"/>
                    <a:pt x="1485" y="1455"/>
                    <a:pt x="1422" y="1459"/>
                  </a:cubicBezTo>
                  <a:cubicBezTo>
                    <a:pt x="1428" y="1494"/>
                    <a:pt x="1433" y="1522"/>
                    <a:pt x="1438" y="1552"/>
                  </a:cubicBezTo>
                  <a:cubicBezTo>
                    <a:pt x="1335" y="1594"/>
                    <a:pt x="1232" y="1636"/>
                    <a:pt x="1127" y="1679"/>
                  </a:cubicBezTo>
                  <a:cubicBezTo>
                    <a:pt x="1087" y="1708"/>
                    <a:pt x="1052" y="1594"/>
                    <a:pt x="991" y="1686"/>
                  </a:cubicBezTo>
                  <a:cubicBezTo>
                    <a:pt x="982" y="1699"/>
                    <a:pt x="923" y="1699"/>
                    <a:pt x="917" y="1688"/>
                  </a:cubicBezTo>
                  <a:cubicBezTo>
                    <a:pt x="865" y="1592"/>
                    <a:pt x="795" y="1645"/>
                    <a:pt x="726" y="1666"/>
                  </a:cubicBezTo>
                  <a:cubicBezTo>
                    <a:pt x="685" y="1627"/>
                    <a:pt x="643" y="1588"/>
                    <a:pt x="608" y="1554"/>
                  </a:cubicBezTo>
                  <a:cubicBezTo>
                    <a:pt x="585" y="1403"/>
                    <a:pt x="738" y="1410"/>
                    <a:pt x="797" y="1333"/>
                  </a:cubicBezTo>
                  <a:cubicBezTo>
                    <a:pt x="670" y="1261"/>
                    <a:pt x="602" y="1337"/>
                    <a:pt x="538" y="1429"/>
                  </a:cubicBezTo>
                  <a:cubicBezTo>
                    <a:pt x="488" y="1415"/>
                    <a:pt x="442" y="1401"/>
                    <a:pt x="366" y="1377"/>
                  </a:cubicBezTo>
                  <a:cubicBezTo>
                    <a:pt x="426" y="1343"/>
                    <a:pt x="460" y="1323"/>
                    <a:pt x="500" y="1301"/>
                  </a:cubicBezTo>
                  <a:cubicBezTo>
                    <a:pt x="452" y="1235"/>
                    <a:pt x="403" y="1171"/>
                    <a:pt x="346" y="1093"/>
                  </a:cubicBezTo>
                  <a:cubicBezTo>
                    <a:pt x="342" y="1093"/>
                    <a:pt x="307" y="1083"/>
                    <a:pt x="281" y="1093"/>
                  </a:cubicBezTo>
                  <a:cubicBezTo>
                    <a:pt x="118" y="1156"/>
                    <a:pt x="120" y="1157"/>
                    <a:pt x="52" y="996"/>
                  </a:cubicBezTo>
                  <a:cubicBezTo>
                    <a:pt x="0" y="873"/>
                    <a:pt x="52" y="710"/>
                    <a:pt x="157" y="625"/>
                  </a:cubicBezTo>
                  <a:cubicBezTo>
                    <a:pt x="203" y="589"/>
                    <a:pt x="231" y="531"/>
                    <a:pt x="274" y="472"/>
                  </a:cubicBezTo>
                  <a:cubicBezTo>
                    <a:pt x="314" y="488"/>
                    <a:pt x="357" y="506"/>
                    <a:pt x="416" y="529"/>
                  </a:cubicBezTo>
                  <a:cubicBezTo>
                    <a:pt x="422" y="507"/>
                    <a:pt x="432" y="485"/>
                    <a:pt x="437" y="463"/>
                  </a:cubicBezTo>
                  <a:cubicBezTo>
                    <a:pt x="448" y="386"/>
                    <a:pt x="402" y="280"/>
                    <a:pt x="525" y="255"/>
                  </a:cubicBezTo>
                  <a:cubicBezTo>
                    <a:pt x="601" y="240"/>
                    <a:pt x="595" y="84"/>
                    <a:pt x="721" y="147"/>
                  </a:cubicBezTo>
                  <a:cubicBezTo>
                    <a:pt x="746" y="161"/>
                    <a:pt x="823" y="87"/>
                    <a:pt x="839" y="99"/>
                  </a:cubicBezTo>
                  <a:cubicBezTo>
                    <a:pt x="914" y="161"/>
                    <a:pt x="1005" y="17"/>
                    <a:pt x="1069" y="124"/>
                  </a:cubicBezTo>
                  <a:cubicBezTo>
                    <a:pt x="1109" y="187"/>
                    <a:pt x="1156" y="244"/>
                    <a:pt x="1204" y="311"/>
                  </a:cubicBezTo>
                  <a:cubicBezTo>
                    <a:pt x="1237" y="213"/>
                    <a:pt x="1237" y="213"/>
                    <a:pt x="1161" y="61"/>
                  </a:cubicBezTo>
                  <a:cubicBezTo>
                    <a:pt x="1265" y="52"/>
                    <a:pt x="1268" y="165"/>
                    <a:pt x="1348" y="202"/>
                  </a:cubicBezTo>
                  <a:cubicBezTo>
                    <a:pt x="1437" y="147"/>
                    <a:pt x="1505" y="0"/>
                    <a:pt x="1652" y="92"/>
                  </a:cubicBezTo>
                  <a:cubicBezTo>
                    <a:pt x="1605" y="175"/>
                    <a:pt x="1584" y="270"/>
                    <a:pt x="1631" y="358"/>
                  </a:cubicBezTo>
                  <a:cubicBezTo>
                    <a:pt x="1657" y="408"/>
                    <a:pt x="1713" y="510"/>
                    <a:pt x="1772" y="370"/>
                  </a:cubicBezTo>
                  <a:lnTo>
                    <a:pt x="2075" y="370"/>
                  </a:lnTo>
                  <a:cubicBezTo>
                    <a:pt x="2060" y="464"/>
                    <a:pt x="1967" y="517"/>
                    <a:pt x="2038" y="594"/>
                  </a:cubicBezTo>
                  <a:cubicBezTo>
                    <a:pt x="2082" y="642"/>
                    <a:pt x="2120" y="697"/>
                    <a:pt x="2168" y="759"/>
                  </a:cubicBezTo>
                  <a:cubicBezTo>
                    <a:pt x="2145" y="775"/>
                    <a:pt x="2120" y="793"/>
                    <a:pt x="2094" y="813"/>
                  </a:cubicBezTo>
                  <a:close/>
                  <a:moveTo>
                    <a:pt x="1098" y="253"/>
                  </a:moveTo>
                  <a:cubicBezTo>
                    <a:pt x="1022" y="292"/>
                    <a:pt x="989" y="311"/>
                    <a:pt x="942" y="335"/>
                  </a:cubicBezTo>
                  <a:cubicBezTo>
                    <a:pt x="978" y="370"/>
                    <a:pt x="1001" y="392"/>
                    <a:pt x="1042" y="431"/>
                  </a:cubicBezTo>
                  <a:cubicBezTo>
                    <a:pt x="1060" y="371"/>
                    <a:pt x="1073" y="333"/>
                    <a:pt x="1098" y="2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8"/>
            <p:cNvSpPr/>
            <p:nvPr/>
          </p:nvSpPr>
          <p:spPr>
            <a:xfrm>
              <a:off x="3037902" y="5420528"/>
              <a:ext cx="101326" cy="69765"/>
            </a:xfrm>
            <a:custGeom>
              <a:avLst/>
              <a:gdLst/>
              <a:ahLst/>
              <a:cxnLst/>
              <a:rect l="l" t="t" r="r" b="b"/>
              <a:pathLst>
                <a:path w="2395" h="1649" extrusionOk="0">
                  <a:moveTo>
                    <a:pt x="1085" y="1649"/>
                  </a:moveTo>
                  <a:cubicBezTo>
                    <a:pt x="945" y="1558"/>
                    <a:pt x="798" y="1461"/>
                    <a:pt x="640" y="1357"/>
                  </a:cubicBezTo>
                  <a:cubicBezTo>
                    <a:pt x="667" y="1308"/>
                    <a:pt x="697" y="1253"/>
                    <a:pt x="734" y="1187"/>
                  </a:cubicBezTo>
                  <a:cubicBezTo>
                    <a:pt x="581" y="1096"/>
                    <a:pt x="417" y="1065"/>
                    <a:pt x="217" y="1083"/>
                  </a:cubicBezTo>
                  <a:cubicBezTo>
                    <a:pt x="255" y="1038"/>
                    <a:pt x="281" y="1008"/>
                    <a:pt x="305" y="977"/>
                  </a:cubicBezTo>
                  <a:cubicBezTo>
                    <a:pt x="308" y="979"/>
                    <a:pt x="310" y="980"/>
                    <a:pt x="311" y="981"/>
                  </a:cubicBezTo>
                  <a:cubicBezTo>
                    <a:pt x="310" y="978"/>
                    <a:pt x="310" y="977"/>
                    <a:pt x="309" y="974"/>
                  </a:cubicBezTo>
                  <a:cubicBezTo>
                    <a:pt x="431" y="988"/>
                    <a:pt x="464" y="928"/>
                    <a:pt x="444" y="816"/>
                  </a:cubicBezTo>
                  <a:cubicBezTo>
                    <a:pt x="269" y="794"/>
                    <a:pt x="257" y="808"/>
                    <a:pt x="309" y="974"/>
                  </a:cubicBezTo>
                  <a:lnTo>
                    <a:pt x="307" y="974"/>
                  </a:lnTo>
                  <a:lnTo>
                    <a:pt x="303" y="977"/>
                  </a:lnTo>
                  <a:cubicBezTo>
                    <a:pt x="228" y="939"/>
                    <a:pt x="153" y="902"/>
                    <a:pt x="72" y="860"/>
                  </a:cubicBezTo>
                  <a:cubicBezTo>
                    <a:pt x="79" y="839"/>
                    <a:pt x="94" y="806"/>
                    <a:pt x="115" y="754"/>
                  </a:cubicBezTo>
                  <a:cubicBezTo>
                    <a:pt x="70" y="756"/>
                    <a:pt x="39" y="757"/>
                    <a:pt x="0" y="757"/>
                  </a:cubicBezTo>
                  <a:cubicBezTo>
                    <a:pt x="33" y="659"/>
                    <a:pt x="112" y="695"/>
                    <a:pt x="187" y="689"/>
                  </a:cubicBezTo>
                  <a:cubicBezTo>
                    <a:pt x="194" y="611"/>
                    <a:pt x="202" y="532"/>
                    <a:pt x="211" y="437"/>
                  </a:cubicBezTo>
                  <a:cubicBezTo>
                    <a:pt x="263" y="443"/>
                    <a:pt x="318" y="449"/>
                    <a:pt x="385" y="458"/>
                  </a:cubicBezTo>
                  <a:cubicBezTo>
                    <a:pt x="423" y="252"/>
                    <a:pt x="578" y="230"/>
                    <a:pt x="741" y="230"/>
                  </a:cubicBezTo>
                  <a:cubicBezTo>
                    <a:pt x="745" y="185"/>
                    <a:pt x="749" y="142"/>
                    <a:pt x="753" y="90"/>
                  </a:cubicBezTo>
                  <a:cubicBezTo>
                    <a:pt x="844" y="126"/>
                    <a:pt x="922" y="159"/>
                    <a:pt x="1009" y="194"/>
                  </a:cubicBezTo>
                  <a:cubicBezTo>
                    <a:pt x="1014" y="135"/>
                    <a:pt x="1018" y="91"/>
                    <a:pt x="1022" y="41"/>
                  </a:cubicBezTo>
                  <a:cubicBezTo>
                    <a:pt x="1176" y="25"/>
                    <a:pt x="1261" y="135"/>
                    <a:pt x="1381" y="252"/>
                  </a:cubicBezTo>
                  <a:cubicBezTo>
                    <a:pt x="1394" y="145"/>
                    <a:pt x="1403" y="80"/>
                    <a:pt x="1412" y="10"/>
                  </a:cubicBezTo>
                  <a:cubicBezTo>
                    <a:pt x="1525" y="25"/>
                    <a:pt x="1631" y="163"/>
                    <a:pt x="1742" y="0"/>
                  </a:cubicBezTo>
                  <a:cubicBezTo>
                    <a:pt x="1779" y="70"/>
                    <a:pt x="1805" y="119"/>
                    <a:pt x="1837" y="179"/>
                  </a:cubicBezTo>
                  <a:cubicBezTo>
                    <a:pt x="1758" y="222"/>
                    <a:pt x="1679" y="268"/>
                    <a:pt x="1675" y="372"/>
                  </a:cubicBezTo>
                  <a:cubicBezTo>
                    <a:pt x="1594" y="360"/>
                    <a:pt x="1513" y="346"/>
                    <a:pt x="1419" y="331"/>
                  </a:cubicBezTo>
                  <a:cubicBezTo>
                    <a:pt x="1431" y="394"/>
                    <a:pt x="1440" y="445"/>
                    <a:pt x="1454" y="518"/>
                  </a:cubicBezTo>
                  <a:cubicBezTo>
                    <a:pt x="1560" y="449"/>
                    <a:pt x="1617" y="413"/>
                    <a:pt x="1676" y="376"/>
                  </a:cubicBezTo>
                  <a:cubicBezTo>
                    <a:pt x="1712" y="377"/>
                    <a:pt x="1751" y="386"/>
                    <a:pt x="1785" y="381"/>
                  </a:cubicBezTo>
                  <a:cubicBezTo>
                    <a:pt x="1840" y="372"/>
                    <a:pt x="1893" y="357"/>
                    <a:pt x="1950" y="345"/>
                  </a:cubicBezTo>
                  <a:cubicBezTo>
                    <a:pt x="1964" y="398"/>
                    <a:pt x="1972" y="433"/>
                    <a:pt x="1988" y="497"/>
                  </a:cubicBezTo>
                  <a:cubicBezTo>
                    <a:pt x="2065" y="345"/>
                    <a:pt x="2139" y="224"/>
                    <a:pt x="2325" y="354"/>
                  </a:cubicBezTo>
                  <a:cubicBezTo>
                    <a:pt x="2282" y="360"/>
                    <a:pt x="2253" y="363"/>
                    <a:pt x="2223" y="366"/>
                  </a:cubicBezTo>
                  <a:cubicBezTo>
                    <a:pt x="2222" y="378"/>
                    <a:pt x="2220" y="392"/>
                    <a:pt x="2218" y="405"/>
                  </a:cubicBezTo>
                  <a:cubicBezTo>
                    <a:pt x="2256" y="424"/>
                    <a:pt x="2294" y="444"/>
                    <a:pt x="2340" y="467"/>
                  </a:cubicBezTo>
                  <a:cubicBezTo>
                    <a:pt x="2340" y="469"/>
                    <a:pt x="2337" y="486"/>
                    <a:pt x="2331" y="501"/>
                  </a:cubicBezTo>
                  <a:cubicBezTo>
                    <a:pt x="2319" y="535"/>
                    <a:pt x="2287" y="594"/>
                    <a:pt x="2294" y="597"/>
                  </a:cubicBezTo>
                  <a:cubicBezTo>
                    <a:pt x="2395" y="668"/>
                    <a:pt x="2336" y="751"/>
                    <a:pt x="2322" y="834"/>
                  </a:cubicBezTo>
                  <a:cubicBezTo>
                    <a:pt x="2313" y="884"/>
                    <a:pt x="2315" y="936"/>
                    <a:pt x="2311" y="997"/>
                  </a:cubicBezTo>
                  <a:cubicBezTo>
                    <a:pt x="2259" y="1018"/>
                    <a:pt x="2165" y="980"/>
                    <a:pt x="2154" y="1079"/>
                  </a:cubicBezTo>
                  <a:lnTo>
                    <a:pt x="2152" y="1079"/>
                  </a:lnTo>
                  <a:lnTo>
                    <a:pt x="2150" y="1079"/>
                  </a:lnTo>
                  <a:cubicBezTo>
                    <a:pt x="2136" y="1054"/>
                    <a:pt x="2075" y="1049"/>
                    <a:pt x="2118" y="995"/>
                  </a:cubicBezTo>
                  <a:cubicBezTo>
                    <a:pt x="2134" y="974"/>
                    <a:pt x="2123" y="931"/>
                    <a:pt x="2127" y="863"/>
                  </a:cubicBezTo>
                  <a:cubicBezTo>
                    <a:pt x="2056" y="969"/>
                    <a:pt x="2012" y="1037"/>
                    <a:pt x="1952" y="1128"/>
                  </a:cubicBezTo>
                  <a:cubicBezTo>
                    <a:pt x="2016" y="1117"/>
                    <a:pt x="2053" y="1115"/>
                    <a:pt x="2086" y="1106"/>
                  </a:cubicBezTo>
                  <a:cubicBezTo>
                    <a:pt x="2108" y="1101"/>
                    <a:pt x="2128" y="1087"/>
                    <a:pt x="2149" y="1077"/>
                  </a:cubicBezTo>
                  <a:cubicBezTo>
                    <a:pt x="2150" y="1079"/>
                    <a:pt x="2152" y="1080"/>
                    <a:pt x="2152" y="1082"/>
                  </a:cubicBezTo>
                  <a:cubicBezTo>
                    <a:pt x="2152" y="1081"/>
                    <a:pt x="2153" y="1080"/>
                    <a:pt x="2153" y="1077"/>
                  </a:cubicBezTo>
                  <a:cubicBezTo>
                    <a:pt x="2185" y="1081"/>
                    <a:pt x="2220" y="1085"/>
                    <a:pt x="2272" y="1091"/>
                  </a:cubicBezTo>
                  <a:cubicBezTo>
                    <a:pt x="2210" y="1165"/>
                    <a:pt x="2163" y="1220"/>
                    <a:pt x="2118" y="1277"/>
                  </a:cubicBezTo>
                  <a:cubicBezTo>
                    <a:pt x="2019" y="1399"/>
                    <a:pt x="2019" y="1399"/>
                    <a:pt x="1874" y="1314"/>
                  </a:cubicBezTo>
                  <a:cubicBezTo>
                    <a:pt x="1739" y="1387"/>
                    <a:pt x="1601" y="1461"/>
                    <a:pt x="1460" y="1538"/>
                  </a:cubicBezTo>
                  <a:cubicBezTo>
                    <a:pt x="1429" y="1488"/>
                    <a:pt x="1405" y="1451"/>
                    <a:pt x="1384" y="1417"/>
                  </a:cubicBezTo>
                  <a:cubicBezTo>
                    <a:pt x="1363" y="1422"/>
                    <a:pt x="1341" y="1424"/>
                    <a:pt x="1341" y="1428"/>
                  </a:cubicBezTo>
                  <a:cubicBezTo>
                    <a:pt x="1329" y="1519"/>
                    <a:pt x="1298" y="1580"/>
                    <a:pt x="1183" y="1564"/>
                  </a:cubicBezTo>
                  <a:cubicBezTo>
                    <a:pt x="1158" y="1564"/>
                    <a:pt x="1120" y="1619"/>
                    <a:pt x="1085" y="1649"/>
                  </a:cubicBezTo>
                  <a:close/>
                  <a:moveTo>
                    <a:pt x="2033" y="572"/>
                  </a:moveTo>
                  <a:cubicBezTo>
                    <a:pt x="2089" y="594"/>
                    <a:pt x="2144" y="617"/>
                    <a:pt x="2231" y="652"/>
                  </a:cubicBezTo>
                  <a:cubicBezTo>
                    <a:pt x="2166" y="513"/>
                    <a:pt x="2122" y="501"/>
                    <a:pt x="2033" y="572"/>
                  </a:cubicBezTo>
                  <a:close/>
                  <a:moveTo>
                    <a:pt x="1927" y="1260"/>
                  </a:moveTo>
                  <a:cubicBezTo>
                    <a:pt x="1970" y="1247"/>
                    <a:pt x="2008" y="1236"/>
                    <a:pt x="2070" y="1219"/>
                  </a:cubicBezTo>
                  <a:cubicBezTo>
                    <a:pt x="1987" y="1171"/>
                    <a:pt x="1945" y="1178"/>
                    <a:pt x="1927" y="1260"/>
                  </a:cubicBezTo>
                  <a:close/>
                  <a:moveTo>
                    <a:pt x="1731" y="1261"/>
                  </a:moveTo>
                  <a:cubicBezTo>
                    <a:pt x="1760" y="1192"/>
                    <a:pt x="1784" y="1131"/>
                    <a:pt x="1810" y="1065"/>
                  </a:cubicBezTo>
                  <a:cubicBezTo>
                    <a:pt x="1652" y="1088"/>
                    <a:pt x="1640" y="1114"/>
                    <a:pt x="1731" y="1261"/>
                  </a:cubicBezTo>
                  <a:close/>
                  <a:moveTo>
                    <a:pt x="1033" y="1057"/>
                  </a:moveTo>
                  <a:cubicBezTo>
                    <a:pt x="1025" y="1040"/>
                    <a:pt x="1018" y="1025"/>
                    <a:pt x="1011" y="1010"/>
                  </a:cubicBezTo>
                  <a:cubicBezTo>
                    <a:pt x="984" y="1025"/>
                    <a:pt x="955" y="1040"/>
                    <a:pt x="930" y="1059"/>
                  </a:cubicBezTo>
                  <a:cubicBezTo>
                    <a:pt x="928" y="1060"/>
                    <a:pt x="945" y="1089"/>
                    <a:pt x="955" y="1105"/>
                  </a:cubicBezTo>
                  <a:cubicBezTo>
                    <a:pt x="981" y="1089"/>
                    <a:pt x="1007" y="1073"/>
                    <a:pt x="1033" y="1057"/>
                  </a:cubicBezTo>
                  <a:close/>
                  <a:moveTo>
                    <a:pt x="1117" y="960"/>
                  </a:moveTo>
                  <a:cubicBezTo>
                    <a:pt x="1121" y="961"/>
                    <a:pt x="1127" y="961"/>
                    <a:pt x="1137" y="964"/>
                  </a:cubicBezTo>
                  <a:cubicBezTo>
                    <a:pt x="1172" y="936"/>
                    <a:pt x="1211" y="908"/>
                    <a:pt x="1250" y="878"/>
                  </a:cubicBezTo>
                  <a:cubicBezTo>
                    <a:pt x="1236" y="863"/>
                    <a:pt x="1225" y="850"/>
                    <a:pt x="1211" y="836"/>
                  </a:cubicBezTo>
                  <a:cubicBezTo>
                    <a:pt x="1182" y="880"/>
                    <a:pt x="1149" y="919"/>
                    <a:pt x="1117" y="960"/>
                  </a:cubicBezTo>
                  <a:close/>
                  <a:moveTo>
                    <a:pt x="1130" y="1512"/>
                  </a:moveTo>
                  <a:cubicBezTo>
                    <a:pt x="1178" y="1475"/>
                    <a:pt x="1230" y="1455"/>
                    <a:pt x="1232" y="1430"/>
                  </a:cubicBezTo>
                  <a:cubicBezTo>
                    <a:pt x="1239" y="1350"/>
                    <a:pt x="1185" y="1322"/>
                    <a:pt x="1109" y="1330"/>
                  </a:cubicBezTo>
                  <a:cubicBezTo>
                    <a:pt x="1115" y="1381"/>
                    <a:pt x="1120" y="1430"/>
                    <a:pt x="1130" y="15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8"/>
            <p:cNvSpPr/>
            <p:nvPr/>
          </p:nvSpPr>
          <p:spPr>
            <a:xfrm>
              <a:off x="3735361" y="5641675"/>
              <a:ext cx="254" cy="338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3" y="1"/>
                  </a:moveTo>
                  <a:cubicBezTo>
                    <a:pt x="3" y="3"/>
                    <a:pt x="3" y="4"/>
                    <a:pt x="1" y="6"/>
                  </a:cubicBezTo>
                  <a:cubicBezTo>
                    <a:pt x="3" y="6"/>
                    <a:pt x="5" y="6"/>
                    <a:pt x="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8"/>
            <p:cNvSpPr/>
            <p:nvPr/>
          </p:nvSpPr>
          <p:spPr>
            <a:xfrm>
              <a:off x="3662590" y="5632537"/>
              <a:ext cx="94388" cy="63588"/>
            </a:xfrm>
            <a:custGeom>
              <a:avLst/>
              <a:gdLst/>
              <a:ahLst/>
              <a:cxnLst/>
              <a:rect l="l" t="t" r="r" b="b"/>
              <a:pathLst>
                <a:path w="2231" h="1503" extrusionOk="0">
                  <a:moveTo>
                    <a:pt x="2018" y="605"/>
                  </a:moveTo>
                  <a:cubicBezTo>
                    <a:pt x="2077" y="746"/>
                    <a:pt x="2228" y="824"/>
                    <a:pt x="2230" y="996"/>
                  </a:cubicBezTo>
                  <a:cubicBezTo>
                    <a:pt x="2145" y="977"/>
                    <a:pt x="2065" y="961"/>
                    <a:pt x="1974" y="943"/>
                  </a:cubicBezTo>
                  <a:cubicBezTo>
                    <a:pt x="1882" y="1013"/>
                    <a:pt x="1975" y="1095"/>
                    <a:pt x="1994" y="1179"/>
                  </a:cubicBezTo>
                  <a:cubicBezTo>
                    <a:pt x="1959" y="1188"/>
                    <a:pt x="1932" y="1194"/>
                    <a:pt x="1893" y="1203"/>
                  </a:cubicBezTo>
                  <a:cubicBezTo>
                    <a:pt x="1908" y="1236"/>
                    <a:pt x="1923" y="1263"/>
                    <a:pt x="1937" y="1291"/>
                  </a:cubicBezTo>
                  <a:cubicBezTo>
                    <a:pt x="1900" y="1296"/>
                    <a:pt x="1861" y="1300"/>
                    <a:pt x="1806" y="1309"/>
                  </a:cubicBezTo>
                  <a:cubicBezTo>
                    <a:pt x="1819" y="1358"/>
                    <a:pt x="1830" y="1399"/>
                    <a:pt x="1853" y="1480"/>
                  </a:cubicBezTo>
                  <a:cubicBezTo>
                    <a:pt x="1785" y="1435"/>
                    <a:pt x="1749" y="1413"/>
                    <a:pt x="1713" y="1388"/>
                  </a:cubicBezTo>
                  <a:cubicBezTo>
                    <a:pt x="1682" y="1366"/>
                    <a:pt x="1652" y="1342"/>
                    <a:pt x="1610" y="1313"/>
                  </a:cubicBezTo>
                  <a:cubicBezTo>
                    <a:pt x="1594" y="1347"/>
                    <a:pt x="1580" y="1374"/>
                    <a:pt x="1563" y="1413"/>
                  </a:cubicBezTo>
                  <a:cubicBezTo>
                    <a:pt x="1613" y="1433"/>
                    <a:pt x="1651" y="1448"/>
                    <a:pt x="1690" y="1464"/>
                  </a:cubicBezTo>
                  <a:cubicBezTo>
                    <a:pt x="1686" y="1476"/>
                    <a:pt x="1682" y="1488"/>
                    <a:pt x="1678" y="1501"/>
                  </a:cubicBezTo>
                  <a:cubicBezTo>
                    <a:pt x="1569" y="1467"/>
                    <a:pt x="1460" y="1434"/>
                    <a:pt x="1337" y="1395"/>
                  </a:cubicBezTo>
                  <a:cubicBezTo>
                    <a:pt x="1329" y="1421"/>
                    <a:pt x="1314" y="1467"/>
                    <a:pt x="1304" y="1502"/>
                  </a:cubicBezTo>
                  <a:cubicBezTo>
                    <a:pt x="1120" y="1482"/>
                    <a:pt x="937" y="1462"/>
                    <a:pt x="733" y="1440"/>
                  </a:cubicBezTo>
                  <a:cubicBezTo>
                    <a:pt x="678" y="1361"/>
                    <a:pt x="674" y="1240"/>
                    <a:pt x="687" y="1131"/>
                  </a:cubicBezTo>
                  <a:cubicBezTo>
                    <a:pt x="698" y="1044"/>
                    <a:pt x="651" y="1052"/>
                    <a:pt x="594" y="1028"/>
                  </a:cubicBezTo>
                  <a:cubicBezTo>
                    <a:pt x="577" y="1095"/>
                    <a:pt x="558" y="1159"/>
                    <a:pt x="536" y="1237"/>
                  </a:cubicBezTo>
                  <a:cubicBezTo>
                    <a:pt x="436" y="1196"/>
                    <a:pt x="345" y="1159"/>
                    <a:pt x="244" y="1118"/>
                  </a:cubicBezTo>
                  <a:cubicBezTo>
                    <a:pt x="255" y="1075"/>
                    <a:pt x="265" y="1035"/>
                    <a:pt x="271" y="1006"/>
                  </a:cubicBezTo>
                  <a:cubicBezTo>
                    <a:pt x="220" y="951"/>
                    <a:pt x="174" y="904"/>
                    <a:pt x="131" y="853"/>
                  </a:cubicBezTo>
                  <a:cubicBezTo>
                    <a:pt x="85" y="799"/>
                    <a:pt x="42" y="742"/>
                    <a:pt x="1" y="689"/>
                  </a:cubicBezTo>
                  <a:cubicBezTo>
                    <a:pt x="47" y="549"/>
                    <a:pt x="75" y="405"/>
                    <a:pt x="144" y="285"/>
                  </a:cubicBezTo>
                  <a:cubicBezTo>
                    <a:pt x="179" y="223"/>
                    <a:pt x="288" y="205"/>
                    <a:pt x="391" y="153"/>
                  </a:cubicBezTo>
                  <a:cubicBezTo>
                    <a:pt x="334" y="262"/>
                    <a:pt x="334" y="262"/>
                    <a:pt x="365" y="376"/>
                  </a:cubicBezTo>
                  <a:cubicBezTo>
                    <a:pt x="408" y="237"/>
                    <a:pt x="551" y="168"/>
                    <a:pt x="509" y="1"/>
                  </a:cubicBezTo>
                  <a:cubicBezTo>
                    <a:pt x="573" y="71"/>
                    <a:pt x="637" y="142"/>
                    <a:pt x="684" y="194"/>
                  </a:cubicBezTo>
                  <a:cubicBezTo>
                    <a:pt x="760" y="170"/>
                    <a:pt x="817" y="152"/>
                    <a:pt x="881" y="132"/>
                  </a:cubicBezTo>
                  <a:cubicBezTo>
                    <a:pt x="865" y="100"/>
                    <a:pt x="849" y="66"/>
                    <a:pt x="824" y="13"/>
                  </a:cubicBezTo>
                  <a:cubicBezTo>
                    <a:pt x="881" y="50"/>
                    <a:pt x="922" y="82"/>
                    <a:pt x="967" y="102"/>
                  </a:cubicBezTo>
                  <a:cubicBezTo>
                    <a:pt x="999" y="117"/>
                    <a:pt x="1051" y="131"/>
                    <a:pt x="1073" y="116"/>
                  </a:cubicBezTo>
                  <a:cubicBezTo>
                    <a:pt x="1165" y="49"/>
                    <a:pt x="1229" y="85"/>
                    <a:pt x="1278" y="170"/>
                  </a:cubicBezTo>
                  <a:cubicBezTo>
                    <a:pt x="1392" y="41"/>
                    <a:pt x="1392" y="41"/>
                    <a:pt x="1562" y="121"/>
                  </a:cubicBezTo>
                  <a:cubicBezTo>
                    <a:pt x="1559" y="147"/>
                    <a:pt x="1557" y="173"/>
                    <a:pt x="1554" y="197"/>
                  </a:cubicBezTo>
                  <a:cubicBezTo>
                    <a:pt x="1611" y="205"/>
                    <a:pt x="1669" y="215"/>
                    <a:pt x="1726" y="222"/>
                  </a:cubicBezTo>
                  <a:cubicBezTo>
                    <a:pt x="1710" y="309"/>
                    <a:pt x="1725" y="376"/>
                    <a:pt x="1849" y="371"/>
                  </a:cubicBezTo>
                  <a:cubicBezTo>
                    <a:pt x="1897" y="299"/>
                    <a:pt x="1950" y="222"/>
                    <a:pt x="2032" y="102"/>
                  </a:cubicBezTo>
                  <a:cubicBezTo>
                    <a:pt x="2067" y="248"/>
                    <a:pt x="2091" y="357"/>
                    <a:pt x="2120" y="483"/>
                  </a:cubicBezTo>
                  <a:cubicBezTo>
                    <a:pt x="2098" y="503"/>
                    <a:pt x="2056" y="557"/>
                    <a:pt x="2018" y="605"/>
                  </a:cubicBezTo>
                  <a:close/>
                  <a:moveTo>
                    <a:pt x="653" y="303"/>
                  </a:moveTo>
                  <a:cubicBezTo>
                    <a:pt x="652" y="293"/>
                    <a:pt x="652" y="283"/>
                    <a:pt x="651" y="273"/>
                  </a:cubicBezTo>
                  <a:cubicBezTo>
                    <a:pt x="613" y="272"/>
                    <a:pt x="575" y="272"/>
                    <a:pt x="537" y="271"/>
                  </a:cubicBezTo>
                  <a:cubicBezTo>
                    <a:pt x="538" y="289"/>
                    <a:pt x="541" y="307"/>
                    <a:pt x="542" y="325"/>
                  </a:cubicBezTo>
                  <a:cubicBezTo>
                    <a:pt x="579" y="318"/>
                    <a:pt x="616" y="309"/>
                    <a:pt x="653" y="303"/>
                  </a:cubicBezTo>
                  <a:close/>
                  <a:moveTo>
                    <a:pt x="1124" y="425"/>
                  </a:moveTo>
                  <a:cubicBezTo>
                    <a:pt x="1021" y="365"/>
                    <a:pt x="1021" y="365"/>
                    <a:pt x="968" y="456"/>
                  </a:cubicBezTo>
                  <a:cubicBezTo>
                    <a:pt x="1022" y="445"/>
                    <a:pt x="1063" y="438"/>
                    <a:pt x="1124" y="425"/>
                  </a:cubicBezTo>
                  <a:close/>
                  <a:moveTo>
                    <a:pt x="1536" y="736"/>
                  </a:moveTo>
                  <a:cubicBezTo>
                    <a:pt x="1604" y="714"/>
                    <a:pt x="1647" y="700"/>
                    <a:pt x="1690" y="685"/>
                  </a:cubicBezTo>
                  <a:lnTo>
                    <a:pt x="1678" y="647"/>
                  </a:lnTo>
                  <a:cubicBezTo>
                    <a:pt x="1634" y="663"/>
                    <a:pt x="1562" y="568"/>
                    <a:pt x="1536" y="736"/>
                  </a:cubicBezTo>
                  <a:close/>
                  <a:moveTo>
                    <a:pt x="1716" y="1258"/>
                  </a:moveTo>
                  <a:cubicBezTo>
                    <a:pt x="1715" y="1177"/>
                    <a:pt x="1713" y="1112"/>
                    <a:pt x="1712" y="1032"/>
                  </a:cubicBezTo>
                  <a:cubicBezTo>
                    <a:pt x="1668" y="1047"/>
                    <a:pt x="1640" y="1055"/>
                    <a:pt x="1556" y="1084"/>
                  </a:cubicBezTo>
                  <a:cubicBezTo>
                    <a:pt x="1637" y="1142"/>
                    <a:pt x="1610" y="1238"/>
                    <a:pt x="1716" y="1258"/>
                  </a:cubicBezTo>
                  <a:close/>
                  <a:moveTo>
                    <a:pt x="1841" y="927"/>
                  </a:moveTo>
                  <a:cubicBezTo>
                    <a:pt x="1787" y="875"/>
                    <a:pt x="1760" y="849"/>
                    <a:pt x="1719" y="809"/>
                  </a:cubicBezTo>
                  <a:cubicBezTo>
                    <a:pt x="1700" y="877"/>
                    <a:pt x="1690" y="922"/>
                    <a:pt x="1672" y="992"/>
                  </a:cubicBezTo>
                  <a:cubicBezTo>
                    <a:pt x="1735" y="967"/>
                    <a:pt x="1773" y="953"/>
                    <a:pt x="1841" y="9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8"/>
            <p:cNvSpPr/>
            <p:nvPr/>
          </p:nvSpPr>
          <p:spPr>
            <a:xfrm>
              <a:off x="3249572" y="5489787"/>
              <a:ext cx="91469" cy="68327"/>
            </a:xfrm>
            <a:custGeom>
              <a:avLst/>
              <a:gdLst/>
              <a:ahLst/>
              <a:cxnLst/>
              <a:rect l="l" t="t" r="r" b="b"/>
              <a:pathLst>
                <a:path w="2162" h="1615" extrusionOk="0">
                  <a:moveTo>
                    <a:pt x="1563" y="1548"/>
                  </a:moveTo>
                  <a:cubicBezTo>
                    <a:pt x="1519" y="1552"/>
                    <a:pt x="1457" y="1573"/>
                    <a:pt x="1432" y="1553"/>
                  </a:cubicBezTo>
                  <a:cubicBezTo>
                    <a:pt x="1375" y="1505"/>
                    <a:pt x="1350" y="1499"/>
                    <a:pt x="1292" y="1558"/>
                  </a:cubicBezTo>
                  <a:cubicBezTo>
                    <a:pt x="1235" y="1614"/>
                    <a:pt x="1197" y="1583"/>
                    <a:pt x="1146" y="1442"/>
                  </a:cubicBezTo>
                  <a:cubicBezTo>
                    <a:pt x="1081" y="1481"/>
                    <a:pt x="1017" y="1517"/>
                    <a:pt x="952" y="1556"/>
                  </a:cubicBezTo>
                  <a:cubicBezTo>
                    <a:pt x="901" y="1533"/>
                    <a:pt x="852" y="1498"/>
                    <a:pt x="798" y="1494"/>
                  </a:cubicBezTo>
                  <a:cubicBezTo>
                    <a:pt x="750" y="1491"/>
                    <a:pt x="693" y="1559"/>
                    <a:pt x="652" y="1458"/>
                  </a:cubicBezTo>
                  <a:cubicBezTo>
                    <a:pt x="714" y="1403"/>
                    <a:pt x="780" y="1344"/>
                    <a:pt x="854" y="1279"/>
                  </a:cubicBezTo>
                  <a:cubicBezTo>
                    <a:pt x="725" y="1220"/>
                    <a:pt x="522" y="1274"/>
                    <a:pt x="508" y="1055"/>
                  </a:cubicBezTo>
                  <a:cubicBezTo>
                    <a:pt x="430" y="1043"/>
                    <a:pt x="333" y="1095"/>
                    <a:pt x="285" y="985"/>
                  </a:cubicBezTo>
                  <a:cubicBezTo>
                    <a:pt x="279" y="969"/>
                    <a:pt x="225" y="976"/>
                    <a:pt x="196" y="966"/>
                  </a:cubicBezTo>
                  <a:cubicBezTo>
                    <a:pt x="88" y="933"/>
                    <a:pt x="1" y="771"/>
                    <a:pt x="68" y="703"/>
                  </a:cubicBezTo>
                  <a:cubicBezTo>
                    <a:pt x="186" y="585"/>
                    <a:pt x="187" y="439"/>
                    <a:pt x="207" y="261"/>
                  </a:cubicBezTo>
                  <a:cubicBezTo>
                    <a:pt x="290" y="318"/>
                    <a:pt x="355" y="362"/>
                    <a:pt x="431" y="414"/>
                  </a:cubicBezTo>
                  <a:cubicBezTo>
                    <a:pt x="488" y="350"/>
                    <a:pt x="509" y="282"/>
                    <a:pt x="438" y="220"/>
                  </a:cubicBezTo>
                  <a:cubicBezTo>
                    <a:pt x="541" y="172"/>
                    <a:pt x="647" y="124"/>
                    <a:pt x="759" y="72"/>
                  </a:cubicBezTo>
                  <a:cubicBezTo>
                    <a:pt x="834" y="114"/>
                    <a:pt x="827" y="289"/>
                    <a:pt x="994" y="219"/>
                  </a:cubicBezTo>
                  <a:cubicBezTo>
                    <a:pt x="967" y="177"/>
                    <a:pt x="942" y="138"/>
                    <a:pt x="911" y="93"/>
                  </a:cubicBezTo>
                  <a:cubicBezTo>
                    <a:pt x="944" y="63"/>
                    <a:pt x="975" y="32"/>
                    <a:pt x="1011" y="0"/>
                  </a:cubicBezTo>
                  <a:cubicBezTo>
                    <a:pt x="1073" y="52"/>
                    <a:pt x="1126" y="98"/>
                    <a:pt x="1203" y="163"/>
                  </a:cubicBezTo>
                  <a:cubicBezTo>
                    <a:pt x="1207" y="108"/>
                    <a:pt x="1209" y="77"/>
                    <a:pt x="1213" y="15"/>
                  </a:cubicBezTo>
                  <a:cubicBezTo>
                    <a:pt x="1284" y="58"/>
                    <a:pt x="1345" y="98"/>
                    <a:pt x="1412" y="142"/>
                  </a:cubicBezTo>
                  <a:cubicBezTo>
                    <a:pt x="1494" y="89"/>
                    <a:pt x="1579" y="31"/>
                    <a:pt x="1687" y="86"/>
                  </a:cubicBezTo>
                  <a:cubicBezTo>
                    <a:pt x="1633" y="167"/>
                    <a:pt x="1633" y="167"/>
                    <a:pt x="1515" y="161"/>
                  </a:cubicBezTo>
                  <a:cubicBezTo>
                    <a:pt x="1530" y="249"/>
                    <a:pt x="1563" y="303"/>
                    <a:pt x="1662" y="297"/>
                  </a:cubicBezTo>
                  <a:cubicBezTo>
                    <a:pt x="1727" y="293"/>
                    <a:pt x="1792" y="287"/>
                    <a:pt x="1857" y="293"/>
                  </a:cubicBezTo>
                  <a:cubicBezTo>
                    <a:pt x="1900" y="298"/>
                    <a:pt x="1942" y="325"/>
                    <a:pt x="1975" y="370"/>
                  </a:cubicBezTo>
                  <a:cubicBezTo>
                    <a:pt x="1951" y="370"/>
                    <a:pt x="1927" y="371"/>
                    <a:pt x="1886" y="372"/>
                  </a:cubicBezTo>
                  <a:cubicBezTo>
                    <a:pt x="2032" y="434"/>
                    <a:pt x="1952" y="559"/>
                    <a:pt x="2012" y="642"/>
                  </a:cubicBezTo>
                  <a:cubicBezTo>
                    <a:pt x="2000" y="649"/>
                    <a:pt x="1990" y="653"/>
                    <a:pt x="1978" y="661"/>
                  </a:cubicBezTo>
                  <a:cubicBezTo>
                    <a:pt x="1922" y="633"/>
                    <a:pt x="1865" y="605"/>
                    <a:pt x="1781" y="566"/>
                  </a:cubicBezTo>
                  <a:cubicBezTo>
                    <a:pt x="1847" y="708"/>
                    <a:pt x="1975" y="722"/>
                    <a:pt x="2076" y="796"/>
                  </a:cubicBezTo>
                  <a:cubicBezTo>
                    <a:pt x="2061" y="818"/>
                    <a:pt x="2046" y="840"/>
                    <a:pt x="2030" y="861"/>
                  </a:cubicBezTo>
                  <a:cubicBezTo>
                    <a:pt x="2162" y="918"/>
                    <a:pt x="2067" y="1058"/>
                    <a:pt x="2129" y="1142"/>
                  </a:cubicBezTo>
                  <a:cubicBezTo>
                    <a:pt x="2030" y="1093"/>
                    <a:pt x="1930" y="1043"/>
                    <a:pt x="1798" y="977"/>
                  </a:cubicBezTo>
                  <a:cubicBezTo>
                    <a:pt x="1880" y="1104"/>
                    <a:pt x="1941" y="1196"/>
                    <a:pt x="2014" y="1308"/>
                  </a:cubicBezTo>
                  <a:cubicBezTo>
                    <a:pt x="1907" y="1317"/>
                    <a:pt x="1834" y="1322"/>
                    <a:pt x="1760" y="1329"/>
                  </a:cubicBezTo>
                  <a:cubicBezTo>
                    <a:pt x="1735" y="1353"/>
                    <a:pt x="1712" y="1375"/>
                    <a:pt x="1688" y="1399"/>
                  </a:cubicBezTo>
                  <a:cubicBezTo>
                    <a:pt x="1676" y="1385"/>
                    <a:pt x="1652" y="1363"/>
                    <a:pt x="1654" y="1359"/>
                  </a:cubicBezTo>
                  <a:cubicBezTo>
                    <a:pt x="1676" y="1329"/>
                    <a:pt x="1703" y="1303"/>
                    <a:pt x="1729" y="1274"/>
                  </a:cubicBezTo>
                  <a:cubicBezTo>
                    <a:pt x="1676" y="1281"/>
                    <a:pt x="1623" y="1290"/>
                    <a:pt x="1571" y="1292"/>
                  </a:cubicBezTo>
                  <a:cubicBezTo>
                    <a:pt x="1548" y="1293"/>
                    <a:pt x="1514" y="1288"/>
                    <a:pt x="1508" y="1275"/>
                  </a:cubicBezTo>
                  <a:cubicBezTo>
                    <a:pt x="1482" y="1213"/>
                    <a:pt x="1442" y="1220"/>
                    <a:pt x="1404" y="1251"/>
                  </a:cubicBezTo>
                  <a:cubicBezTo>
                    <a:pt x="1390" y="1264"/>
                    <a:pt x="1384" y="1301"/>
                    <a:pt x="1390" y="1322"/>
                  </a:cubicBezTo>
                  <a:cubicBezTo>
                    <a:pt x="1409" y="1400"/>
                    <a:pt x="1459" y="1339"/>
                    <a:pt x="1496" y="1343"/>
                  </a:cubicBezTo>
                  <a:cubicBezTo>
                    <a:pt x="1508" y="1344"/>
                    <a:pt x="1519" y="1355"/>
                    <a:pt x="1542" y="1369"/>
                  </a:cubicBezTo>
                  <a:cubicBezTo>
                    <a:pt x="1524" y="1406"/>
                    <a:pt x="1504" y="1442"/>
                    <a:pt x="1484" y="1481"/>
                  </a:cubicBezTo>
                  <a:cubicBezTo>
                    <a:pt x="1510" y="1491"/>
                    <a:pt x="1536" y="1502"/>
                    <a:pt x="1561" y="1512"/>
                  </a:cubicBezTo>
                  <a:cubicBezTo>
                    <a:pt x="1563" y="1527"/>
                    <a:pt x="1563" y="1537"/>
                    <a:pt x="1563" y="1548"/>
                  </a:cubicBezTo>
                  <a:close/>
                  <a:moveTo>
                    <a:pt x="914" y="339"/>
                  </a:moveTo>
                  <a:cubicBezTo>
                    <a:pt x="837" y="328"/>
                    <a:pt x="781" y="321"/>
                    <a:pt x="697" y="307"/>
                  </a:cubicBezTo>
                  <a:cubicBezTo>
                    <a:pt x="769" y="397"/>
                    <a:pt x="822" y="420"/>
                    <a:pt x="914" y="3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8"/>
            <p:cNvSpPr/>
            <p:nvPr/>
          </p:nvSpPr>
          <p:spPr>
            <a:xfrm>
              <a:off x="3289681" y="5555577"/>
              <a:ext cx="212" cy="85"/>
            </a:xfrm>
            <a:custGeom>
              <a:avLst/>
              <a:gdLst/>
              <a:ahLst/>
              <a:cxnLst/>
              <a:rect l="l" t="t" r="r" b="b"/>
              <a:pathLst>
                <a:path w="5" h="2" extrusionOk="0">
                  <a:moveTo>
                    <a:pt x="5" y="2"/>
                  </a:moveTo>
                  <a:cubicBezTo>
                    <a:pt x="4" y="2"/>
                    <a:pt x="4" y="1"/>
                    <a:pt x="3" y="1"/>
                  </a:cubicBezTo>
                  <a:cubicBezTo>
                    <a:pt x="3" y="1"/>
                    <a:pt x="1" y="1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8"/>
            <p:cNvSpPr/>
            <p:nvPr/>
          </p:nvSpPr>
          <p:spPr>
            <a:xfrm>
              <a:off x="3911069" y="6203196"/>
              <a:ext cx="91215" cy="63123"/>
            </a:xfrm>
            <a:custGeom>
              <a:avLst/>
              <a:gdLst/>
              <a:ahLst/>
              <a:cxnLst/>
              <a:rect l="l" t="t" r="r" b="b"/>
              <a:pathLst>
                <a:path w="2156" h="1492" extrusionOk="0">
                  <a:moveTo>
                    <a:pt x="2140" y="950"/>
                  </a:moveTo>
                  <a:cubicBezTo>
                    <a:pt x="2141" y="991"/>
                    <a:pt x="2156" y="1036"/>
                    <a:pt x="2143" y="1048"/>
                  </a:cubicBezTo>
                  <a:cubicBezTo>
                    <a:pt x="2045" y="1130"/>
                    <a:pt x="1931" y="1122"/>
                    <a:pt x="1815" y="1024"/>
                  </a:cubicBezTo>
                  <a:cubicBezTo>
                    <a:pt x="1780" y="1065"/>
                    <a:pt x="1744" y="1106"/>
                    <a:pt x="1700" y="1157"/>
                  </a:cubicBezTo>
                  <a:cubicBezTo>
                    <a:pt x="1790" y="1172"/>
                    <a:pt x="1886" y="1123"/>
                    <a:pt x="1942" y="1241"/>
                  </a:cubicBezTo>
                  <a:cubicBezTo>
                    <a:pt x="1764" y="1289"/>
                    <a:pt x="1598" y="1350"/>
                    <a:pt x="1414" y="1324"/>
                  </a:cubicBezTo>
                  <a:cubicBezTo>
                    <a:pt x="1419" y="1279"/>
                    <a:pt x="1422" y="1248"/>
                    <a:pt x="1426" y="1219"/>
                  </a:cubicBezTo>
                  <a:cubicBezTo>
                    <a:pt x="1419" y="1216"/>
                    <a:pt x="1411" y="1214"/>
                    <a:pt x="1403" y="1209"/>
                  </a:cubicBezTo>
                  <a:cubicBezTo>
                    <a:pt x="1367" y="1298"/>
                    <a:pt x="1329" y="1388"/>
                    <a:pt x="1289" y="1492"/>
                  </a:cubicBezTo>
                  <a:cubicBezTo>
                    <a:pt x="1245" y="1475"/>
                    <a:pt x="1191" y="1469"/>
                    <a:pt x="1167" y="1439"/>
                  </a:cubicBezTo>
                  <a:cubicBezTo>
                    <a:pt x="1126" y="1389"/>
                    <a:pt x="1094" y="1401"/>
                    <a:pt x="1048" y="1419"/>
                  </a:cubicBezTo>
                  <a:cubicBezTo>
                    <a:pt x="1019" y="1430"/>
                    <a:pt x="986" y="1436"/>
                    <a:pt x="953" y="1441"/>
                  </a:cubicBezTo>
                  <a:cubicBezTo>
                    <a:pt x="769" y="1466"/>
                    <a:pt x="725" y="1441"/>
                    <a:pt x="641" y="1269"/>
                  </a:cubicBezTo>
                  <a:cubicBezTo>
                    <a:pt x="676" y="1243"/>
                    <a:pt x="713" y="1219"/>
                    <a:pt x="748" y="1193"/>
                  </a:cubicBezTo>
                  <a:cubicBezTo>
                    <a:pt x="750" y="1193"/>
                    <a:pt x="754" y="1194"/>
                    <a:pt x="756" y="1194"/>
                  </a:cubicBezTo>
                  <a:cubicBezTo>
                    <a:pt x="759" y="1193"/>
                    <a:pt x="760" y="1193"/>
                    <a:pt x="764" y="1191"/>
                  </a:cubicBezTo>
                  <a:cubicBezTo>
                    <a:pt x="833" y="1229"/>
                    <a:pt x="892" y="1215"/>
                    <a:pt x="930" y="1121"/>
                  </a:cubicBezTo>
                  <a:cubicBezTo>
                    <a:pt x="874" y="1144"/>
                    <a:pt x="818" y="1168"/>
                    <a:pt x="764" y="1191"/>
                  </a:cubicBezTo>
                  <a:cubicBezTo>
                    <a:pt x="760" y="1190"/>
                    <a:pt x="758" y="1190"/>
                    <a:pt x="754" y="1188"/>
                  </a:cubicBezTo>
                  <a:cubicBezTo>
                    <a:pt x="751" y="1189"/>
                    <a:pt x="749" y="1191"/>
                    <a:pt x="748" y="1193"/>
                  </a:cubicBezTo>
                  <a:cubicBezTo>
                    <a:pt x="671" y="1183"/>
                    <a:pt x="600" y="1148"/>
                    <a:pt x="511" y="1191"/>
                  </a:cubicBezTo>
                  <a:cubicBezTo>
                    <a:pt x="454" y="1219"/>
                    <a:pt x="365" y="1175"/>
                    <a:pt x="284" y="1164"/>
                  </a:cubicBezTo>
                  <a:cubicBezTo>
                    <a:pt x="353" y="1003"/>
                    <a:pt x="504" y="1085"/>
                    <a:pt x="604" y="1014"/>
                  </a:cubicBezTo>
                  <a:cubicBezTo>
                    <a:pt x="600" y="945"/>
                    <a:pt x="588" y="892"/>
                    <a:pt x="495" y="901"/>
                  </a:cubicBezTo>
                  <a:cubicBezTo>
                    <a:pt x="439" y="905"/>
                    <a:pt x="381" y="908"/>
                    <a:pt x="326" y="908"/>
                  </a:cubicBezTo>
                  <a:cubicBezTo>
                    <a:pt x="251" y="908"/>
                    <a:pt x="177" y="905"/>
                    <a:pt x="82" y="904"/>
                  </a:cubicBezTo>
                  <a:cubicBezTo>
                    <a:pt x="114" y="782"/>
                    <a:pt x="146" y="694"/>
                    <a:pt x="64" y="595"/>
                  </a:cubicBezTo>
                  <a:cubicBezTo>
                    <a:pt x="1" y="519"/>
                    <a:pt x="64" y="418"/>
                    <a:pt x="219" y="305"/>
                  </a:cubicBezTo>
                  <a:cubicBezTo>
                    <a:pt x="201" y="277"/>
                    <a:pt x="178" y="240"/>
                    <a:pt x="151" y="196"/>
                  </a:cubicBezTo>
                  <a:cubicBezTo>
                    <a:pt x="245" y="189"/>
                    <a:pt x="349" y="183"/>
                    <a:pt x="453" y="177"/>
                  </a:cubicBezTo>
                  <a:lnTo>
                    <a:pt x="453" y="146"/>
                  </a:lnTo>
                  <a:cubicBezTo>
                    <a:pt x="407" y="138"/>
                    <a:pt x="360" y="132"/>
                    <a:pt x="316" y="127"/>
                  </a:cubicBezTo>
                  <a:cubicBezTo>
                    <a:pt x="317" y="111"/>
                    <a:pt x="318" y="97"/>
                    <a:pt x="318" y="83"/>
                  </a:cubicBezTo>
                  <a:cubicBezTo>
                    <a:pt x="453" y="89"/>
                    <a:pt x="590" y="95"/>
                    <a:pt x="740" y="102"/>
                  </a:cubicBezTo>
                  <a:cubicBezTo>
                    <a:pt x="749" y="86"/>
                    <a:pt x="770" y="45"/>
                    <a:pt x="793" y="1"/>
                  </a:cubicBezTo>
                  <a:cubicBezTo>
                    <a:pt x="817" y="10"/>
                    <a:pt x="840" y="12"/>
                    <a:pt x="852" y="26"/>
                  </a:cubicBezTo>
                  <a:cubicBezTo>
                    <a:pt x="931" y="120"/>
                    <a:pt x="1019" y="120"/>
                    <a:pt x="1129" y="78"/>
                  </a:cubicBezTo>
                  <a:cubicBezTo>
                    <a:pt x="1207" y="48"/>
                    <a:pt x="1301" y="57"/>
                    <a:pt x="1397" y="48"/>
                  </a:cubicBezTo>
                  <a:cubicBezTo>
                    <a:pt x="1483" y="149"/>
                    <a:pt x="1593" y="219"/>
                    <a:pt x="1750" y="200"/>
                  </a:cubicBezTo>
                  <a:cubicBezTo>
                    <a:pt x="1883" y="184"/>
                    <a:pt x="1921" y="240"/>
                    <a:pt x="1876" y="367"/>
                  </a:cubicBezTo>
                  <a:cubicBezTo>
                    <a:pt x="1938" y="402"/>
                    <a:pt x="2000" y="438"/>
                    <a:pt x="2092" y="491"/>
                  </a:cubicBezTo>
                  <a:cubicBezTo>
                    <a:pt x="1986" y="548"/>
                    <a:pt x="1921" y="547"/>
                    <a:pt x="1849" y="498"/>
                  </a:cubicBezTo>
                  <a:cubicBezTo>
                    <a:pt x="1776" y="450"/>
                    <a:pt x="1697" y="399"/>
                    <a:pt x="1610" y="506"/>
                  </a:cubicBezTo>
                  <a:cubicBezTo>
                    <a:pt x="1707" y="516"/>
                    <a:pt x="1791" y="524"/>
                    <a:pt x="1876" y="533"/>
                  </a:cubicBezTo>
                  <a:cubicBezTo>
                    <a:pt x="1878" y="545"/>
                    <a:pt x="1880" y="555"/>
                    <a:pt x="1880" y="568"/>
                  </a:cubicBezTo>
                  <a:cubicBezTo>
                    <a:pt x="1860" y="574"/>
                    <a:pt x="1839" y="580"/>
                    <a:pt x="1810" y="589"/>
                  </a:cubicBezTo>
                  <a:cubicBezTo>
                    <a:pt x="1862" y="736"/>
                    <a:pt x="2009" y="628"/>
                    <a:pt x="2096" y="706"/>
                  </a:cubicBezTo>
                  <a:cubicBezTo>
                    <a:pt x="1938" y="768"/>
                    <a:pt x="1983" y="911"/>
                    <a:pt x="1933" y="1074"/>
                  </a:cubicBezTo>
                  <a:cubicBezTo>
                    <a:pt x="2021" y="1022"/>
                    <a:pt x="2071" y="992"/>
                    <a:pt x="2140" y="950"/>
                  </a:cubicBezTo>
                  <a:close/>
                  <a:moveTo>
                    <a:pt x="1528" y="342"/>
                  </a:moveTo>
                  <a:cubicBezTo>
                    <a:pt x="1427" y="360"/>
                    <a:pt x="1398" y="388"/>
                    <a:pt x="1457" y="474"/>
                  </a:cubicBezTo>
                  <a:cubicBezTo>
                    <a:pt x="1476" y="439"/>
                    <a:pt x="1495" y="403"/>
                    <a:pt x="1528" y="3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8"/>
            <p:cNvSpPr/>
            <p:nvPr/>
          </p:nvSpPr>
          <p:spPr>
            <a:xfrm>
              <a:off x="3838425" y="6028715"/>
              <a:ext cx="90877" cy="61727"/>
            </a:xfrm>
            <a:custGeom>
              <a:avLst/>
              <a:gdLst/>
              <a:ahLst/>
              <a:cxnLst/>
              <a:rect l="l" t="t" r="r" b="b"/>
              <a:pathLst>
                <a:path w="2148" h="1459" extrusionOk="0">
                  <a:moveTo>
                    <a:pt x="1805" y="1208"/>
                  </a:moveTo>
                  <a:cubicBezTo>
                    <a:pt x="1736" y="1187"/>
                    <a:pt x="1664" y="1166"/>
                    <a:pt x="1617" y="1151"/>
                  </a:cubicBezTo>
                  <a:cubicBezTo>
                    <a:pt x="1571" y="1196"/>
                    <a:pt x="1547" y="1224"/>
                    <a:pt x="1517" y="1248"/>
                  </a:cubicBezTo>
                  <a:cubicBezTo>
                    <a:pt x="1503" y="1258"/>
                    <a:pt x="1466" y="1255"/>
                    <a:pt x="1465" y="1264"/>
                  </a:cubicBezTo>
                  <a:cubicBezTo>
                    <a:pt x="1441" y="1416"/>
                    <a:pt x="1271" y="1349"/>
                    <a:pt x="1205" y="1439"/>
                  </a:cubicBezTo>
                  <a:cubicBezTo>
                    <a:pt x="1196" y="1451"/>
                    <a:pt x="1165" y="1458"/>
                    <a:pt x="1152" y="1452"/>
                  </a:cubicBezTo>
                  <a:cubicBezTo>
                    <a:pt x="1101" y="1430"/>
                    <a:pt x="1049" y="1406"/>
                    <a:pt x="1005" y="1373"/>
                  </a:cubicBezTo>
                  <a:cubicBezTo>
                    <a:pt x="995" y="1365"/>
                    <a:pt x="1011" y="1291"/>
                    <a:pt x="1021" y="1291"/>
                  </a:cubicBezTo>
                  <a:cubicBezTo>
                    <a:pt x="1074" y="1286"/>
                    <a:pt x="1133" y="1279"/>
                    <a:pt x="1179" y="1300"/>
                  </a:cubicBezTo>
                  <a:cubicBezTo>
                    <a:pt x="1226" y="1321"/>
                    <a:pt x="1261" y="1370"/>
                    <a:pt x="1319" y="1303"/>
                  </a:cubicBezTo>
                  <a:cubicBezTo>
                    <a:pt x="1258" y="1181"/>
                    <a:pt x="1157" y="1183"/>
                    <a:pt x="1034" y="1176"/>
                  </a:cubicBezTo>
                  <a:cubicBezTo>
                    <a:pt x="873" y="1165"/>
                    <a:pt x="880" y="1296"/>
                    <a:pt x="822" y="1369"/>
                  </a:cubicBezTo>
                  <a:cubicBezTo>
                    <a:pt x="743" y="1337"/>
                    <a:pt x="670" y="1308"/>
                    <a:pt x="597" y="1276"/>
                  </a:cubicBezTo>
                  <a:cubicBezTo>
                    <a:pt x="507" y="1238"/>
                    <a:pt x="435" y="1196"/>
                    <a:pt x="517" y="1077"/>
                  </a:cubicBezTo>
                  <a:cubicBezTo>
                    <a:pt x="537" y="1046"/>
                    <a:pt x="507" y="979"/>
                    <a:pt x="501" y="932"/>
                  </a:cubicBezTo>
                  <a:cubicBezTo>
                    <a:pt x="259" y="886"/>
                    <a:pt x="259" y="886"/>
                    <a:pt x="164" y="1046"/>
                  </a:cubicBezTo>
                  <a:cubicBezTo>
                    <a:pt x="76" y="1022"/>
                    <a:pt x="54" y="973"/>
                    <a:pt x="107" y="897"/>
                  </a:cubicBezTo>
                  <a:cubicBezTo>
                    <a:pt x="149" y="837"/>
                    <a:pt x="197" y="782"/>
                    <a:pt x="246" y="722"/>
                  </a:cubicBezTo>
                  <a:cubicBezTo>
                    <a:pt x="164" y="682"/>
                    <a:pt x="97" y="650"/>
                    <a:pt x="28" y="618"/>
                  </a:cubicBezTo>
                  <a:cubicBezTo>
                    <a:pt x="109" y="473"/>
                    <a:pt x="39" y="345"/>
                    <a:pt x="1" y="202"/>
                  </a:cubicBezTo>
                  <a:cubicBezTo>
                    <a:pt x="27" y="223"/>
                    <a:pt x="57" y="238"/>
                    <a:pt x="77" y="263"/>
                  </a:cubicBezTo>
                  <a:cubicBezTo>
                    <a:pt x="152" y="354"/>
                    <a:pt x="157" y="353"/>
                    <a:pt x="246" y="261"/>
                  </a:cubicBezTo>
                  <a:cubicBezTo>
                    <a:pt x="319" y="186"/>
                    <a:pt x="378" y="74"/>
                    <a:pt x="513" y="124"/>
                  </a:cubicBezTo>
                  <a:cubicBezTo>
                    <a:pt x="549" y="136"/>
                    <a:pt x="575" y="170"/>
                    <a:pt x="611" y="198"/>
                  </a:cubicBezTo>
                  <a:cubicBezTo>
                    <a:pt x="622" y="160"/>
                    <a:pt x="635" y="113"/>
                    <a:pt x="655" y="40"/>
                  </a:cubicBezTo>
                  <a:cubicBezTo>
                    <a:pt x="725" y="56"/>
                    <a:pt x="800" y="74"/>
                    <a:pt x="898" y="97"/>
                  </a:cubicBezTo>
                  <a:cubicBezTo>
                    <a:pt x="940" y="76"/>
                    <a:pt x="1004" y="35"/>
                    <a:pt x="1076" y="13"/>
                  </a:cubicBezTo>
                  <a:cubicBezTo>
                    <a:pt x="1100" y="5"/>
                    <a:pt x="1137" y="41"/>
                    <a:pt x="1169" y="57"/>
                  </a:cubicBezTo>
                  <a:lnTo>
                    <a:pt x="1169" y="58"/>
                  </a:lnTo>
                  <a:cubicBezTo>
                    <a:pt x="1168" y="58"/>
                    <a:pt x="1165" y="58"/>
                    <a:pt x="1164" y="60"/>
                  </a:cubicBezTo>
                  <a:cubicBezTo>
                    <a:pt x="1167" y="61"/>
                    <a:pt x="1168" y="61"/>
                    <a:pt x="1169" y="62"/>
                  </a:cubicBezTo>
                  <a:cubicBezTo>
                    <a:pt x="1170" y="88"/>
                    <a:pt x="1171" y="113"/>
                    <a:pt x="1173" y="144"/>
                  </a:cubicBezTo>
                  <a:cubicBezTo>
                    <a:pt x="1234" y="98"/>
                    <a:pt x="1234" y="95"/>
                    <a:pt x="1169" y="62"/>
                  </a:cubicBezTo>
                  <a:lnTo>
                    <a:pt x="1169" y="58"/>
                  </a:lnTo>
                  <a:cubicBezTo>
                    <a:pt x="1376" y="9"/>
                    <a:pt x="1581" y="1"/>
                    <a:pt x="1793" y="47"/>
                  </a:cubicBezTo>
                  <a:cubicBezTo>
                    <a:pt x="1793" y="113"/>
                    <a:pt x="1794" y="156"/>
                    <a:pt x="1794" y="197"/>
                  </a:cubicBezTo>
                  <a:lnTo>
                    <a:pt x="1794" y="197"/>
                  </a:lnTo>
                  <a:lnTo>
                    <a:pt x="1793" y="197"/>
                  </a:lnTo>
                  <a:cubicBezTo>
                    <a:pt x="1752" y="141"/>
                    <a:pt x="1710" y="99"/>
                    <a:pt x="1634" y="139"/>
                  </a:cubicBezTo>
                  <a:cubicBezTo>
                    <a:pt x="1562" y="177"/>
                    <a:pt x="1488" y="211"/>
                    <a:pt x="1408" y="249"/>
                  </a:cubicBezTo>
                  <a:cubicBezTo>
                    <a:pt x="1402" y="284"/>
                    <a:pt x="1393" y="331"/>
                    <a:pt x="1377" y="410"/>
                  </a:cubicBezTo>
                  <a:cubicBezTo>
                    <a:pt x="1531" y="333"/>
                    <a:pt x="1632" y="197"/>
                    <a:pt x="1793" y="196"/>
                  </a:cubicBezTo>
                  <a:lnTo>
                    <a:pt x="1794" y="197"/>
                  </a:lnTo>
                  <a:lnTo>
                    <a:pt x="1794" y="196"/>
                  </a:lnTo>
                  <a:cubicBezTo>
                    <a:pt x="1868" y="209"/>
                    <a:pt x="1942" y="224"/>
                    <a:pt x="2023" y="240"/>
                  </a:cubicBezTo>
                  <a:cubicBezTo>
                    <a:pt x="1992" y="306"/>
                    <a:pt x="1970" y="354"/>
                    <a:pt x="1945" y="405"/>
                  </a:cubicBezTo>
                  <a:cubicBezTo>
                    <a:pt x="1886" y="359"/>
                    <a:pt x="1835" y="321"/>
                    <a:pt x="1755" y="260"/>
                  </a:cubicBezTo>
                  <a:cubicBezTo>
                    <a:pt x="1778" y="363"/>
                    <a:pt x="1793" y="427"/>
                    <a:pt x="1811" y="508"/>
                  </a:cubicBezTo>
                  <a:cubicBezTo>
                    <a:pt x="1769" y="484"/>
                    <a:pt x="1738" y="464"/>
                    <a:pt x="1677" y="428"/>
                  </a:cubicBezTo>
                  <a:cubicBezTo>
                    <a:pt x="1760" y="670"/>
                    <a:pt x="1980" y="642"/>
                    <a:pt x="2147" y="750"/>
                  </a:cubicBezTo>
                  <a:cubicBezTo>
                    <a:pt x="1983" y="779"/>
                    <a:pt x="2042" y="904"/>
                    <a:pt x="2014" y="985"/>
                  </a:cubicBezTo>
                  <a:cubicBezTo>
                    <a:pt x="1813" y="1067"/>
                    <a:pt x="1813" y="1067"/>
                    <a:pt x="1805" y="1208"/>
                  </a:cubicBezTo>
                  <a:close/>
                  <a:moveTo>
                    <a:pt x="776" y="1090"/>
                  </a:moveTo>
                  <a:cubicBezTo>
                    <a:pt x="715" y="1021"/>
                    <a:pt x="674" y="974"/>
                    <a:pt x="633" y="928"/>
                  </a:cubicBezTo>
                  <a:cubicBezTo>
                    <a:pt x="618" y="944"/>
                    <a:pt x="601" y="959"/>
                    <a:pt x="584" y="974"/>
                  </a:cubicBezTo>
                  <a:cubicBezTo>
                    <a:pt x="595" y="1051"/>
                    <a:pt x="651" y="1082"/>
                    <a:pt x="776" y="1090"/>
                  </a:cubicBezTo>
                  <a:close/>
                  <a:moveTo>
                    <a:pt x="1669" y="704"/>
                  </a:moveTo>
                  <a:cubicBezTo>
                    <a:pt x="1607" y="680"/>
                    <a:pt x="1575" y="667"/>
                    <a:pt x="1511" y="640"/>
                  </a:cubicBezTo>
                  <a:cubicBezTo>
                    <a:pt x="1538" y="696"/>
                    <a:pt x="1545" y="737"/>
                    <a:pt x="1568" y="748"/>
                  </a:cubicBezTo>
                  <a:cubicBezTo>
                    <a:pt x="1586" y="758"/>
                    <a:pt x="1621" y="727"/>
                    <a:pt x="1669" y="7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8"/>
            <p:cNvSpPr/>
            <p:nvPr/>
          </p:nvSpPr>
          <p:spPr>
            <a:xfrm>
              <a:off x="3696014" y="6030661"/>
              <a:ext cx="212" cy="381"/>
            </a:xfrm>
            <a:custGeom>
              <a:avLst/>
              <a:gdLst/>
              <a:ahLst/>
              <a:cxnLst/>
              <a:rect l="l" t="t" r="r" b="b"/>
              <a:pathLst>
                <a:path w="5" h="9" extrusionOk="0">
                  <a:moveTo>
                    <a:pt x="1" y="1"/>
                  </a:moveTo>
                  <a:cubicBezTo>
                    <a:pt x="0" y="4"/>
                    <a:pt x="0" y="5"/>
                    <a:pt x="0" y="7"/>
                  </a:cubicBezTo>
                  <a:cubicBezTo>
                    <a:pt x="1" y="7"/>
                    <a:pt x="2" y="9"/>
                    <a:pt x="4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8"/>
            <p:cNvSpPr/>
            <p:nvPr/>
          </p:nvSpPr>
          <p:spPr>
            <a:xfrm>
              <a:off x="3613892" y="5991864"/>
              <a:ext cx="85123" cy="66804"/>
            </a:xfrm>
            <a:custGeom>
              <a:avLst/>
              <a:gdLst/>
              <a:ahLst/>
              <a:cxnLst/>
              <a:rect l="l" t="t" r="r" b="b"/>
              <a:pathLst>
                <a:path w="2012" h="1579" extrusionOk="0">
                  <a:moveTo>
                    <a:pt x="1069" y="1570"/>
                  </a:moveTo>
                  <a:cubicBezTo>
                    <a:pt x="942" y="1578"/>
                    <a:pt x="1020" y="1494"/>
                    <a:pt x="1007" y="1453"/>
                  </a:cubicBezTo>
                  <a:cubicBezTo>
                    <a:pt x="905" y="1380"/>
                    <a:pt x="884" y="1542"/>
                    <a:pt x="780" y="1526"/>
                  </a:cubicBezTo>
                  <a:cubicBezTo>
                    <a:pt x="813" y="1449"/>
                    <a:pt x="826" y="1372"/>
                    <a:pt x="771" y="1313"/>
                  </a:cubicBezTo>
                  <a:cubicBezTo>
                    <a:pt x="718" y="1251"/>
                    <a:pt x="656" y="1198"/>
                    <a:pt x="577" y="1122"/>
                  </a:cubicBezTo>
                  <a:cubicBezTo>
                    <a:pt x="657" y="1108"/>
                    <a:pt x="748" y="1176"/>
                    <a:pt x="761" y="1048"/>
                  </a:cubicBezTo>
                  <a:cubicBezTo>
                    <a:pt x="634" y="1012"/>
                    <a:pt x="510" y="995"/>
                    <a:pt x="402" y="1098"/>
                  </a:cubicBezTo>
                  <a:cubicBezTo>
                    <a:pt x="318" y="1064"/>
                    <a:pt x="236" y="1029"/>
                    <a:pt x="124" y="984"/>
                  </a:cubicBezTo>
                  <a:cubicBezTo>
                    <a:pt x="180" y="958"/>
                    <a:pt x="210" y="945"/>
                    <a:pt x="246" y="927"/>
                  </a:cubicBezTo>
                  <a:cubicBezTo>
                    <a:pt x="238" y="912"/>
                    <a:pt x="230" y="893"/>
                    <a:pt x="218" y="886"/>
                  </a:cubicBezTo>
                  <a:cubicBezTo>
                    <a:pt x="135" y="837"/>
                    <a:pt x="42" y="797"/>
                    <a:pt x="21" y="686"/>
                  </a:cubicBezTo>
                  <a:cubicBezTo>
                    <a:pt x="17" y="661"/>
                    <a:pt x="0" y="627"/>
                    <a:pt x="11" y="611"/>
                  </a:cubicBezTo>
                  <a:cubicBezTo>
                    <a:pt x="77" y="510"/>
                    <a:pt x="130" y="382"/>
                    <a:pt x="225" y="324"/>
                  </a:cubicBezTo>
                  <a:cubicBezTo>
                    <a:pt x="305" y="276"/>
                    <a:pt x="307" y="224"/>
                    <a:pt x="324" y="153"/>
                  </a:cubicBezTo>
                  <a:cubicBezTo>
                    <a:pt x="376" y="158"/>
                    <a:pt x="427" y="164"/>
                    <a:pt x="493" y="172"/>
                  </a:cubicBezTo>
                  <a:cubicBezTo>
                    <a:pt x="494" y="120"/>
                    <a:pt x="495" y="70"/>
                    <a:pt x="496" y="3"/>
                  </a:cubicBezTo>
                  <a:cubicBezTo>
                    <a:pt x="597" y="91"/>
                    <a:pt x="762" y="55"/>
                    <a:pt x="826" y="205"/>
                  </a:cubicBezTo>
                  <a:cubicBezTo>
                    <a:pt x="835" y="226"/>
                    <a:pt x="853" y="252"/>
                    <a:pt x="870" y="260"/>
                  </a:cubicBezTo>
                  <a:cubicBezTo>
                    <a:pt x="891" y="270"/>
                    <a:pt x="920" y="260"/>
                    <a:pt x="951" y="257"/>
                  </a:cubicBezTo>
                  <a:cubicBezTo>
                    <a:pt x="934" y="185"/>
                    <a:pt x="823" y="140"/>
                    <a:pt x="915" y="41"/>
                  </a:cubicBezTo>
                  <a:cubicBezTo>
                    <a:pt x="944" y="64"/>
                    <a:pt x="968" y="96"/>
                    <a:pt x="999" y="106"/>
                  </a:cubicBezTo>
                  <a:cubicBezTo>
                    <a:pt x="1047" y="123"/>
                    <a:pt x="1106" y="146"/>
                    <a:pt x="1151" y="131"/>
                  </a:cubicBezTo>
                  <a:cubicBezTo>
                    <a:pt x="1243" y="101"/>
                    <a:pt x="1329" y="49"/>
                    <a:pt x="1428" y="1"/>
                  </a:cubicBezTo>
                  <a:cubicBezTo>
                    <a:pt x="1468" y="36"/>
                    <a:pt x="1510" y="74"/>
                    <a:pt x="1557" y="114"/>
                  </a:cubicBezTo>
                  <a:cubicBezTo>
                    <a:pt x="1605" y="86"/>
                    <a:pt x="1646" y="63"/>
                    <a:pt x="1693" y="37"/>
                  </a:cubicBezTo>
                  <a:cubicBezTo>
                    <a:pt x="1711" y="178"/>
                    <a:pt x="1711" y="178"/>
                    <a:pt x="1537" y="190"/>
                  </a:cubicBezTo>
                  <a:cubicBezTo>
                    <a:pt x="1540" y="236"/>
                    <a:pt x="1542" y="281"/>
                    <a:pt x="1545" y="330"/>
                  </a:cubicBezTo>
                  <a:cubicBezTo>
                    <a:pt x="1630" y="333"/>
                    <a:pt x="1714" y="334"/>
                    <a:pt x="1804" y="336"/>
                  </a:cubicBezTo>
                  <a:cubicBezTo>
                    <a:pt x="1854" y="291"/>
                    <a:pt x="1874" y="184"/>
                    <a:pt x="2004" y="237"/>
                  </a:cubicBezTo>
                  <a:cubicBezTo>
                    <a:pt x="2006" y="324"/>
                    <a:pt x="2009" y="418"/>
                    <a:pt x="2011" y="523"/>
                  </a:cubicBezTo>
                  <a:cubicBezTo>
                    <a:pt x="1832" y="528"/>
                    <a:pt x="1677" y="559"/>
                    <a:pt x="1528" y="455"/>
                  </a:cubicBezTo>
                  <a:cubicBezTo>
                    <a:pt x="1558" y="559"/>
                    <a:pt x="1614" y="607"/>
                    <a:pt x="1709" y="597"/>
                  </a:cubicBezTo>
                  <a:cubicBezTo>
                    <a:pt x="1833" y="584"/>
                    <a:pt x="1883" y="658"/>
                    <a:pt x="1932" y="779"/>
                  </a:cubicBezTo>
                  <a:cubicBezTo>
                    <a:pt x="1864" y="798"/>
                    <a:pt x="1806" y="813"/>
                    <a:pt x="1720" y="835"/>
                  </a:cubicBezTo>
                  <a:cubicBezTo>
                    <a:pt x="1804" y="870"/>
                    <a:pt x="1870" y="897"/>
                    <a:pt x="1936" y="923"/>
                  </a:cubicBezTo>
                  <a:cubicBezTo>
                    <a:pt x="1924" y="975"/>
                    <a:pt x="1912" y="1026"/>
                    <a:pt x="1901" y="1078"/>
                  </a:cubicBezTo>
                  <a:cubicBezTo>
                    <a:pt x="1745" y="1058"/>
                    <a:pt x="1745" y="1058"/>
                    <a:pt x="1668" y="951"/>
                  </a:cubicBezTo>
                  <a:cubicBezTo>
                    <a:pt x="1578" y="1106"/>
                    <a:pt x="1766" y="1081"/>
                    <a:pt x="1818" y="1178"/>
                  </a:cubicBezTo>
                  <a:cubicBezTo>
                    <a:pt x="1597" y="1167"/>
                    <a:pt x="1448" y="1281"/>
                    <a:pt x="1306" y="1406"/>
                  </a:cubicBezTo>
                  <a:cubicBezTo>
                    <a:pt x="1291" y="1418"/>
                    <a:pt x="1270" y="1441"/>
                    <a:pt x="1260" y="1438"/>
                  </a:cubicBezTo>
                  <a:cubicBezTo>
                    <a:pt x="1139" y="1396"/>
                    <a:pt x="1119" y="1511"/>
                    <a:pt x="1069" y="1570"/>
                  </a:cubicBezTo>
                  <a:close/>
                  <a:moveTo>
                    <a:pt x="303" y="754"/>
                  </a:moveTo>
                  <a:cubicBezTo>
                    <a:pt x="259" y="739"/>
                    <a:pt x="212" y="724"/>
                    <a:pt x="166" y="709"/>
                  </a:cubicBezTo>
                  <a:cubicBezTo>
                    <a:pt x="163" y="723"/>
                    <a:pt x="161" y="736"/>
                    <a:pt x="158" y="750"/>
                  </a:cubicBezTo>
                  <a:cubicBezTo>
                    <a:pt x="203" y="760"/>
                    <a:pt x="250" y="771"/>
                    <a:pt x="296" y="781"/>
                  </a:cubicBezTo>
                  <a:cubicBezTo>
                    <a:pt x="300" y="772"/>
                    <a:pt x="302" y="762"/>
                    <a:pt x="303" y="7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8"/>
            <p:cNvSpPr/>
            <p:nvPr/>
          </p:nvSpPr>
          <p:spPr>
            <a:xfrm>
              <a:off x="3484893" y="5599620"/>
              <a:ext cx="89269" cy="70654"/>
            </a:xfrm>
            <a:custGeom>
              <a:avLst/>
              <a:gdLst/>
              <a:ahLst/>
              <a:cxnLst/>
              <a:rect l="l" t="t" r="r" b="b"/>
              <a:pathLst>
                <a:path w="2110" h="1670" extrusionOk="0">
                  <a:moveTo>
                    <a:pt x="1902" y="1056"/>
                  </a:moveTo>
                  <a:cubicBezTo>
                    <a:pt x="1860" y="1128"/>
                    <a:pt x="1820" y="1198"/>
                    <a:pt x="1776" y="1275"/>
                  </a:cubicBezTo>
                  <a:cubicBezTo>
                    <a:pt x="1732" y="1261"/>
                    <a:pt x="1680" y="1248"/>
                    <a:pt x="1620" y="1231"/>
                  </a:cubicBezTo>
                  <a:cubicBezTo>
                    <a:pt x="1626" y="1301"/>
                    <a:pt x="1631" y="1362"/>
                    <a:pt x="1637" y="1421"/>
                  </a:cubicBezTo>
                  <a:cubicBezTo>
                    <a:pt x="1476" y="1366"/>
                    <a:pt x="1324" y="1486"/>
                    <a:pt x="1132" y="1424"/>
                  </a:cubicBezTo>
                  <a:cubicBezTo>
                    <a:pt x="1175" y="1505"/>
                    <a:pt x="1198" y="1550"/>
                    <a:pt x="1221" y="1594"/>
                  </a:cubicBezTo>
                  <a:cubicBezTo>
                    <a:pt x="1122" y="1620"/>
                    <a:pt x="1029" y="1644"/>
                    <a:pt x="925" y="1670"/>
                  </a:cubicBezTo>
                  <a:cubicBezTo>
                    <a:pt x="912" y="1609"/>
                    <a:pt x="902" y="1554"/>
                    <a:pt x="882" y="1466"/>
                  </a:cubicBezTo>
                  <a:cubicBezTo>
                    <a:pt x="828" y="1527"/>
                    <a:pt x="789" y="1571"/>
                    <a:pt x="735" y="1634"/>
                  </a:cubicBezTo>
                  <a:cubicBezTo>
                    <a:pt x="740" y="1457"/>
                    <a:pt x="611" y="1401"/>
                    <a:pt x="482" y="1344"/>
                  </a:cubicBezTo>
                  <a:cubicBezTo>
                    <a:pt x="554" y="1249"/>
                    <a:pt x="709" y="1375"/>
                    <a:pt x="726" y="1207"/>
                  </a:cubicBezTo>
                  <a:cubicBezTo>
                    <a:pt x="584" y="1174"/>
                    <a:pt x="450" y="1156"/>
                    <a:pt x="309" y="1242"/>
                  </a:cubicBezTo>
                  <a:cubicBezTo>
                    <a:pt x="344" y="1196"/>
                    <a:pt x="380" y="1150"/>
                    <a:pt x="416" y="1103"/>
                  </a:cubicBezTo>
                  <a:cubicBezTo>
                    <a:pt x="370" y="969"/>
                    <a:pt x="370" y="969"/>
                    <a:pt x="278" y="934"/>
                  </a:cubicBezTo>
                  <a:cubicBezTo>
                    <a:pt x="268" y="991"/>
                    <a:pt x="272" y="1054"/>
                    <a:pt x="246" y="1102"/>
                  </a:cubicBezTo>
                  <a:cubicBezTo>
                    <a:pt x="234" y="1127"/>
                    <a:pt x="168" y="1124"/>
                    <a:pt x="109" y="1138"/>
                  </a:cubicBezTo>
                  <a:cubicBezTo>
                    <a:pt x="128" y="999"/>
                    <a:pt x="154" y="871"/>
                    <a:pt x="1" y="817"/>
                  </a:cubicBezTo>
                  <a:cubicBezTo>
                    <a:pt x="15" y="655"/>
                    <a:pt x="121" y="555"/>
                    <a:pt x="221" y="462"/>
                  </a:cubicBezTo>
                  <a:cubicBezTo>
                    <a:pt x="318" y="373"/>
                    <a:pt x="400" y="242"/>
                    <a:pt x="582" y="274"/>
                  </a:cubicBezTo>
                  <a:cubicBezTo>
                    <a:pt x="560" y="213"/>
                    <a:pt x="543" y="167"/>
                    <a:pt x="526" y="115"/>
                  </a:cubicBezTo>
                  <a:cubicBezTo>
                    <a:pt x="634" y="45"/>
                    <a:pt x="670" y="225"/>
                    <a:pt x="768" y="180"/>
                  </a:cubicBezTo>
                  <a:cubicBezTo>
                    <a:pt x="842" y="138"/>
                    <a:pt x="892" y="1"/>
                    <a:pt x="1028" y="111"/>
                  </a:cubicBezTo>
                  <a:cubicBezTo>
                    <a:pt x="998" y="133"/>
                    <a:pt x="972" y="153"/>
                    <a:pt x="936" y="179"/>
                  </a:cubicBezTo>
                  <a:cubicBezTo>
                    <a:pt x="1034" y="217"/>
                    <a:pt x="1126" y="255"/>
                    <a:pt x="1216" y="293"/>
                  </a:cubicBezTo>
                  <a:cubicBezTo>
                    <a:pt x="1236" y="281"/>
                    <a:pt x="1254" y="269"/>
                    <a:pt x="1274" y="258"/>
                  </a:cubicBezTo>
                  <a:cubicBezTo>
                    <a:pt x="1241" y="213"/>
                    <a:pt x="1210" y="169"/>
                    <a:pt x="1178" y="126"/>
                  </a:cubicBezTo>
                  <a:cubicBezTo>
                    <a:pt x="1356" y="68"/>
                    <a:pt x="1383" y="86"/>
                    <a:pt x="1383" y="266"/>
                  </a:cubicBezTo>
                  <a:lnTo>
                    <a:pt x="1385" y="266"/>
                  </a:lnTo>
                  <a:cubicBezTo>
                    <a:pt x="1383" y="266"/>
                    <a:pt x="1383" y="268"/>
                    <a:pt x="1383" y="268"/>
                  </a:cubicBezTo>
                  <a:cubicBezTo>
                    <a:pt x="1383" y="268"/>
                    <a:pt x="1381" y="264"/>
                    <a:pt x="1381" y="265"/>
                  </a:cubicBezTo>
                  <a:lnTo>
                    <a:pt x="1381" y="265"/>
                  </a:lnTo>
                  <a:lnTo>
                    <a:pt x="1379" y="264"/>
                  </a:lnTo>
                  <a:cubicBezTo>
                    <a:pt x="1402" y="336"/>
                    <a:pt x="1424" y="407"/>
                    <a:pt x="1452" y="496"/>
                  </a:cubicBezTo>
                  <a:cubicBezTo>
                    <a:pt x="1502" y="469"/>
                    <a:pt x="1543" y="448"/>
                    <a:pt x="1598" y="416"/>
                  </a:cubicBezTo>
                  <a:cubicBezTo>
                    <a:pt x="1597" y="472"/>
                    <a:pt x="1596" y="515"/>
                    <a:pt x="1594" y="562"/>
                  </a:cubicBezTo>
                  <a:cubicBezTo>
                    <a:pt x="1736" y="562"/>
                    <a:pt x="1741" y="557"/>
                    <a:pt x="1710" y="360"/>
                  </a:cubicBezTo>
                  <a:cubicBezTo>
                    <a:pt x="1829" y="381"/>
                    <a:pt x="1953" y="338"/>
                    <a:pt x="2049" y="428"/>
                  </a:cubicBezTo>
                  <a:cubicBezTo>
                    <a:pt x="2109" y="536"/>
                    <a:pt x="1924" y="618"/>
                    <a:pt x="2062" y="742"/>
                  </a:cubicBezTo>
                  <a:cubicBezTo>
                    <a:pt x="1991" y="727"/>
                    <a:pt x="1951" y="719"/>
                    <a:pt x="1897" y="706"/>
                  </a:cubicBezTo>
                  <a:cubicBezTo>
                    <a:pt x="1886" y="832"/>
                    <a:pt x="1730" y="948"/>
                    <a:pt x="1902" y="1056"/>
                  </a:cubicBezTo>
                  <a:close/>
                  <a:moveTo>
                    <a:pt x="617" y="547"/>
                  </a:moveTo>
                  <a:cubicBezTo>
                    <a:pt x="637" y="583"/>
                    <a:pt x="653" y="613"/>
                    <a:pt x="683" y="670"/>
                  </a:cubicBezTo>
                  <a:cubicBezTo>
                    <a:pt x="745" y="555"/>
                    <a:pt x="715" y="531"/>
                    <a:pt x="617" y="547"/>
                  </a:cubicBezTo>
                  <a:close/>
                  <a:moveTo>
                    <a:pt x="1093" y="383"/>
                  </a:moveTo>
                  <a:cubicBezTo>
                    <a:pt x="1042" y="342"/>
                    <a:pt x="990" y="301"/>
                    <a:pt x="928" y="252"/>
                  </a:cubicBezTo>
                  <a:cubicBezTo>
                    <a:pt x="909" y="316"/>
                    <a:pt x="901" y="353"/>
                    <a:pt x="888" y="392"/>
                  </a:cubicBezTo>
                  <a:cubicBezTo>
                    <a:pt x="963" y="404"/>
                    <a:pt x="1018" y="411"/>
                    <a:pt x="1074" y="419"/>
                  </a:cubicBezTo>
                  <a:cubicBezTo>
                    <a:pt x="1080" y="408"/>
                    <a:pt x="1086" y="396"/>
                    <a:pt x="1093" y="383"/>
                  </a:cubicBezTo>
                  <a:close/>
                  <a:moveTo>
                    <a:pt x="1391" y="1271"/>
                  </a:moveTo>
                  <a:cubicBezTo>
                    <a:pt x="1385" y="1252"/>
                    <a:pt x="1378" y="1232"/>
                    <a:pt x="1372" y="1213"/>
                  </a:cubicBezTo>
                  <a:cubicBezTo>
                    <a:pt x="1310" y="1237"/>
                    <a:pt x="1250" y="1260"/>
                    <a:pt x="1179" y="1288"/>
                  </a:cubicBezTo>
                  <a:cubicBezTo>
                    <a:pt x="1286" y="1387"/>
                    <a:pt x="1325" y="1275"/>
                    <a:pt x="1391" y="1271"/>
                  </a:cubicBezTo>
                  <a:close/>
                  <a:moveTo>
                    <a:pt x="1594" y="804"/>
                  </a:moveTo>
                  <a:cubicBezTo>
                    <a:pt x="1581" y="790"/>
                    <a:pt x="1570" y="778"/>
                    <a:pt x="1559" y="764"/>
                  </a:cubicBezTo>
                  <a:cubicBezTo>
                    <a:pt x="1542" y="711"/>
                    <a:pt x="1524" y="659"/>
                    <a:pt x="1498" y="583"/>
                  </a:cubicBezTo>
                  <a:cubicBezTo>
                    <a:pt x="1446" y="685"/>
                    <a:pt x="1334" y="734"/>
                    <a:pt x="1355" y="887"/>
                  </a:cubicBezTo>
                  <a:cubicBezTo>
                    <a:pt x="1446" y="854"/>
                    <a:pt x="1519" y="830"/>
                    <a:pt x="1594" y="8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8"/>
            <p:cNvSpPr/>
            <p:nvPr/>
          </p:nvSpPr>
          <p:spPr>
            <a:xfrm>
              <a:off x="3433319" y="5788613"/>
              <a:ext cx="91384" cy="67861"/>
            </a:xfrm>
            <a:custGeom>
              <a:avLst/>
              <a:gdLst/>
              <a:ahLst/>
              <a:cxnLst/>
              <a:rect l="l" t="t" r="r" b="b"/>
              <a:pathLst>
                <a:path w="2160" h="1604" extrusionOk="0">
                  <a:moveTo>
                    <a:pt x="2078" y="989"/>
                  </a:moveTo>
                  <a:cubicBezTo>
                    <a:pt x="2109" y="1041"/>
                    <a:pt x="2131" y="1079"/>
                    <a:pt x="2159" y="1127"/>
                  </a:cubicBezTo>
                  <a:cubicBezTo>
                    <a:pt x="1997" y="1199"/>
                    <a:pt x="1892" y="1032"/>
                    <a:pt x="1740" y="1074"/>
                  </a:cubicBezTo>
                  <a:cubicBezTo>
                    <a:pt x="1783" y="1172"/>
                    <a:pt x="1928" y="1200"/>
                    <a:pt x="1911" y="1349"/>
                  </a:cubicBezTo>
                  <a:cubicBezTo>
                    <a:pt x="1844" y="1335"/>
                    <a:pt x="1772" y="1319"/>
                    <a:pt x="1684" y="1303"/>
                  </a:cubicBezTo>
                  <a:cubicBezTo>
                    <a:pt x="1672" y="1351"/>
                    <a:pt x="1657" y="1401"/>
                    <a:pt x="1644" y="1448"/>
                  </a:cubicBezTo>
                  <a:cubicBezTo>
                    <a:pt x="1487" y="1464"/>
                    <a:pt x="1657" y="1319"/>
                    <a:pt x="1557" y="1305"/>
                  </a:cubicBezTo>
                  <a:cubicBezTo>
                    <a:pt x="1455" y="1468"/>
                    <a:pt x="1328" y="1278"/>
                    <a:pt x="1185" y="1317"/>
                  </a:cubicBezTo>
                  <a:cubicBezTo>
                    <a:pt x="1178" y="1375"/>
                    <a:pt x="1169" y="1434"/>
                    <a:pt x="1162" y="1490"/>
                  </a:cubicBezTo>
                  <a:cubicBezTo>
                    <a:pt x="1288" y="1541"/>
                    <a:pt x="1286" y="1403"/>
                    <a:pt x="1382" y="1380"/>
                  </a:cubicBezTo>
                  <a:cubicBezTo>
                    <a:pt x="1420" y="1440"/>
                    <a:pt x="1461" y="1507"/>
                    <a:pt x="1511" y="1589"/>
                  </a:cubicBezTo>
                  <a:cubicBezTo>
                    <a:pt x="1383" y="1594"/>
                    <a:pt x="1283" y="1595"/>
                    <a:pt x="1182" y="1597"/>
                  </a:cubicBezTo>
                  <a:cubicBezTo>
                    <a:pt x="1162" y="1597"/>
                    <a:pt x="1131" y="1604"/>
                    <a:pt x="1127" y="1597"/>
                  </a:cubicBezTo>
                  <a:cubicBezTo>
                    <a:pt x="1058" y="1460"/>
                    <a:pt x="892" y="1578"/>
                    <a:pt x="818" y="1480"/>
                  </a:cubicBezTo>
                  <a:cubicBezTo>
                    <a:pt x="773" y="1420"/>
                    <a:pt x="737" y="1347"/>
                    <a:pt x="718" y="1276"/>
                  </a:cubicBezTo>
                  <a:cubicBezTo>
                    <a:pt x="671" y="1101"/>
                    <a:pt x="649" y="1091"/>
                    <a:pt x="494" y="1200"/>
                  </a:cubicBezTo>
                  <a:cubicBezTo>
                    <a:pt x="468" y="1218"/>
                    <a:pt x="439" y="1231"/>
                    <a:pt x="421" y="1241"/>
                  </a:cubicBezTo>
                  <a:cubicBezTo>
                    <a:pt x="356" y="1183"/>
                    <a:pt x="303" y="1130"/>
                    <a:pt x="242" y="1086"/>
                  </a:cubicBezTo>
                  <a:cubicBezTo>
                    <a:pt x="185" y="1044"/>
                    <a:pt x="205" y="1000"/>
                    <a:pt x="219" y="953"/>
                  </a:cubicBezTo>
                  <a:lnTo>
                    <a:pt x="221" y="953"/>
                  </a:lnTo>
                  <a:lnTo>
                    <a:pt x="227" y="953"/>
                  </a:lnTo>
                  <a:cubicBezTo>
                    <a:pt x="286" y="1000"/>
                    <a:pt x="344" y="1044"/>
                    <a:pt x="402" y="1091"/>
                  </a:cubicBezTo>
                  <a:cubicBezTo>
                    <a:pt x="410" y="1079"/>
                    <a:pt x="418" y="1065"/>
                    <a:pt x="428" y="1053"/>
                  </a:cubicBezTo>
                  <a:cubicBezTo>
                    <a:pt x="393" y="963"/>
                    <a:pt x="314" y="950"/>
                    <a:pt x="227" y="951"/>
                  </a:cubicBezTo>
                  <a:cubicBezTo>
                    <a:pt x="224" y="949"/>
                    <a:pt x="221" y="948"/>
                    <a:pt x="220" y="945"/>
                  </a:cubicBezTo>
                  <a:cubicBezTo>
                    <a:pt x="220" y="948"/>
                    <a:pt x="219" y="949"/>
                    <a:pt x="219" y="951"/>
                  </a:cubicBezTo>
                  <a:cubicBezTo>
                    <a:pt x="38" y="911"/>
                    <a:pt x="6" y="882"/>
                    <a:pt x="3" y="760"/>
                  </a:cubicBezTo>
                  <a:cubicBezTo>
                    <a:pt x="3" y="746"/>
                    <a:pt x="0" y="732"/>
                    <a:pt x="4" y="720"/>
                  </a:cubicBezTo>
                  <a:cubicBezTo>
                    <a:pt x="16" y="690"/>
                    <a:pt x="25" y="645"/>
                    <a:pt x="47" y="636"/>
                  </a:cubicBezTo>
                  <a:cubicBezTo>
                    <a:pt x="178" y="583"/>
                    <a:pt x="158" y="397"/>
                    <a:pt x="282" y="357"/>
                  </a:cubicBezTo>
                  <a:cubicBezTo>
                    <a:pt x="384" y="323"/>
                    <a:pt x="403" y="255"/>
                    <a:pt x="427" y="158"/>
                  </a:cubicBezTo>
                  <a:cubicBezTo>
                    <a:pt x="477" y="187"/>
                    <a:pt x="526" y="211"/>
                    <a:pt x="572" y="237"/>
                  </a:cubicBezTo>
                  <a:cubicBezTo>
                    <a:pt x="691" y="0"/>
                    <a:pt x="834" y="220"/>
                    <a:pt x="978" y="226"/>
                  </a:cubicBezTo>
                  <a:cubicBezTo>
                    <a:pt x="987" y="182"/>
                    <a:pt x="995" y="142"/>
                    <a:pt x="1008" y="81"/>
                  </a:cubicBezTo>
                  <a:cubicBezTo>
                    <a:pt x="1060" y="85"/>
                    <a:pt x="1116" y="85"/>
                    <a:pt x="1169" y="96"/>
                  </a:cubicBezTo>
                  <a:cubicBezTo>
                    <a:pt x="1189" y="100"/>
                    <a:pt x="1204" y="133"/>
                    <a:pt x="1220" y="151"/>
                  </a:cubicBezTo>
                  <a:cubicBezTo>
                    <a:pt x="1111" y="240"/>
                    <a:pt x="1261" y="292"/>
                    <a:pt x="1252" y="366"/>
                  </a:cubicBezTo>
                  <a:cubicBezTo>
                    <a:pt x="1251" y="370"/>
                    <a:pt x="1248" y="374"/>
                    <a:pt x="1247" y="378"/>
                  </a:cubicBezTo>
                  <a:lnTo>
                    <a:pt x="1252" y="378"/>
                  </a:lnTo>
                  <a:cubicBezTo>
                    <a:pt x="1280" y="536"/>
                    <a:pt x="1189" y="367"/>
                    <a:pt x="1165" y="417"/>
                  </a:cubicBezTo>
                  <a:cubicBezTo>
                    <a:pt x="1174" y="470"/>
                    <a:pt x="1183" y="536"/>
                    <a:pt x="1197" y="632"/>
                  </a:cubicBezTo>
                  <a:cubicBezTo>
                    <a:pt x="1264" y="559"/>
                    <a:pt x="1314" y="507"/>
                    <a:pt x="1361" y="458"/>
                  </a:cubicBezTo>
                  <a:cubicBezTo>
                    <a:pt x="1348" y="390"/>
                    <a:pt x="1308" y="371"/>
                    <a:pt x="1252" y="378"/>
                  </a:cubicBezTo>
                  <a:lnTo>
                    <a:pt x="1252" y="375"/>
                  </a:lnTo>
                  <a:cubicBezTo>
                    <a:pt x="1253" y="371"/>
                    <a:pt x="1252" y="369"/>
                    <a:pt x="1252" y="366"/>
                  </a:cubicBezTo>
                  <a:cubicBezTo>
                    <a:pt x="1283" y="298"/>
                    <a:pt x="1314" y="230"/>
                    <a:pt x="1361" y="128"/>
                  </a:cubicBezTo>
                  <a:cubicBezTo>
                    <a:pt x="1414" y="122"/>
                    <a:pt x="1507" y="115"/>
                    <a:pt x="1595" y="106"/>
                  </a:cubicBezTo>
                  <a:cubicBezTo>
                    <a:pt x="1694" y="293"/>
                    <a:pt x="1694" y="293"/>
                    <a:pt x="1518" y="433"/>
                  </a:cubicBezTo>
                  <a:cubicBezTo>
                    <a:pt x="1524" y="443"/>
                    <a:pt x="1532" y="464"/>
                    <a:pt x="1538" y="464"/>
                  </a:cubicBezTo>
                  <a:cubicBezTo>
                    <a:pt x="1746" y="458"/>
                    <a:pt x="1803" y="522"/>
                    <a:pt x="1764" y="718"/>
                  </a:cubicBezTo>
                  <a:cubicBezTo>
                    <a:pt x="1753" y="779"/>
                    <a:pt x="1749" y="843"/>
                    <a:pt x="1746" y="877"/>
                  </a:cubicBezTo>
                  <a:cubicBezTo>
                    <a:pt x="1855" y="955"/>
                    <a:pt x="1941" y="1016"/>
                    <a:pt x="2028" y="1079"/>
                  </a:cubicBezTo>
                  <a:cubicBezTo>
                    <a:pt x="2036" y="1060"/>
                    <a:pt x="2050" y="1036"/>
                    <a:pt x="2078" y="989"/>
                  </a:cubicBezTo>
                  <a:close/>
                  <a:moveTo>
                    <a:pt x="464" y="812"/>
                  </a:moveTo>
                  <a:cubicBezTo>
                    <a:pt x="430" y="791"/>
                    <a:pt x="395" y="768"/>
                    <a:pt x="361" y="747"/>
                  </a:cubicBezTo>
                  <a:cubicBezTo>
                    <a:pt x="355" y="760"/>
                    <a:pt x="349" y="770"/>
                    <a:pt x="343" y="782"/>
                  </a:cubicBezTo>
                  <a:cubicBezTo>
                    <a:pt x="380" y="800"/>
                    <a:pt x="414" y="818"/>
                    <a:pt x="451" y="835"/>
                  </a:cubicBezTo>
                  <a:cubicBezTo>
                    <a:pt x="455" y="828"/>
                    <a:pt x="459" y="819"/>
                    <a:pt x="464" y="812"/>
                  </a:cubicBezTo>
                  <a:close/>
                  <a:moveTo>
                    <a:pt x="708" y="632"/>
                  </a:moveTo>
                  <a:cubicBezTo>
                    <a:pt x="693" y="581"/>
                    <a:pt x="679" y="532"/>
                    <a:pt x="664" y="481"/>
                  </a:cubicBezTo>
                  <a:lnTo>
                    <a:pt x="626" y="492"/>
                  </a:lnTo>
                  <a:cubicBezTo>
                    <a:pt x="641" y="542"/>
                    <a:pt x="657" y="591"/>
                    <a:pt x="672" y="642"/>
                  </a:cubicBezTo>
                  <a:cubicBezTo>
                    <a:pt x="684" y="638"/>
                    <a:pt x="695" y="635"/>
                    <a:pt x="708" y="632"/>
                  </a:cubicBezTo>
                  <a:close/>
                  <a:moveTo>
                    <a:pt x="740" y="411"/>
                  </a:moveTo>
                  <a:cubicBezTo>
                    <a:pt x="716" y="362"/>
                    <a:pt x="694" y="314"/>
                    <a:pt x="671" y="267"/>
                  </a:cubicBezTo>
                  <a:cubicBezTo>
                    <a:pt x="575" y="385"/>
                    <a:pt x="697" y="371"/>
                    <a:pt x="740" y="411"/>
                  </a:cubicBezTo>
                  <a:close/>
                  <a:moveTo>
                    <a:pt x="976" y="647"/>
                  </a:moveTo>
                  <a:cubicBezTo>
                    <a:pt x="959" y="625"/>
                    <a:pt x="945" y="596"/>
                    <a:pt x="939" y="598"/>
                  </a:cubicBezTo>
                  <a:cubicBezTo>
                    <a:pt x="918" y="602"/>
                    <a:pt x="899" y="616"/>
                    <a:pt x="882" y="631"/>
                  </a:cubicBezTo>
                  <a:cubicBezTo>
                    <a:pt x="880" y="633"/>
                    <a:pt x="897" y="669"/>
                    <a:pt x="904" y="669"/>
                  </a:cubicBezTo>
                  <a:cubicBezTo>
                    <a:pt x="925" y="669"/>
                    <a:pt x="945" y="658"/>
                    <a:pt x="976" y="647"/>
                  </a:cubicBezTo>
                  <a:close/>
                  <a:moveTo>
                    <a:pt x="1180" y="812"/>
                  </a:moveTo>
                  <a:cubicBezTo>
                    <a:pt x="1137" y="885"/>
                    <a:pt x="1111" y="929"/>
                    <a:pt x="1085" y="975"/>
                  </a:cubicBezTo>
                  <a:cubicBezTo>
                    <a:pt x="1158" y="958"/>
                    <a:pt x="1203" y="924"/>
                    <a:pt x="1180" y="812"/>
                  </a:cubicBezTo>
                  <a:close/>
                  <a:moveTo>
                    <a:pt x="1476" y="820"/>
                  </a:moveTo>
                  <a:cubicBezTo>
                    <a:pt x="1471" y="791"/>
                    <a:pt x="1466" y="760"/>
                    <a:pt x="1463" y="730"/>
                  </a:cubicBezTo>
                  <a:cubicBezTo>
                    <a:pt x="1451" y="731"/>
                    <a:pt x="1438" y="731"/>
                    <a:pt x="1427" y="732"/>
                  </a:cubicBezTo>
                  <a:cubicBezTo>
                    <a:pt x="1432" y="761"/>
                    <a:pt x="1434" y="791"/>
                    <a:pt x="1442" y="819"/>
                  </a:cubicBezTo>
                  <a:cubicBezTo>
                    <a:pt x="1442" y="824"/>
                    <a:pt x="1464" y="820"/>
                    <a:pt x="1476" y="8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8"/>
            <p:cNvSpPr/>
            <p:nvPr/>
          </p:nvSpPr>
          <p:spPr>
            <a:xfrm>
              <a:off x="3425915" y="5441344"/>
              <a:ext cx="93923" cy="64984"/>
            </a:xfrm>
            <a:custGeom>
              <a:avLst/>
              <a:gdLst/>
              <a:ahLst/>
              <a:cxnLst/>
              <a:rect l="l" t="t" r="r" b="b"/>
              <a:pathLst>
                <a:path w="2220" h="1536" extrusionOk="0">
                  <a:moveTo>
                    <a:pt x="0" y="844"/>
                  </a:moveTo>
                  <a:cubicBezTo>
                    <a:pt x="13" y="786"/>
                    <a:pt x="44" y="727"/>
                    <a:pt x="32" y="680"/>
                  </a:cubicBezTo>
                  <a:cubicBezTo>
                    <a:pt x="2" y="562"/>
                    <a:pt x="63" y="526"/>
                    <a:pt x="157" y="505"/>
                  </a:cubicBezTo>
                  <a:cubicBezTo>
                    <a:pt x="213" y="493"/>
                    <a:pt x="268" y="476"/>
                    <a:pt x="328" y="458"/>
                  </a:cubicBezTo>
                  <a:cubicBezTo>
                    <a:pt x="318" y="380"/>
                    <a:pt x="310" y="312"/>
                    <a:pt x="299" y="218"/>
                  </a:cubicBezTo>
                  <a:cubicBezTo>
                    <a:pt x="402" y="271"/>
                    <a:pt x="485" y="314"/>
                    <a:pt x="570" y="358"/>
                  </a:cubicBezTo>
                  <a:cubicBezTo>
                    <a:pt x="631" y="233"/>
                    <a:pt x="577" y="166"/>
                    <a:pt x="485" y="103"/>
                  </a:cubicBezTo>
                  <a:cubicBezTo>
                    <a:pt x="609" y="38"/>
                    <a:pt x="675" y="171"/>
                    <a:pt x="769" y="155"/>
                  </a:cubicBezTo>
                  <a:cubicBezTo>
                    <a:pt x="769" y="155"/>
                    <a:pt x="766" y="147"/>
                    <a:pt x="765" y="147"/>
                  </a:cubicBezTo>
                  <a:cubicBezTo>
                    <a:pt x="766" y="147"/>
                    <a:pt x="768" y="149"/>
                    <a:pt x="769" y="149"/>
                  </a:cubicBezTo>
                  <a:lnTo>
                    <a:pt x="769" y="154"/>
                  </a:lnTo>
                  <a:cubicBezTo>
                    <a:pt x="800" y="207"/>
                    <a:pt x="831" y="259"/>
                    <a:pt x="865" y="322"/>
                  </a:cubicBezTo>
                  <a:cubicBezTo>
                    <a:pt x="941" y="270"/>
                    <a:pt x="993" y="223"/>
                    <a:pt x="1027" y="137"/>
                  </a:cubicBezTo>
                  <a:cubicBezTo>
                    <a:pt x="1079" y="0"/>
                    <a:pt x="1182" y="0"/>
                    <a:pt x="1287" y="124"/>
                  </a:cubicBezTo>
                  <a:cubicBezTo>
                    <a:pt x="1264" y="149"/>
                    <a:pt x="1239" y="175"/>
                    <a:pt x="1213" y="202"/>
                  </a:cubicBezTo>
                  <a:cubicBezTo>
                    <a:pt x="1233" y="214"/>
                    <a:pt x="1249" y="228"/>
                    <a:pt x="1254" y="225"/>
                  </a:cubicBezTo>
                  <a:cubicBezTo>
                    <a:pt x="1298" y="199"/>
                    <a:pt x="1352" y="178"/>
                    <a:pt x="1381" y="140"/>
                  </a:cubicBezTo>
                  <a:cubicBezTo>
                    <a:pt x="1470" y="22"/>
                    <a:pt x="1587" y="6"/>
                    <a:pt x="1719" y="19"/>
                  </a:cubicBezTo>
                  <a:cubicBezTo>
                    <a:pt x="1722" y="135"/>
                    <a:pt x="1680" y="177"/>
                    <a:pt x="1541" y="194"/>
                  </a:cubicBezTo>
                  <a:cubicBezTo>
                    <a:pt x="1592" y="327"/>
                    <a:pt x="1727" y="217"/>
                    <a:pt x="1793" y="279"/>
                  </a:cubicBezTo>
                  <a:cubicBezTo>
                    <a:pt x="1897" y="375"/>
                    <a:pt x="1964" y="203"/>
                    <a:pt x="2072" y="282"/>
                  </a:cubicBezTo>
                  <a:cubicBezTo>
                    <a:pt x="2048" y="163"/>
                    <a:pt x="2053" y="87"/>
                    <a:pt x="2196" y="126"/>
                  </a:cubicBezTo>
                  <a:cubicBezTo>
                    <a:pt x="2183" y="219"/>
                    <a:pt x="2220" y="314"/>
                    <a:pt x="2142" y="395"/>
                  </a:cubicBezTo>
                  <a:cubicBezTo>
                    <a:pt x="2078" y="462"/>
                    <a:pt x="1978" y="418"/>
                    <a:pt x="1915" y="473"/>
                  </a:cubicBezTo>
                  <a:cubicBezTo>
                    <a:pt x="1926" y="532"/>
                    <a:pt x="1936" y="592"/>
                    <a:pt x="1952" y="681"/>
                  </a:cubicBezTo>
                  <a:cubicBezTo>
                    <a:pt x="1993" y="635"/>
                    <a:pt x="2021" y="602"/>
                    <a:pt x="2057" y="561"/>
                  </a:cubicBezTo>
                  <a:cubicBezTo>
                    <a:pt x="2130" y="660"/>
                    <a:pt x="2120" y="755"/>
                    <a:pt x="2055" y="871"/>
                  </a:cubicBezTo>
                  <a:cubicBezTo>
                    <a:pt x="2001" y="866"/>
                    <a:pt x="1940" y="860"/>
                    <a:pt x="1879" y="853"/>
                  </a:cubicBezTo>
                  <a:cubicBezTo>
                    <a:pt x="1880" y="853"/>
                    <a:pt x="1880" y="852"/>
                    <a:pt x="1881" y="852"/>
                  </a:cubicBezTo>
                  <a:lnTo>
                    <a:pt x="1881" y="852"/>
                  </a:lnTo>
                  <a:cubicBezTo>
                    <a:pt x="1962" y="838"/>
                    <a:pt x="2041" y="822"/>
                    <a:pt x="1994" y="682"/>
                  </a:cubicBezTo>
                  <a:cubicBezTo>
                    <a:pt x="1938" y="707"/>
                    <a:pt x="1881" y="719"/>
                    <a:pt x="1847" y="754"/>
                  </a:cubicBezTo>
                  <a:cubicBezTo>
                    <a:pt x="1813" y="786"/>
                    <a:pt x="1813" y="839"/>
                    <a:pt x="1881" y="852"/>
                  </a:cubicBezTo>
                  <a:cubicBezTo>
                    <a:pt x="1879" y="852"/>
                    <a:pt x="1878" y="853"/>
                    <a:pt x="1875" y="853"/>
                  </a:cubicBezTo>
                  <a:lnTo>
                    <a:pt x="1879" y="853"/>
                  </a:lnTo>
                  <a:cubicBezTo>
                    <a:pt x="1857" y="866"/>
                    <a:pt x="1818" y="886"/>
                    <a:pt x="1819" y="891"/>
                  </a:cubicBezTo>
                  <a:cubicBezTo>
                    <a:pt x="1843" y="959"/>
                    <a:pt x="1811" y="1021"/>
                    <a:pt x="1760" y="1037"/>
                  </a:cubicBezTo>
                  <a:cubicBezTo>
                    <a:pt x="1713" y="1050"/>
                    <a:pt x="1654" y="1012"/>
                    <a:pt x="1599" y="995"/>
                  </a:cubicBezTo>
                  <a:cubicBezTo>
                    <a:pt x="1576" y="989"/>
                    <a:pt x="1555" y="977"/>
                    <a:pt x="1493" y="952"/>
                  </a:cubicBezTo>
                  <a:cubicBezTo>
                    <a:pt x="1515" y="1019"/>
                    <a:pt x="1516" y="1064"/>
                    <a:pt x="1540" y="1085"/>
                  </a:cubicBezTo>
                  <a:cubicBezTo>
                    <a:pt x="1573" y="1114"/>
                    <a:pt x="1624" y="1120"/>
                    <a:pt x="1662" y="1144"/>
                  </a:cubicBezTo>
                  <a:cubicBezTo>
                    <a:pt x="1713" y="1173"/>
                    <a:pt x="1760" y="1210"/>
                    <a:pt x="1808" y="1244"/>
                  </a:cubicBezTo>
                  <a:cubicBezTo>
                    <a:pt x="1801" y="1261"/>
                    <a:pt x="1793" y="1276"/>
                    <a:pt x="1785" y="1293"/>
                  </a:cubicBezTo>
                  <a:cubicBezTo>
                    <a:pt x="1729" y="1275"/>
                    <a:pt x="1661" y="1270"/>
                    <a:pt x="1621" y="1234"/>
                  </a:cubicBezTo>
                  <a:cubicBezTo>
                    <a:pt x="1527" y="1149"/>
                    <a:pt x="1415" y="1175"/>
                    <a:pt x="1310" y="1160"/>
                  </a:cubicBezTo>
                  <a:cubicBezTo>
                    <a:pt x="1298" y="1158"/>
                    <a:pt x="1281" y="1196"/>
                    <a:pt x="1264" y="1218"/>
                  </a:cubicBezTo>
                  <a:cubicBezTo>
                    <a:pt x="1343" y="1286"/>
                    <a:pt x="1504" y="1241"/>
                    <a:pt x="1505" y="1433"/>
                  </a:cubicBezTo>
                  <a:cubicBezTo>
                    <a:pt x="1422" y="1418"/>
                    <a:pt x="1352" y="1407"/>
                    <a:pt x="1269" y="1392"/>
                  </a:cubicBezTo>
                  <a:cubicBezTo>
                    <a:pt x="1250" y="1432"/>
                    <a:pt x="1228" y="1474"/>
                    <a:pt x="1197" y="1536"/>
                  </a:cubicBezTo>
                  <a:cubicBezTo>
                    <a:pt x="1129" y="1496"/>
                    <a:pt x="1068" y="1447"/>
                    <a:pt x="1001" y="1429"/>
                  </a:cubicBezTo>
                  <a:cubicBezTo>
                    <a:pt x="928" y="1410"/>
                    <a:pt x="842" y="1437"/>
                    <a:pt x="769" y="1415"/>
                  </a:cubicBezTo>
                  <a:cubicBezTo>
                    <a:pt x="693" y="1392"/>
                    <a:pt x="628" y="1337"/>
                    <a:pt x="546" y="1291"/>
                  </a:cubicBezTo>
                  <a:cubicBezTo>
                    <a:pt x="615" y="1253"/>
                    <a:pt x="683" y="1215"/>
                    <a:pt x="756" y="1175"/>
                  </a:cubicBezTo>
                  <a:cubicBezTo>
                    <a:pt x="634" y="1057"/>
                    <a:pt x="489" y="1071"/>
                    <a:pt x="315" y="1056"/>
                  </a:cubicBezTo>
                  <a:cubicBezTo>
                    <a:pt x="383" y="1097"/>
                    <a:pt x="421" y="1120"/>
                    <a:pt x="461" y="1144"/>
                  </a:cubicBezTo>
                  <a:cubicBezTo>
                    <a:pt x="381" y="1219"/>
                    <a:pt x="381" y="1219"/>
                    <a:pt x="209" y="1173"/>
                  </a:cubicBezTo>
                  <a:cubicBezTo>
                    <a:pt x="155" y="1009"/>
                    <a:pt x="155" y="1009"/>
                    <a:pt x="315" y="985"/>
                  </a:cubicBezTo>
                  <a:cubicBezTo>
                    <a:pt x="358" y="978"/>
                    <a:pt x="401" y="972"/>
                    <a:pt x="448" y="964"/>
                  </a:cubicBezTo>
                  <a:cubicBezTo>
                    <a:pt x="463" y="829"/>
                    <a:pt x="336" y="866"/>
                    <a:pt x="305" y="814"/>
                  </a:cubicBezTo>
                  <a:cubicBezTo>
                    <a:pt x="235" y="816"/>
                    <a:pt x="306" y="902"/>
                    <a:pt x="209" y="899"/>
                  </a:cubicBezTo>
                  <a:cubicBezTo>
                    <a:pt x="79" y="895"/>
                    <a:pt x="78" y="919"/>
                    <a:pt x="0" y="844"/>
                  </a:cubicBezTo>
                  <a:close/>
                  <a:moveTo>
                    <a:pt x="1583" y="669"/>
                  </a:moveTo>
                  <a:cubicBezTo>
                    <a:pt x="1595" y="674"/>
                    <a:pt x="1607" y="678"/>
                    <a:pt x="1617" y="685"/>
                  </a:cubicBezTo>
                  <a:cubicBezTo>
                    <a:pt x="1659" y="610"/>
                    <a:pt x="1795" y="563"/>
                    <a:pt x="1685" y="420"/>
                  </a:cubicBezTo>
                  <a:cubicBezTo>
                    <a:pt x="1646" y="516"/>
                    <a:pt x="1614" y="592"/>
                    <a:pt x="1583" y="669"/>
                  </a:cubicBezTo>
                  <a:close/>
                  <a:moveTo>
                    <a:pt x="1490" y="721"/>
                  </a:moveTo>
                  <a:cubicBezTo>
                    <a:pt x="1475" y="630"/>
                    <a:pt x="1463" y="573"/>
                    <a:pt x="1383" y="563"/>
                  </a:cubicBezTo>
                  <a:cubicBezTo>
                    <a:pt x="1359" y="671"/>
                    <a:pt x="1359" y="671"/>
                    <a:pt x="1490" y="721"/>
                  </a:cubicBezTo>
                  <a:close/>
                  <a:moveTo>
                    <a:pt x="1370" y="359"/>
                  </a:moveTo>
                  <a:cubicBezTo>
                    <a:pt x="1422" y="408"/>
                    <a:pt x="1457" y="442"/>
                    <a:pt x="1493" y="476"/>
                  </a:cubicBezTo>
                  <a:cubicBezTo>
                    <a:pt x="1577" y="408"/>
                    <a:pt x="1510" y="363"/>
                    <a:pt x="1472" y="322"/>
                  </a:cubicBezTo>
                  <a:cubicBezTo>
                    <a:pt x="1463" y="315"/>
                    <a:pt x="1415" y="343"/>
                    <a:pt x="1370" y="359"/>
                  </a:cubicBezTo>
                  <a:close/>
                  <a:moveTo>
                    <a:pt x="1363" y="885"/>
                  </a:moveTo>
                  <a:cubicBezTo>
                    <a:pt x="1344" y="860"/>
                    <a:pt x="1323" y="838"/>
                    <a:pt x="1309" y="812"/>
                  </a:cubicBezTo>
                  <a:cubicBezTo>
                    <a:pt x="1294" y="780"/>
                    <a:pt x="1286" y="745"/>
                    <a:pt x="1271" y="700"/>
                  </a:cubicBezTo>
                  <a:cubicBezTo>
                    <a:pt x="1201" y="837"/>
                    <a:pt x="1201" y="837"/>
                    <a:pt x="1363" y="885"/>
                  </a:cubicBezTo>
                  <a:close/>
                  <a:moveTo>
                    <a:pt x="1087" y="1067"/>
                  </a:moveTo>
                  <a:cubicBezTo>
                    <a:pt x="1156" y="1136"/>
                    <a:pt x="1217" y="1190"/>
                    <a:pt x="1292" y="1051"/>
                  </a:cubicBezTo>
                  <a:cubicBezTo>
                    <a:pt x="1211" y="1058"/>
                    <a:pt x="1152" y="1063"/>
                    <a:pt x="1087" y="1067"/>
                  </a:cubicBezTo>
                  <a:close/>
                  <a:moveTo>
                    <a:pt x="608" y="447"/>
                  </a:moveTo>
                  <a:cubicBezTo>
                    <a:pt x="638" y="544"/>
                    <a:pt x="708" y="557"/>
                    <a:pt x="787" y="526"/>
                  </a:cubicBezTo>
                  <a:cubicBezTo>
                    <a:pt x="758" y="466"/>
                    <a:pt x="734" y="416"/>
                    <a:pt x="703" y="352"/>
                  </a:cubicBezTo>
                  <a:cubicBezTo>
                    <a:pt x="633" y="344"/>
                    <a:pt x="584" y="372"/>
                    <a:pt x="608" y="447"/>
                  </a:cubicBezTo>
                  <a:close/>
                  <a:moveTo>
                    <a:pt x="519" y="852"/>
                  </a:moveTo>
                  <a:cubicBezTo>
                    <a:pt x="549" y="799"/>
                    <a:pt x="581" y="745"/>
                    <a:pt x="609" y="692"/>
                  </a:cubicBezTo>
                  <a:cubicBezTo>
                    <a:pt x="577" y="650"/>
                    <a:pt x="551" y="614"/>
                    <a:pt x="521" y="580"/>
                  </a:cubicBezTo>
                  <a:cubicBezTo>
                    <a:pt x="515" y="572"/>
                    <a:pt x="498" y="573"/>
                    <a:pt x="485" y="570"/>
                  </a:cubicBezTo>
                  <a:cubicBezTo>
                    <a:pt x="395" y="721"/>
                    <a:pt x="395" y="721"/>
                    <a:pt x="519" y="8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8"/>
            <p:cNvSpPr/>
            <p:nvPr/>
          </p:nvSpPr>
          <p:spPr>
            <a:xfrm>
              <a:off x="3312909" y="5637952"/>
              <a:ext cx="81061" cy="69850"/>
            </a:xfrm>
            <a:custGeom>
              <a:avLst/>
              <a:gdLst/>
              <a:ahLst/>
              <a:cxnLst/>
              <a:rect l="l" t="t" r="r" b="b"/>
              <a:pathLst>
                <a:path w="1916" h="1651" extrusionOk="0">
                  <a:moveTo>
                    <a:pt x="1553" y="1227"/>
                  </a:moveTo>
                  <a:cubicBezTo>
                    <a:pt x="1510" y="1218"/>
                    <a:pt x="1468" y="1198"/>
                    <a:pt x="1411" y="1180"/>
                  </a:cubicBezTo>
                  <a:cubicBezTo>
                    <a:pt x="1450" y="1252"/>
                    <a:pt x="1484" y="1312"/>
                    <a:pt x="1528" y="1395"/>
                  </a:cubicBezTo>
                  <a:cubicBezTo>
                    <a:pt x="1351" y="1352"/>
                    <a:pt x="1351" y="1352"/>
                    <a:pt x="1180" y="1469"/>
                  </a:cubicBezTo>
                  <a:cubicBezTo>
                    <a:pt x="1191" y="1494"/>
                    <a:pt x="1202" y="1518"/>
                    <a:pt x="1215" y="1542"/>
                  </a:cubicBezTo>
                  <a:cubicBezTo>
                    <a:pt x="1206" y="1549"/>
                    <a:pt x="1200" y="1556"/>
                    <a:pt x="1192" y="1562"/>
                  </a:cubicBezTo>
                  <a:cubicBezTo>
                    <a:pt x="1145" y="1520"/>
                    <a:pt x="1100" y="1478"/>
                    <a:pt x="1038" y="1421"/>
                  </a:cubicBezTo>
                  <a:cubicBezTo>
                    <a:pt x="1017" y="1505"/>
                    <a:pt x="999" y="1570"/>
                    <a:pt x="980" y="1650"/>
                  </a:cubicBezTo>
                  <a:cubicBezTo>
                    <a:pt x="869" y="1631"/>
                    <a:pt x="764" y="1612"/>
                    <a:pt x="658" y="1592"/>
                  </a:cubicBezTo>
                  <a:cubicBezTo>
                    <a:pt x="670" y="1440"/>
                    <a:pt x="639" y="1302"/>
                    <a:pt x="723" y="1157"/>
                  </a:cubicBezTo>
                  <a:cubicBezTo>
                    <a:pt x="529" y="1174"/>
                    <a:pt x="366" y="1187"/>
                    <a:pt x="201" y="1201"/>
                  </a:cubicBezTo>
                  <a:cubicBezTo>
                    <a:pt x="199" y="1186"/>
                    <a:pt x="197" y="1170"/>
                    <a:pt x="195" y="1153"/>
                  </a:cubicBezTo>
                  <a:cubicBezTo>
                    <a:pt x="263" y="1135"/>
                    <a:pt x="332" y="1115"/>
                    <a:pt x="424" y="1091"/>
                  </a:cubicBezTo>
                  <a:cubicBezTo>
                    <a:pt x="392" y="1057"/>
                    <a:pt x="369" y="1018"/>
                    <a:pt x="335" y="1000"/>
                  </a:cubicBezTo>
                  <a:cubicBezTo>
                    <a:pt x="194" y="932"/>
                    <a:pt x="112" y="813"/>
                    <a:pt x="46" y="677"/>
                  </a:cubicBezTo>
                  <a:cubicBezTo>
                    <a:pt x="7" y="598"/>
                    <a:pt x="1" y="502"/>
                    <a:pt x="72" y="466"/>
                  </a:cubicBezTo>
                  <a:cubicBezTo>
                    <a:pt x="171" y="416"/>
                    <a:pt x="180" y="328"/>
                    <a:pt x="210" y="252"/>
                  </a:cubicBezTo>
                  <a:cubicBezTo>
                    <a:pt x="398" y="261"/>
                    <a:pt x="402" y="264"/>
                    <a:pt x="447" y="441"/>
                  </a:cubicBezTo>
                  <a:cubicBezTo>
                    <a:pt x="481" y="390"/>
                    <a:pt x="513" y="343"/>
                    <a:pt x="550" y="286"/>
                  </a:cubicBezTo>
                  <a:cubicBezTo>
                    <a:pt x="515" y="245"/>
                    <a:pt x="478" y="202"/>
                    <a:pt x="424" y="139"/>
                  </a:cubicBezTo>
                  <a:cubicBezTo>
                    <a:pt x="577" y="159"/>
                    <a:pt x="710" y="159"/>
                    <a:pt x="772" y="20"/>
                  </a:cubicBezTo>
                  <a:cubicBezTo>
                    <a:pt x="898" y="19"/>
                    <a:pt x="864" y="118"/>
                    <a:pt x="879" y="164"/>
                  </a:cubicBezTo>
                  <a:cubicBezTo>
                    <a:pt x="968" y="195"/>
                    <a:pt x="1044" y="221"/>
                    <a:pt x="1129" y="249"/>
                  </a:cubicBezTo>
                  <a:cubicBezTo>
                    <a:pt x="1093" y="197"/>
                    <a:pt x="1062" y="151"/>
                    <a:pt x="1029" y="107"/>
                  </a:cubicBezTo>
                  <a:cubicBezTo>
                    <a:pt x="1088" y="23"/>
                    <a:pt x="1155" y="52"/>
                    <a:pt x="1222" y="75"/>
                  </a:cubicBezTo>
                  <a:lnTo>
                    <a:pt x="1218" y="78"/>
                  </a:lnTo>
                  <a:cubicBezTo>
                    <a:pt x="1220" y="81"/>
                    <a:pt x="1221" y="82"/>
                    <a:pt x="1222" y="85"/>
                  </a:cubicBezTo>
                  <a:cubicBezTo>
                    <a:pt x="1196" y="171"/>
                    <a:pt x="1210" y="240"/>
                    <a:pt x="1346" y="279"/>
                  </a:cubicBezTo>
                  <a:cubicBezTo>
                    <a:pt x="1295" y="200"/>
                    <a:pt x="1259" y="143"/>
                    <a:pt x="1222" y="85"/>
                  </a:cubicBezTo>
                  <a:cubicBezTo>
                    <a:pt x="1223" y="82"/>
                    <a:pt x="1223" y="78"/>
                    <a:pt x="1225" y="76"/>
                  </a:cubicBezTo>
                  <a:cubicBezTo>
                    <a:pt x="1223" y="76"/>
                    <a:pt x="1222" y="75"/>
                    <a:pt x="1222" y="75"/>
                  </a:cubicBezTo>
                  <a:cubicBezTo>
                    <a:pt x="1249" y="50"/>
                    <a:pt x="1275" y="25"/>
                    <a:pt x="1303" y="0"/>
                  </a:cubicBezTo>
                  <a:cubicBezTo>
                    <a:pt x="1356" y="57"/>
                    <a:pt x="1409" y="114"/>
                    <a:pt x="1471" y="180"/>
                  </a:cubicBezTo>
                  <a:cubicBezTo>
                    <a:pt x="1462" y="218"/>
                    <a:pt x="1449" y="266"/>
                    <a:pt x="1434" y="330"/>
                  </a:cubicBezTo>
                  <a:cubicBezTo>
                    <a:pt x="1533" y="341"/>
                    <a:pt x="1619" y="349"/>
                    <a:pt x="1708" y="360"/>
                  </a:cubicBezTo>
                  <a:cubicBezTo>
                    <a:pt x="1711" y="370"/>
                    <a:pt x="1713" y="379"/>
                    <a:pt x="1716" y="390"/>
                  </a:cubicBezTo>
                  <a:cubicBezTo>
                    <a:pt x="1632" y="414"/>
                    <a:pt x="1546" y="437"/>
                    <a:pt x="1455" y="463"/>
                  </a:cubicBezTo>
                  <a:cubicBezTo>
                    <a:pt x="1598" y="521"/>
                    <a:pt x="1728" y="573"/>
                    <a:pt x="1859" y="627"/>
                  </a:cubicBezTo>
                  <a:cubicBezTo>
                    <a:pt x="1857" y="640"/>
                    <a:pt x="1852" y="654"/>
                    <a:pt x="1850" y="667"/>
                  </a:cubicBezTo>
                  <a:cubicBezTo>
                    <a:pt x="1811" y="671"/>
                    <a:pt x="1773" y="675"/>
                    <a:pt x="1744" y="677"/>
                  </a:cubicBezTo>
                  <a:cubicBezTo>
                    <a:pt x="1800" y="755"/>
                    <a:pt x="1858" y="837"/>
                    <a:pt x="1916" y="919"/>
                  </a:cubicBezTo>
                  <a:cubicBezTo>
                    <a:pt x="1910" y="926"/>
                    <a:pt x="1905" y="933"/>
                    <a:pt x="1898" y="941"/>
                  </a:cubicBezTo>
                  <a:cubicBezTo>
                    <a:pt x="1822" y="904"/>
                    <a:pt x="1747" y="868"/>
                    <a:pt x="1671" y="830"/>
                  </a:cubicBezTo>
                  <a:cubicBezTo>
                    <a:pt x="1664" y="839"/>
                    <a:pt x="1658" y="848"/>
                    <a:pt x="1649" y="858"/>
                  </a:cubicBezTo>
                  <a:cubicBezTo>
                    <a:pt x="1715" y="927"/>
                    <a:pt x="1780" y="999"/>
                    <a:pt x="1845" y="1070"/>
                  </a:cubicBezTo>
                  <a:cubicBezTo>
                    <a:pt x="1837" y="1081"/>
                    <a:pt x="1830" y="1091"/>
                    <a:pt x="1820" y="1101"/>
                  </a:cubicBezTo>
                  <a:cubicBezTo>
                    <a:pt x="1725" y="1062"/>
                    <a:pt x="1629" y="1024"/>
                    <a:pt x="1502" y="971"/>
                  </a:cubicBezTo>
                  <a:cubicBezTo>
                    <a:pt x="1587" y="1070"/>
                    <a:pt x="1652" y="1144"/>
                    <a:pt x="1739" y="1245"/>
                  </a:cubicBezTo>
                  <a:cubicBezTo>
                    <a:pt x="1653" y="1239"/>
                    <a:pt x="1602" y="1238"/>
                    <a:pt x="1553" y="1227"/>
                  </a:cubicBezTo>
                  <a:close/>
                  <a:moveTo>
                    <a:pt x="294" y="622"/>
                  </a:moveTo>
                  <a:cubicBezTo>
                    <a:pt x="236" y="598"/>
                    <a:pt x="197" y="583"/>
                    <a:pt x="158" y="567"/>
                  </a:cubicBezTo>
                  <a:cubicBezTo>
                    <a:pt x="175" y="640"/>
                    <a:pt x="206" y="687"/>
                    <a:pt x="294" y="622"/>
                  </a:cubicBezTo>
                  <a:close/>
                  <a:moveTo>
                    <a:pt x="852" y="1553"/>
                  </a:moveTo>
                  <a:cubicBezTo>
                    <a:pt x="864" y="1472"/>
                    <a:pt x="829" y="1456"/>
                    <a:pt x="747" y="1473"/>
                  </a:cubicBezTo>
                  <a:cubicBezTo>
                    <a:pt x="793" y="1506"/>
                    <a:pt x="822" y="1530"/>
                    <a:pt x="852" y="1553"/>
                  </a:cubicBezTo>
                  <a:close/>
                  <a:moveTo>
                    <a:pt x="890" y="325"/>
                  </a:moveTo>
                  <a:cubicBezTo>
                    <a:pt x="848" y="273"/>
                    <a:pt x="805" y="223"/>
                    <a:pt x="709" y="257"/>
                  </a:cubicBezTo>
                  <a:cubicBezTo>
                    <a:pt x="759" y="292"/>
                    <a:pt x="811" y="328"/>
                    <a:pt x="862" y="364"/>
                  </a:cubicBezTo>
                  <a:cubicBezTo>
                    <a:pt x="869" y="352"/>
                    <a:pt x="879" y="339"/>
                    <a:pt x="890" y="325"/>
                  </a:cubicBezTo>
                  <a:close/>
                  <a:moveTo>
                    <a:pt x="1477" y="703"/>
                  </a:moveTo>
                  <a:cubicBezTo>
                    <a:pt x="1452" y="692"/>
                    <a:pt x="1428" y="679"/>
                    <a:pt x="1404" y="667"/>
                  </a:cubicBezTo>
                  <a:lnTo>
                    <a:pt x="1397" y="679"/>
                  </a:lnTo>
                  <a:cubicBezTo>
                    <a:pt x="1418" y="696"/>
                    <a:pt x="1440" y="714"/>
                    <a:pt x="1461" y="731"/>
                  </a:cubicBezTo>
                  <a:cubicBezTo>
                    <a:pt x="1466" y="722"/>
                    <a:pt x="1471" y="713"/>
                    <a:pt x="1477" y="7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8"/>
            <p:cNvSpPr/>
            <p:nvPr/>
          </p:nvSpPr>
          <p:spPr>
            <a:xfrm>
              <a:off x="3867533" y="5670784"/>
              <a:ext cx="82500" cy="68580"/>
            </a:xfrm>
            <a:custGeom>
              <a:avLst/>
              <a:gdLst/>
              <a:ahLst/>
              <a:cxnLst/>
              <a:rect l="l" t="t" r="r" b="b"/>
              <a:pathLst>
                <a:path w="1950" h="1621" extrusionOk="0">
                  <a:moveTo>
                    <a:pt x="1835" y="1138"/>
                  </a:moveTo>
                  <a:cubicBezTo>
                    <a:pt x="1713" y="1166"/>
                    <a:pt x="1606" y="1191"/>
                    <a:pt x="1496" y="1216"/>
                  </a:cubicBezTo>
                  <a:cubicBezTo>
                    <a:pt x="1513" y="1363"/>
                    <a:pt x="1331" y="1311"/>
                    <a:pt x="1312" y="1458"/>
                  </a:cubicBezTo>
                  <a:cubicBezTo>
                    <a:pt x="1258" y="1365"/>
                    <a:pt x="1227" y="1315"/>
                    <a:pt x="1195" y="1258"/>
                  </a:cubicBezTo>
                  <a:cubicBezTo>
                    <a:pt x="1149" y="1331"/>
                    <a:pt x="1149" y="1331"/>
                    <a:pt x="1227" y="1515"/>
                  </a:cubicBezTo>
                  <a:cubicBezTo>
                    <a:pt x="1128" y="1541"/>
                    <a:pt x="1021" y="1621"/>
                    <a:pt x="965" y="1447"/>
                  </a:cubicBezTo>
                  <a:cubicBezTo>
                    <a:pt x="905" y="1485"/>
                    <a:pt x="852" y="1563"/>
                    <a:pt x="789" y="1464"/>
                  </a:cubicBezTo>
                  <a:cubicBezTo>
                    <a:pt x="777" y="1443"/>
                    <a:pt x="757" y="1425"/>
                    <a:pt x="737" y="1409"/>
                  </a:cubicBezTo>
                  <a:cubicBezTo>
                    <a:pt x="570" y="1289"/>
                    <a:pt x="577" y="1228"/>
                    <a:pt x="767" y="1138"/>
                  </a:cubicBezTo>
                  <a:cubicBezTo>
                    <a:pt x="783" y="1130"/>
                    <a:pt x="795" y="1119"/>
                    <a:pt x="814" y="1107"/>
                  </a:cubicBezTo>
                  <a:cubicBezTo>
                    <a:pt x="731" y="1071"/>
                    <a:pt x="731" y="1071"/>
                    <a:pt x="642" y="1138"/>
                  </a:cubicBezTo>
                  <a:cubicBezTo>
                    <a:pt x="579" y="1096"/>
                    <a:pt x="518" y="1057"/>
                    <a:pt x="464" y="1020"/>
                  </a:cubicBezTo>
                  <a:cubicBezTo>
                    <a:pt x="397" y="1076"/>
                    <a:pt x="340" y="1122"/>
                    <a:pt x="251" y="1195"/>
                  </a:cubicBezTo>
                  <a:cubicBezTo>
                    <a:pt x="266" y="1076"/>
                    <a:pt x="277" y="998"/>
                    <a:pt x="288" y="905"/>
                  </a:cubicBezTo>
                  <a:cubicBezTo>
                    <a:pt x="232" y="896"/>
                    <a:pt x="177" y="883"/>
                    <a:pt x="120" y="881"/>
                  </a:cubicBezTo>
                  <a:cubicBezTo>
                    <a:pt x="22" y="879"/>
                    <a:pt x="2" y="820"/>
                    <a:pt x="2" y="738"/>
                  </a:cubicBezTo>
                  <a:cubicBezTo>
                    <a:pt x="0" y="635"/>
                    <a:pt x="2" y="631"/>
                    <a:pt x="132" y="599"/>
                  </a:cubicBezTo>
                  <a:cubicBezTo>
                    <a:pt x="138" y="610"/>
                    <a:pt x="152" y="623"/>
                    <a:pt x="148" y="631"/>
                  </a:cubicBezTo>
                  <a:cubicBezTo>
                    <a:pt x="132" y="678"/>
                    <a:pt x="90" y="729"/>
                    <a:pt x="161" y="761"/>
                  </a:cubicBezTo>
                  <a:cubicBezTo>
                    <a:pt x="184" y="771"/>
                    <a:pt x="218" y="756"/>
                    <a:pt x="247" y="753"/>
                  </a:cubicBezTo>
                  <a:cubicBezTo>
                    <a:pt x="241" y="704"/>
                    <a:pt x="253" y="639"/>
                    <a:pt x="226" y="610"/>
                  </a:cubicBezTo>
                  <a:cubicBezTo>
                    <a:pt x="157" y="539"/>
                    <a:pt x="95" y="467"/>
                    <a:pt x="85" y="339"/>
                  </a:cubicBezTo>
                  <a:cubicBezTo>
                    <a:pt x="158" y="323"/>
                    <a:pt x="231" y="310"/>
                    <a:pt x="304" y="294"/>
                  </a:cubicBezTo>
                  <a:cubicBezTo>
                    <a:pt x="281" y="93"/>
                    <a:pt x="310" y="97"/>
                    <a:pt x="503" y="133"/>
                  </a:cubicBezTo>
                  <a:cubicBezTo>
                    <a:pt x="506" y="97"/>
                    <a:pt x="508" y="62"/>
                    <a:pt x="512" y="20"/>
                  </a:cubicBezTo>
                  <a:cubicBezTo>
                    <a:pt x="591" y="52"/>
                    <a:pt x="663" y="82"/>
                    <a:pt x="735" y="112"/>
                  </a:cubicBezTo>
                  <a:lnTo>
                    <a:pt x="732" y="104"/>
                  </a:lnTo>
                  <a:cubicBezTo>
                    <a:pt x="734" y="104"/>
                    <a:pt x="735" y="104"/>
                    <a:pt x="737" y="103"/>
                  </a:cubicBezTo>
                  <a:cubicBezTo>
                    <a:pt x="736" y="107"/>
                    <a:pt x="736" y="109"/>
                    <a:pt x="735" y="110"/>
                  </a:cubicBezTo>
                  <a:cubicBezTo>
                    <a:pt x="752" y="156"/>
                    <a:pt x="768" y="201"/>
                    <a:pt x="788" y="253"/>
                  </a:cubicBezTo>
                  <a:cubicBezTo>
                    <a:pt x="835" y="240"/>
                    <a:pt x="876" y="228"/>
                    <a:pt x="916" y="217"/>
                  </a:cubicBezTo>
                  <a:cubicBezTo>
                    <a:pt x="902" y="164"/>
                    <a:pt x="890" y="122"/>
                    <a:pt x="878" y="81"/>
                  </a:cubicBezTo>
                  <a:cubicBezTo>
                    <a:pt x="1017" y="54"/>
                    <a:pt x="1158" y="28"/>
                    <a:pt x="1305" y="0"/>
                  </a:cubicBezTo>
                  <a:cubicBezTo>
                    <a:pt x="1251" y="104"/>
                    <a:pt x="1200" y="202"/>
                    <a:pt x="1149" y="299"/>
                  </a:cubicBezTo>
                  <a:cubicBezTo>
                    <a:pt x="1159" y="307"/>
                    <a:pt x="1169" y="315"/>
                    <a:pt x="1179" y="321"/>
                  </a:cubicBezTo>
                  <a:cubicBezTo>
                    <a:pt x="1265" y="222"/>
                    <a:pt x="1351" y="122"/>
                    <a:pt x="1433" y="25"/>
                  </a:cubicBezTo>
                  <a:cubicBezTo>
                    <a:pt x="1523" y="40"/>
                    <a:pt x="1559" y="77"/>
                    <a:pt x="1528" y="161"/>
                  </a:cubicBezTo>
                  <a:cubicBezTo>
                    <a:pt x="1515" y="196"/>
                    <a:pt x="1508" y="234"/>
                    <a:pt x="1498" y="270"/>
                  </a:cubicBezTo>
                  <a:cubicBezTo>
                    <a:pt x="1477" y="273"/>
                    <a:pt x="1455" y="276"/>
                    <a:pt x="1434" y="280"/>
                  </a:cubicBezTo>
                  <a:cubicBezTo>
                    <a:pt x="1446" y="297"/>
                    <a:pt x="1455" y="329"/>
                    <a:pt x="1469" y="331"/>
                  </a:cubicBezTo>
                  <a:cubicBezTo>
                    <a:pt x="1505" y="336"/>
                    <a:pt x="1544" y="327"/>
                    <a:pt x="1581" y="325"/>
                  </a:cubicBezTo>
                  <a:cubicBezTo>
                    <a:pt x="1588" y="349"/>
                    <a:pt x="1595" y="374"/>
                    <a:pt x="1594" y="374"/>
                  </a:cubicBezTo>
                  <a:cubicBezTo>
                    <a:pt x="1713" y="407"/>
                    <a:pt x="1821" y="432"/>
                    <a:pt x="1925" y="468"/>
                  </a:cubicBezTo>
                  <a:cubicBezTo>
                    <a:pt x="1943" y="474"/>
                    <a:pt x="1941" y="532"/>
                    <a:pt x="1950" y="578"/>
                  </a:cubicBezTo>
                  <a:cubicBezTo>
                    <a:pt x="1810" y="513"/>
                    <a:pt x="1810" y="513"/>
                    <a:pt x="1696" y="604"/>
                  </a:cubicBezTo>
                  <a:cubicBezTo>
                    <a:pt x="1597" y="582"/>
                    <a:pt x="1498" y="558"/>
                    <a:pt x="1399" y="536"/>
                  </a:cubicBezTo>
                  <a:cubicBezTo>
                    <a:pt x="1396" y="550"/>
                    <a:pt x="1390" y="565"/>
                    <a:pt x="1386" y="578"/>
                  </a:cubicBezTo>
                  <a:cubicBezTo>
                    <a:pt x="1470" y="604"/>
                    <a:pt x="1553" y="631"/>
                    <a:pt x="1637" y="654"/>
                  </a:cubicBezTo>
                  <a:cubicBezTo>
                    <a:pt x="1719" y="674"/>
                    <a:pt x="1802" y="691"/>
                    <a:pt x="1891" y="711"/>
                  </a:cubicBezTo>
                  <a:cubicBezTo>
                    <a:pt x="1920" y="869"/>
                    <a:pt x="1784" y="985"/>
                    <a:pt x="1835" y="1138"/>
                  </a:cubicBezTo>
                  <a:close/>
                  <a:moveTo>
                    <a:pt x="646" y="727"/>
                  </a:moveTo>
                  <a:cubicBezTo>
                    <a:pt x="621" y="680"/>
                    <a:pt x="594" y="625"/>
                    <a:pt x="568" y="578"/>
                  </a:cubicBezTo>
                  <a:cubicBezTo>
                    <a:pt x="505" y="618"/>
                    <a:pt x="456" y="648"/>
                    <a:pt x="399" y="685"/>
                  </a:cubicBezTo>
                  <a:cubicBezTo>
                    <a:pt x="421" y="721"/>
                    <a:pt x="447" y="764"/>
                    <a:pt x="466" y="796"/>
                  </a:cubicBezTo>
                  <a:cubicBezTo>
                    <a:pt x="536" y="769"/>
                    <a:pt x="588" y="748"/>
                    <a:pt x="646" y="727"/>
                  </a:cubicBezTo>
                  <a:close/>
                  <a:moveTo>
                    <a:pt x="1518" y="737"/>
                  </a:moveTo>
                  <a:cubicBezTo>
                    <a:pt x="1424" y="732"/>
                    <a:pt x="1344" y="728"/>
                    <a:pt x="1251" y="722"/>
                  </a:cubicBezTo>
                  <a:cubicBezTo>
                    <a:pt x="1256" y="776"/>
                    <a:pt x="1260" y="811"/>
                    <a:pt x="1262" y="830"/>
                  </a:cubicBezTo>
                  <a:cubicBezTo>
                    <a:pt x="1351" y="835"/>
                    <a:pt x="1427" y="839"/>
                    <a:pt x="1505" y="843"/>
                  </a:cubicBezTo>
                  <a:cubicBezTo>
                    <a:pt x="1508" y="821"/>
                    <a:pt x="1512" y="785"/>
                    <a:pt x="1518" y="737"/>
                  </a:cubicBezTo>
                  <a:close/>
                  <a:moveTo>
                    <a:pt x="1657" y="769"/>
                  </a:moveTo>
                  <a:cubicBezTo>
                    <a:pt x="1571" y="868"/>
                    <a:pt x="1646" y="924"/>
                    <a:pt x="1701" y="990"/>
                  </a:cubicBezTo>
                  <a:cubicBezTo>
                    <a:pt x="1807" y="886"/>
                    <a:pt x="1807" y="884"/>
                    <a:pt x="1657" y="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8"/>
            <p:cNvSpPr/>
            <p:nvPr/>
          </p:nvSpPr>
          <p:spPr>
            <a:xfrm>
              <a:off x="3904384" y="5674168"/>
              <a:ext cx="381" cy="127"/>
            </a:xfrm>
            <a:custGeom>
              <a:avLst/>
              <a:gdLst/>
              <a:ahLst/>
              <a:cxnLst/>
              <a:rect l="l" t="t" r="r" b="b"/>
              <a:pathLst>
                <a:path w="9" h="3" extrusionOk="0">
                  <a:moveTo>
                    <a:pt x="9" y="2"/>
                  </a:moveTo>
                  <a:lnTo>
                    <a:pt x="9" y="1"/>
                  </a:lnTo>
                  <a:cubicBezTo>
                    <a:pt x="6" y="1"/>
                    <a:pt x="4" y="2"/>
                    <a:pt x="1" y="2"/>
                  </a:cubicBezTo>
                  <a:lnTo>
                    <a:pt x="1" y="3"/>
                  </a:lnTo>
                  <a:cubicBezTo>
                    <a:pt x="4" y="3"/>
                    <a:pt x="6" y="3"/>
                    <a:pt x="9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8"/>
            <p:cNvSpPr/>
            <p:nvPr/>
          </p:nvSpPr>
          <p:spPr>
            <a:xfrm>
              <a:off x="4081784" y="6087017"/>
              <a:ext cx="80511" cy="64223"/>
            </a:xfrm>
            <a:custGeom>
              <a:avLst/>
              <a:gdLst/>
              <a:ahLst/>
              <a:cxnLst/>
              <a:rect l="l" t="t" r="r" b="b"/>
              <a:pathLst>
                <a:path w="1903" h="1518" extrusionOk="0">
                  <a:moveTo>
                    <a:pt x="1581" y="1003"/>
                  </a:moveTo>
                  <a:cubicBezTo>
                    <a:pt x="1575" y="1185"/>
                    <a:pt x="1832" y="1063"/>
                    <a:pt x="1838" y="1246"/>
                  </a:cubicBezTo>
                  <a:cubicBezTo>
                    <a:pt x="1651" y="1277"/>
                    <a:pt x="1503" y="1131"/>
                    <a:pt x="1309" y="1142"/>
                  </a:cubicBezTo>
                  <a:cubicBezTo>
                    <a:pt x="1345" y="1178"/>
                    <a:pt x="1383" y="1212"/>
                    <a:pt x="1412" y="1240"/>
                  </a:cubicBezTo>
                  <a:cubicBezTo>
                    <a:pt x="1355" y="1320"/>
                    <a:pt x="1299" y="1402"/>
                    <a:pt x="1235" y="1493"/>
                  </a:cubicBezTo>
                  <a:cubicBezTo>
                    <a:pt x="1119" y="1397"/>
                    <a:pt x="1007" y="1360"/>
                    <a:pt x="908" y="1517"/>
                  </a:cubicBezTo>
                  <a:cubicBezTo>
                    <a:pt x="863" y="1467"/>
                    <a:pt x="833" y="1433"/>
                    <a:pt x="799" y="1396"/>
                  </a:cubicBezTo>
                  <a:cubicBezTo>
                    <a:pt x="742" y="1429"/>
                    <a:pt x="693" y="1457"/>
                    <a:pt x="636" y="1491"/>
                  </a:cubicBezTo>
                  <a:cubicBezTo>
                    <a:pt x="600" y="1428"/>
                    <a:pt x="534" y="1386"/>
                    <a:pt x="620" y="1306"/>
                  </a:cubicBezTo>
                  <a:cubicBezTo>
                    <a:pt x="657" y="1272"/>
                    <a:pt x="646" y="1188"/>
                    <a:pt x="658" y="1123"/>
                  </a:cubicBezTo>
                  <a:cubicBezTo>
                    <a:pt x="553" y="1044"/>
                    <a:pt x="524" y="1181"/>
                    <a:pt x="482" y="1196"/>
                  </a:cubicBezTo>
                  <a:cubicBezTo>
                    <a:pt x="334" y="1170"/>
                    <a:pt x="211" y="1147"/>
                    <a:pt x="85" y="1126"/>
                  </a:cubicBezTo>
                  <a:cubicBezTo>
                    <a:pt x="81" y="1006"/>
                    <a:pt x="94" y="986"/>
                    <a:pt x="190" y="1006"/>
                  </a:cubicBezTo>
                  <a:cubicBezTo>
                    <a:pt x="271" y="1021"/>
                    <a:pt x="350" y="1047"/>
                    <a:pt x="433" y="1069"/>
                  </a:cubicBezTo>
                  <a:cubicBezTo>
                    <a:pt x="434" y="919"/>
                    <a:pt x="388" y="883"/>
                    <a:pt x="240" y="893"/>
                  </a:cubicBezTo>
                  <a:cubicBezTo>
                    <a:pt x="165" y="898"/>
                    <a:pt x="91" y="896"/>
                    <a:pt x="0" y="896"/>
                  </a:cubicBezTo>
                  <a:cubicBezTo>
                    <a:pt x="13" y="696"/>
                    <a:pt x="23" y="524"/>
                    <a:pt x="34" y="344"/>
                  </a:cubicBezTo>
                  <a:cubicBezTo>
                    <a:pt x="152" y="351"/>
                    <a:pt x="273" y="449"/>
                    <a:pt x="364" y="311"/>
                  </a:cubicBezTo>
                  <a:cubicBezTo>
                    <a:pt x="309" y="268"/>
                    <a:pt x="258" y="229"/>
                    <a:pt x="208" y="189"/>
                  </a:cubicBezTo>
                  <a:cubicBezTo>
                    <a:pt x="212" y="177"/>
                    <a:pt x="218" y="164"/>
                    <a:pt x="223" y="152"/>
                  </a:cubicBezTo>
                  <a:cubicBezTo>
                    <a:pt x="322" y="165"/>
                    <a:pt x="420" y="178"/>
                    <a:pt x="511" y="190"/>
                  </a:cubicBezTo>
                  <a:cubicBezTo>
                    <a:pt x="539" y="141"/>
                    <a:pt x="563" y="100"/>
                    <a:pt x="585" y="61"/>
                  </a:cubicBezTo>
                  <a:lnTo>
                    <a:pt x="735" y="211"/>
                  </a:lnTo>
                  <a:cubicBezTo>
                    <a:pt x="768" y="118"/>
                    <a:pt x="851" y="59"/>
                    <a:pt x="954" y="82"/>
                  </a:cubicBezTo>
                  <a:cubicBezTo>
                    <a:pt x="1034" y="100"/>
                    <a:pt x="1068" y="58"/>
                    <a:pt x="1108" y="0"/>
                  </a:cubicBezTo>
                  <a:cubicBezTo>
                    <a:pt x="1159" y="54"/>
                    <a:pt x="1195" y="95"/>
                    <a:pt x="1231" y="134"/>
                  </a:cubicBezTo>
                  <a:cubicBezTo>
                    <a:pt x="1289" y="97"/>
                    <a:pt x="1336" y="48"/>
                    <a:pt x="1388" y="43"/>
                  </a:cubicBezTo>
                  <a:cubicBezTo>
                    <a:pt x="1424" y="40"/>
                    <a:pt x="1465" y="99"/>
                    <a:pt x="1513" y="138"/>
                  </a:cubicBezTo>
                  <a:cubicBezTo>
                    <a:pt x="1456" y="195"/>
                    <a:pt x="1412" y="238"/>
                    <a:pt x="1366" y="283"/>
                  </a:cubicBezTo>
                  <a:cubicBezTo>
                    <a:pt x="1404" y="340"/>
                    <a:pt x="1439" y="393"/>
                    <a:pt x="1481" y="456"/>
                  </a:cubicBezTo>
                  <a:cubicBezTo>
                    <a:pt x="1444" y="502"/>
                    <a:pt x="1410" y="547"/>
                    <a:pt x="1370" y="600"/>
                  </a:cubicBezTo>
                  <a:cubicBezTo>
                    <a:pt x="1392" y="620"/>
                    <a:pt x="1424" y="662"/>
                    <a:pt x="1436" y="657"/>
                  </a:cubicBezTo>
                  <a:cubicBezTo>
                    <a:pt x="1565" y="611"/>
                    <a:pt x="1649" y="745"/>
                    <a:pt x="1766" y="735"/>
                  </a:cubicBezTo>
                  <a:cubicBezTo>
                    <a:pt x="1779" y="733"/>
                    <a:pt x="1810" y="766"/>
                    <a:pt x="1808" y="768"/>
                  </a:cubicBezTo>
                  <a:cubicBezTo>
                    <a:pt x="1746" y="879"/>
                    <a:pt x="1893" y="863"/>
                    <a:pt x="1903" y="962"/>
                  </a:cubicBezTo>
                  <a:cubicBezTo>
                    <a:pt x="1862" y="1037"/>
                    <a:pt x="1803" y="1087"/>
                    <a:pt x="1711" y="1007"/>
                  </a:cubicBezTo>
                  <a:cubicBezTo>
                    <a:pt x="1667" y="965"/>
                    <a:pt x="1627" y="961"/>
                    <a:pt x="1581" y="1003"/>
                  </a:cubicBezTo>
                  <a:close/>
                  <a:moveTo>
                    <a:pt x="532" y="772"/>
                  </a:moveTo>
                  <a:cubicBezTo>
                    <a:pt x="469" y="649"/>
                    <a:pt x="469" y="649"/>
                    <a:pt x="367" y="636"/>
                  </a:cubicBezTo>
                  <a:cubicBezTo>
                    <a:pt x="367" y="783"/>
                    <a:pt x="382" y="793"/>
                    <a:pt x="532" y="772"/>
                  </a:cubicBezTo>
                  <a:close/>
                  <a:moveTo>
                    <a:pt x="837" y="415"/>
                  </a:moveTo>
                  <a:cubicBezTo>
                    <a:pt x="833" y="401"/>
                    <a:pt x="828" y="387"/>
                    <a:pt x="821" y="371"/>
                  </a:cubicBezTo>
                  <a:cubicBezTo>
                    <a:pt x="777" y="377"/>
                    <a:pt x="724" y="373"/>
                    <a:pt x="688" y="396"/>
                  </a:cubicBezTo>
                  <a:cubicBezTo>
                    <a:pt x="668" y="408"/>
                    <a:pt x="679" y="466"/>
                    <a:pt x="672" y="543"/>
                  </a:cubicBezTo>
                  <a:cubicBezTo>
                    <a:pt x="752" y="482"/>
                    <a:pt x="794" y="449"/>
                    <a:pt x="837" y="415"/>
                  </a:cubicBezTo>
                  <a:close/>
                  <a:moveTo>
                    <a:pt x="1048" y="313"/>
                  </a:moveTo>
                  <a:cubicBezTo>
                    <a:pt x="976" y="225"/>
                    <a:pt x="933" y="214"/>
                    <a:pt x="886" y="262"/>
                  </a:cubicBezTo>
                  <a:cubicBezTo>
                    <a:pt x="878" y="269"/>
                    <a:pt x="888" y="313"/>
                    <a:pt x="892" y="313"/>
                  </a:cubicBezTo>
                  <a:cubicBezTo>
                    <a:pt x="932" y="315"/>
                    <a:pt x="970" y="313"/>
                    <a:pt x="1048" y="313"/>
                  </a:cubicBezTo>
                  <a:close/>
                  <a:moveTo>
                    <a:pt x="1462" y="944"/>
                  </a:moveTo>
                  <a:cubicBezTo>
                    <a:pt x="1445" y="918"/>
                    <a:pt x="1428" y="891"/>
                    <a:pt x="1410" y="865"/>
                  </a:cubicBezTo>
                  <a:cubicBezTo>
                    <a:pt x="1398" y="875"/>
                    <a:pt x="1371" y="892"/>
                    <a:pt x="1373" y="894"/>
                  </a:cubicBezTo>
                  <a:cubicBezTo>
                    <a:pt x="1386" y="922"/>
                    <a:pt x="1406" y="945"/>
                    <a:pt x="1423" y="970"/>
                  </a:cubicBezTo>
                  <a:cubicBezTo>
                    <a:pt x="1435" y="962"/>
                    <a:pt x="1449" y="954"/>
                    <a:pt x="1462" y="9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8"/>
            <p:cNvSpPr/>
            <p:nvPr/>
          </p:nvSpPr>
          <p:spPr>
            <a:xfrm>
              <a:off x="2871206" y="5648445"/>
              <a:ext cx="85207" cy="61980"/>
            </a:xfrm>
            <a:custGeom>
              <a:avLst/>
              <a:gdLst/>
              <a:ahLst/>
              <a:cxnLst/>
              <a:rect l="l" t="t" r="r" b="b"/>
              <a:pathLst>
                <a:path w="2014" h="1465" extrusionOk="0">
                  <a:moveTo>
                    <a:pt x="1873" y="556"/>
                  </a:moveTo>
                  <a:cubicBezTo>
                    <a:pt x="1876" y="590"/>
                    <a:pt x="1878" y="624"/>
                    <a:pt x="1881" y="674"/>
                  </a:cubicBezTo>
                  <a:cubicBezTo>
                    <a:pt x="1909" y="687"/>
                    <a:pt x="1951" y="708"/>
                    <a:pt x="2014" y="736"/>
                  </a:cubicBezTo>
                  <a:cubicBezTo>
                    <a:pt x="1968" y="773"/>
                    <a:pt x="1937" y="799"/>
                    <a:pt x="1899" y="830"/>
                  </a:cubicBezTo>
                  <a:cubicBezTo>
                    <a:pt x="1914" y="870"/>
                    <a:pt x="1931" y="916"/>
                    <a:pt x="1949" y="961"/>
                  </a:cubicBezTo>
                  <a:cubicBezTo>
                    <a:pt x="1789" y="1008"/>
                    <a:pt x="1789" y="1008"/>
                    <a:pt x="1793" y="1146"/>
                  </a:cubicBezTo>
                  <a:cubicBezTo>
                    <a:pt x="1565" y="1093"/>
                    <a:pt x="1565" y="1093"/>
                    <a:pt x="1330" y="1185"/>
                  </a:cubicBezTo>
                  <a:cubicBezTo>
                    <a:pt x="1360" y="1225"/>
                    <a:pt x="1392" y="1268"/>
                    <a:pt x="1423" y="1310"/>
                  </a:cubicBezTo>
                  <a:cubicBezTo>
                    <a:pt x="1415" y="1317"/>
                    <a:pt x="1405" y="1324"/>
                    <a:pt x="1397" y="1331"/>
                  </a:cubicBezTo>
                  <a:cubicBezTo>
                    <a:pt x="1350" y="1305"/>
                    <a:pt x="1304" y="1277"/>
                    <a:pt x="1256" y="1252"/>
                  </a:cubicBezTo>
                  <a:cubicBezTo>
                    <a:pt x="1252" y="1250"/>
                    <a:pt x="1244" y="1257"/>
                    <a:pt x="1221" y="1268"/>
                  </a:cubicBezTo>
                  <a:cubicBezTo>
                    <a:pt x="1246" y="1307"/>
                    <a:pt x="1270" y="1341"/>
                    <a:pt x="1294" y="1376"/>
                  </a:cubicBezTo>
                  <a:cubicBezTo>
                    <a:pt x="1283" y="1386"/>
                    <a:pt x="1272" y="1395"/>
                    <a:pt x="1261" y="1404"/>
                  </a:cubicBezTo>
                  <a:cubicBezTo>
                    <a:pt x="1206" y="1349"/>
                    <a:pt x="1150" y="1294"/>
                    <a:pt x="1090" y="1236"/>
                  </a:cubicBezTo>
                  <a:cubicBezTo>
                    <a:pt x="1033" y="1251"/>
                    <a:pt x="1041" y="1404"/>
                    <a:pt x="921" y="1293"/>
                  </a:cubicBezTo>
                  <a:cubicBezTo>
                    <a:pt x="923" y="1361"/>
                    <a:pt x="923" y="1396"/>
                    <a:pt x="924" y="1465"/>
                  </a:cubicBezTo>
                  <a:cubicBezTo>
                    <a:pt x="869" y="1443"/>
                    <a:pt x="827" y="1418"/>
                    <a:pt x="783" y="1411"/>
                  </a:cubicBezTo>
                  <a:cubicBezTo>
                    <a:pt x="735" y="1402"/>
                    <a:pt x="684" y="1417"/>
                    <a:pt x="636" y="1411"/>
                  </a:cubicBezTo>
                  <a:cubicBezTo>
                    <a:pt x="586" y="1402"/>
                    <a:pt x="539" y="1382"/>
                    <a:pt x="491" y="1366"/>
                  </a:cubicBezTo>
                  <a:cubicBezTo>
                    <a:pt x="575" y="1121"/>
                    <a:pt x="575" y="1121"/>
                    <a:pt x="826" y="1159"/>
                  </a:cubicBezTo>
                  <a:cubicBezTo>
                    <a:pt x="743" y="1075"/>
                    <a:pt x="668" y="1048"/>
                    <a:pt x="570" y="1069"/>
                  </a:cubicBezTo>
                  <a:cubicBezTo>
                    <a:pt x="488" y="1086"/>
                    <a:pt x="398" y="1008"/>
                    <a:pt x="310" y="1112"/>
                  </a:cubicBezTo>
                  <a:cubicBezTo>
                    <a:pt x="301" y="994"/>
                    <a:pt x="295" y="891"/>
                    <a:pt x="287" y="794"/>
                  </a:cubicBezTo>
                  <a:cubicBezTo>
                    <a:pt x="221" y="728"/>
                    <a:pt x="134" y="875"/>
                    <a:pt x="79" y="766"/>
                  </a:cubicBezTo>
                  <a:cubicBezTo>
                    <a:pt x="79" y="772"/>
                    <a:pt x="77" y="777"/>
                    <a:pt x="75" y="784"/>
                  </a:cubicBezTo>
                  <a:cubicBezTo>
                    <a:pt x="74" y="783"/>
                    <a:pt x="72" y="781"/>
                    <a:pt x="70" y="780"/>
                  </a:cubicBezTo>
                  <a:cubicBezTo>
                    <a:pt x="71" y="777"/>
                    <a:pt x="74" y="773"/>
                    <a:pt x="75" y="771"/>
                  </a:cubicBezTo>
                  <a:cubicBezTo>
                    <a:pt x="81" y="690"/>
                    <a:pt x="1" y="577"/>
                    <a:pt x="162" y="554"/>
                  </a:cubicBezTo>
                  <a:cubicBezTo>
                    <a:pt x="168" y="468"/>
                    <a:pt x="176" y="380"/>
                    <a:pt x="184" y="281"/>
                  </a:cubicBezTo>
                  <a:cubicBezTo>
                    <a:pt x="226" y="288"/>
                    <a:pt x="266" y="296"/>
                    <a:pt x="325" y="304"/>
                  </a:cubicBezTo>
                  <a:cubicBezTo>
                    <a:pt x="337" y="245"/>
                    <a:pt x="352" y="187"/>
                    <a:pt x="365" y="127"/>
                  </a:cubicBezTo>
                  <a:cubicBezTo>
                    <a:pt x="490" y="141"/>
                    <a:pt x="571" y="197"/>
                    <a:pt x="559" y="360"/>
                  </a:cubicBezTo>
                  <a:cubicBezTo>
                    <a:pt x="610" y="329"/>
                    <a:pt x="637" y="313"/>
                    <a:pt x="671" y="293"/>
                  </a:cubicBezTo>
                  <a:cubicBezTo>
                    <a:pt x="664" y="245"/>
                    <a:pt x="657" y="192"/>
                    <a:pt x="643" y="89"/>
                  </a:cubicBezTo>
                  <a:cubicBezTo>
                    <a:pt x="721" y="143"/>
                    <a:pt x="762" y="172"/>
                    <a:pt x="821" y="214"/>
                  </a:cubicBezTo>
                  <a:cubicBezTo>
                    <a:pt x="851" y="151"/>
                    <a:pt x="881" y="90"/>
                    <a:pt x="910" y="28"/>
                  </a:cubicBezTo>
                  <a:cubicBezTo>
                    <a:pt x="970" y="59"/>
                    <a:pt x="1048" y="103"/>
                    <a:pt x="1124" y="144"/>
                  </a:cubicBezTo>
                  <a:cubicBezTo>
                    <a:pt x="1102" y="178"/>
                    <a:pt x="1048" y="222"/>
                    <a:pt x="1048" y="267"/>
                  </a:cubicBezTo>
                  <a:cubicBezTo>
                    <a:pt x="1048" y="323"/>
                    <a:pt x="1092" y="380"/>
                    <a:pt x="1122" y="449"/>
                  </a:cubicBezTo>
                  <a:cubicBezTo>
                    <a:pt x="1154" y="403"/>
                    <a:pt x="1189" y="377"/>
                    <a:pt x="1189" y="350"/>
                  </a:cubicBezTo>
                  <a:cubicBezTo>
                    <a:pt x="1192" y="209"/>
                    <a:pt x="1299" y="183"/>
                    <a:pt x="1398" y="143"/>
                  </a:cubicBezTo>
                  <a:cubicBezTo>
                    <a:pt x="1437" y="127"/>
                    <a:pt x="1470" y="95"/>
                    <a:pt x="1507" y="73"/>
                  </a:cubicBezTo>
                  <a:cubicBezTo>
                    <a:pt x="1543" y="52"/>
                    <a:pt x="1580" y="33"/>
                    <a:pt x="1648" y="0"/>
                  </a:cubicBezTo>
                  <a:cubicBezTo>
                    <a:pt x="1638" y="68"/>
                    <a:pt x="1632" y="100"/>
                    <a:pt x="1626" y="143"/>
                  </a:cubicBezTo>
                  <a:cubicBezTo>
                    <a:pt x="1663" y="148"/>
                    <a:pt x="1697" y="153"/>
                    <a:pt x="1725" y="157"/>
                  </a:cubicBezTo>
                  <a:cubicBezTo>
                    <a:pt x="1722" y="248"/>
                    <a:pt x="1727" y="339"/>
                    <a:pt x="1716" y="425"/>
                  </a:cubicBezTo>
                  <a:cubicBezTo>
                    <a:pt x="1704" y="512"/>
                    <a:pt x="1676" y="596"/>
                    <a:pt x="1652" y="698"/>
                  </a:cubicBezTo>
                  <a:cubicBezTo>
                    <a:pt x="1779" y="694"/>
                    <a:pt x="1829" y="629"/>
                    <a:pt x="1873" y="556"/>
                  </a:cubicBezTo>
                  <a:close/>
                  <a:moveTo>
                    <a:pt x="485" y="438"/>
                  </a:moveTo>
                  <a:cubicBezTo>
                    <a:pt x="468" y="403"/>
                    <a:pt x="462" y="375"/>
                    <a:pt x="446" y="367"/>
                  </a:cubicBezTo>
                  <a:cubicBezTo>
                    <a:pt x="433" y="361"/>
                    <a:pt x="400" y="377"/>
                    <a:pt x="391" y="392"/>
                  </a:cubicBezTo>
                  <a:cubicBezTo>
                    <a:pt x="383" y="403"/>
                    <a:pt x="394" y="442"/>
                    <a:pt x="405" y="445"/>
                  </a:cubicBezTo>
                  <a:cubicBezTo>
                    <a:pt x="424" y="454"/>
                    <a:pt x="449" y="443"/>
                    <a:pt x="485" y="438"/>
                  </a:cubicBezTo>
                  <a:close/>
                  <a:moveTo>
                    <a:pt x="830" y="392"/>
                  </a:moveTo>
                  <a:cubicBezTo>
                    <a:pt x="816" y="380"/>
                    <a:pt x="791" y="358"/>
                    <a:pt x="788" y="360"/>
                  </a:cubicBezTo>
                  <a:cubicBezTo>
                    <a:pt x="762" y="381"/>
                    <a:pt x="741" y="407"/>
                    <a:pt x="717" y="433"/>
                  </a:cubicBezTo>
                  <a:cubicBezTo>
                    <a:pt x="728" y="445"/>
                    <a:pt x="738" y="458"/>
                    <a:pt x="751" y="470"/>
                  </a:cubicBezTo>
                  <a:cubicBezTo>
                    <a:pt x="777" y="444"/>
                    <a:pt x="803" y="418"/>
                    <a:pt x="830" y="392"/>
                  </a:cubicBezTo>
                  <a:close/>
                  <a:moveTo>
                    <a:pt x="1118" y="783"/>
                  </a:moveTo>
                  <a:cubicBezTo>
                    <a:pt x="1071" y="833"/>
                    <a:pt x="1023" y="883"/>
                    <a:pt x="977" y="932"/>
                  </a:cubicBezTo>
                  <a:cubicBezTo>
                    <a:pt x="938" y="886"/>
                    <a:pt x="913" y="854"/>
                    <a:pt x="887" y="824"/>
                  </a:cubicBezTo>
                  <a:cubicBezTo>
                    <a:pt x="874" y="828"/>
                    <a:pt x="862" y="833"/>
                    <a:pt x="850" y="836"/>
                  </a:cubicBezTo>
                  <a:cubicBezTo>
                    <a:pt x="856" y="909"/>
                    <a:pt x="862" y="981"/>
                    <a:pt x="869" y="1054"/>
                  </a:cubicBezTo>
                  <a:cubicBezTo>
                    <a:pt x="1067" y="981"/>
                    <a:pt x="1131" y="909"/>
                    <a:pt x="1118" y="783"/>
                  </a:cubicBezTo>
                  <a:close/>
                  <a:moveTo>
                    <a:pt x="1489" y="455"/>
                  </a:moveTo>
                  <a:cubicBezTo>
                    <a:pt x="1452" y="523"/>
                    <a:pt x="1426" y="600"/>
                    <a:pt x="1377" y="656"/>
                  </a:cubicBezTo>
                  <a:cubicBezTo>
                    <a:pt x="1320" y="723"/>
                    <a:pt x="1370" y="806"/>
                    <a:pt x="1327" y="871"/>
                  </a:cubicBezTo>
                  <a:cubicBezTo>
                    <a:pt x="1456" y="766"/>
                    <a:pt x="1460" y="605"/>
                    <a:pt x="1489" y="455"/>
                  </a:cubicBezTo>
                  <a:close/>
                  <a:moveTo>
                    <a:pt x="1720" y="966"/>
                  </a:moveTo>
                  <a:cubicBezTo>
                    <a:pt x="1680" y="897"/>
                    <a:pt x="1638" y="813"/>
                    <a:pt x="1508" y="880"/>
                  </a:cubicBezTo>
                  <a:cubicBezTo>
                    <a:pt x="1592" y="914"/>
                    <a:pt x="1655" y="940"/>
                    <a:pt x="1720" y="966"/>
                  </a:cubicBezTo>
                  <a:close/>
                  <a:moveTo>
                    <a:pt x="1795" y="752"/>
                  </a:moveTo>
                  <a:cubicBezTo>
                    <a:pt x="1775" y="760"/>
                    <a:pt x="1754" y="762"/>
                    <a:pt x="1739" y="773"/>
                  </a:cubicBezTo>
                  <a:cubicBezTo>
                    <a:pt x="1735" y="776"/>
                    <a:pt x="1743" y="810"/>
                    <a:pt x="1754" y="818"/>
                  </a:cubicBezTo>
                  <a:cubicBezTo>
                    <a:pt x="1764" y="824"/>
                    <a:pt x="1786" y="814"/>
                    <a:pt x="1806" y="810"/>
                  </a:cubicBezTo>
                  <a:cubicBezTo>
                    <a:pt x="1800" y="787"/>
                    <a:pt x="1798" y="770"/>
                    <a:pt x="1795" y="7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8"/>
            <p:cNvSpPr/>
            <p:nvPr/>
          </p:nvSpPr>
          <p:spPr>
            <a:xfrm>
              <a:off x="3655059" y="6231416"/>
              <a:ext cx="84996" cy="61769"/>
            </a:xfrm>
            <a:custGeom>
              <a:avLst/>
              <a:gdLst/>
              <a:ahLst/>
              <a:cxnLst/>
              <a:rect l="l" t="t" r="r" b="b"/>
              <a:pathLst>
                <a:path w="2009" h="1460" extrusionOk="0">
                  <a:moveTo>
                    <a:pt x="1860" y="920"/>
                  </a:moveTo>
                  <a:cubicBezTo>
                    <a:pt x="1913" y="950"/>
                    <a:pt x="1960" y="977"/>
                    <a:pt x="2008" y="1003"/>
                  </a:cubicBezTo>
                  <a:cubicBezTo>
                    <a:pt x="2003" y="1015"/>
                    <a:pt x="1998" y="1028"/>
                    <a:pt x="1993" y="1039"/>
                  </a:cubicBezTo>
                  <a:cubicBezTo>
                    <a:pt x="1897" y="1001"/>
                    <a:pt x="1802" y="960"/>
                    <a:pt x="1704" y="925"/>
                  </a:cubicBezTo>
                  <a:cubicBezTo>
                    <a:pt x="1666" y="911"/>
                    <a:pt x="1624" y="908"/>
                    <a:pt x="1584" y="901"/>
                  </a:cubicBezTo>
                  <a:cubicBezTo>
                    <a:pt x="1583" y="899"/>
                    <a:pt x="1583" y="899"/>
                    <a:pt x="1583" y="898"/>
                  </a:cubicBezTo>
                  <a:cubicBezTo>
                    <a:pt x="1570" y="885"/>
                    <a:pt x="1555" y="878"/>
                    <a:pt x="1539" y="873"/>
                  </a:cubicBezTo>
                  <a:cubicBezTo>
                    <a:pt x="1501" y="846"/>
                    <a:pt x="1461" y="820"/>
                    <a:pt x="1423" y="793"/>
                  </a:cubicBezTo>
                  <a:cubicBezTo>
                    <a:pt x="1466" y="757"/>
                    <a:pt x="1511" y="722"/>
                    <a:pt x="1561" y="683"/>
                  </a:cubicBezTo>
                  <a:cubicBezTo>
                    <a:pt x="1431" y="632"/>
                    <a:pt x="1440" y="729"/>
                    <a:pt x="1423" y="793"/>
                  </a:cubicBezTo>
                  <a:cubicBezTo>
                    <a:pt x="1392" y="783"/>
                    <a:pt x="1362" y="773"/>
                    <a:pt x="1313" y="757"/>
                  </a:cubicBezTo>
                  <a:cubicBezTo>
                    <a:pt x="1362" y="881"/>
                    <a:pt x="1466" y="850"/>
                    <a:pt x="1541" y="873"/>
                  </a:cubicBezTo>
                  <a:cubicBezTo>
                    <a:pt x="1554" y="882"/>
                    <a:pt x="1565" y="889"/>
                    <a:pt x="1579" y="899"/>
                  </a:cubicBezTo>
                  <a:cubicBezTo>
                    <a:pt x="1581" y="899"/>
                    <a:pt x="1584" y="900"/>
                    <a:pt x="1585" y="900"/>
                  </a:cubicBezTo>
                  <a:cubicBezTo>
                    <a:pt x="1601" y="934"/>
                    <a:pt x="1611" y="976"/>
                    <a:pt x="1636" y="999"/>
                  </a:cubicBezTo>
                  <a:cubicBezTo>
                    <a:pt x="1685" y="1045"/>
                    <a:pt x="1746" y="1080"/>
                    <a:pt x="1808" y="1126"/>
                  </a:cubicBezTo>
                  <a:cubicBezTo>
                    <a:pt x="1737" y="1209"/>
                    <a:pt x="1683" y="1209"/>
                    <a:pt x="1628" y="1150"/>
                  </a:cubicBezTo>
                  <a:cubicBezTo>
                    <a:pt x="1577" y="1095"/>
                    <a:pt x="1525" y="1049"/>
                    <a:pt x="1456" y="1076"/>
                  </a:cubicBezTo>
                  <a:cubicBezTo>
                    <a:pt x="1464" y="1166"/>
                    <a:pt x="1472" y="1252"/>
                    <a:pt x="1480" y="1336"/>
                  </a:cubicBezTo>
                  <a:cubicBezTo>
                    <a:pt x="1336" y="1459"/>
                    <a:pt x="1308" y="1206"/>
                    <a:pt x="1179" y="1256"/>
                  </a:cubicBezTo>
                  <a:cubicBezTo>
                    <a:pt x="1190" y="1285"/>
                    <a:pt x="1201" y="1317"/>
                    <a:pt x="1214" y="1353"/>
                  </a:cubicBezTo>
                  <a:cubicBezTo>
                    <a:pt x="1086" y="1400"/>
                    <a:pt x="1014" y="1235"/>
                    <a:pt x="938" y="1261"/>
                  </a:cubicBezTo>
                  <a:cubicBezTo>
                    <a:pt x="820" y="1300"/>
                    <a:pt x="757" y="1225"/>
                    <a:pt x="673" y="1221"/>
                  </a:cubicBezTo>
                  <a:cubicBezTo>
                    <a:pt x="633" y="1084"/>
                    <a:pt x="742" y="1063"/>
                    <a:pt x="835" y="998"/>
                  </a:cubicBezTo>
                  <a:cubicBezTo>
                    <a:pt x="712" y="965"/>
                    <a:pt x="617" y="939"/>
                    <a:pt x="519" y="912"/>
                  </a:cubicBezTo>
                  <a:cubicBezTo>
                    <a:pt x="480" y="946"/>
                    <a:pt x="436" y="988"/>
                    <a:pt x="387" y="1022"/>
                  </a:cubicBezTo>
                  <a:cubicBezTo>
                    <a:pt x="377" y="1029"/>
                    <a:pt x="344" y="1006"/>
                    <a:pt x="321" y="998"/>
                  </a:cubicBezTo>
                  <a:cubicBezTo>
                    <a:pt x="330" y="980"/>
                    <a:pt x="339" y="962"/>
                    <a:pt x="345" y="945"/>
                  </a:cubicBezTo>
                  <a:cubicBezTo>
                    <a:pt x="370" y="883"/>
                    <a:pt x="394" y="822"/>
                    <a:pt x="425" y="748"/>
                  </a:cubicBezTo>
                  <a:cubicBezTo>
                    <a:pt x="360" y="721"/>
                    <a:pt x="289" y="691"/>
                    <a:pt x="219" y="663"/>
                  </a:cubicBezTo>
                  <a:cubicBezTo>
                    <a:pt x="143" y="753"/>
                    <a:pt x="120" y="756"/>
                    <a:pt x="80" y="669"/>
                  </a:cubicBezTo>
                  <a:cubicBezTo>
                    <a:pt x="0" y="503"/>
                    <a:pt x="58" y="342"/>
                    <a:pt x="320" y="305"/>
                  </a:cubicBezTo>
                  <a:cubicBezTo>
                    <a:pt x="323" y="268"/>
                    <a:pt x="325" y="231"/>
                    <a:pt x="330" y="179"/>
                  </a:cubicBezTo>
                  <a:cubicBezTo>
                    <a:pt x="394" y="183"/>
                    <a:pt x="457" y="185"/>
                    <a:pt x="527" y="189"/>
                  </a:cubicBezTo>
                  <a:cubicBezTo>
                    <a:pt x="522" y="144"/>
                    <a:pt x="519" y="102"/>
                    <a:pt x="515" y="44"/>
                  </a:cubicBezTo>
                  <a:cubicBezTo>
                    <a:pt x="589" y="48"/>
                    <a:pt x="658" y="49"/>
                    <a:pt x="726" y="50"/>
                  </a:cubicBezTo>
                  <a:cubicBezTo>
                    <a:pt x="727" y="101"/>
                    <a:pt x="727" y="147"/>
                    <a:pt x="728" y="193"/>
                  </a:cubicBezTo>
                  <a:lnTo>
                    <a:pt x="767" y="205"/>
                  </a:lnTo>
                  <a:cubicBezTo>
                    <a:pt x="814" y="157"/>
                    <a:pt x="861" y="108"/>
                    <a:pt x="915" y="51"/>
                  </a:cubicBezTo>
                  <a:cubicBezTo>
                    <a:pt x="1035" y="64"/>
                    <a:pt x="1163" y="77"/>
                    <a:pt x="1308" y="92"/>
                  </a:cubicBezTo>
                  <a:cubicBezTo>
                    <a:pt x="1311" y="79"/>
                    <a:pt x="1318" y="50"/>
                    <a:pt x="1326" y="18"/>
                  </a:cubicBezTo>
                  <a:cubicBezTo>
                    <a:pt x="1447" y="1"/>
                    <a:pt x="1435" y="116"/>
                    <a:pt x="1483" y="176"/>
                  </a:cubicBezTo>
                  <a:cubicBezTo>
                    <a:pt x="1429" y="273"/>
                    <a:pt x="1376" y="368"/>
                    <a:pt x="1323" y="461"/>
                  </a:cubicBezTo>
                  <a:cubicBezTo>
                    <a:pt x="1417" y="560"/>
                    <a:pt x="1415" y="403"/>
                    <a:pt x="1490" y="421"/>
                  </a:cubicBezTo>
                  <a:cubicBezTo>
                    <a:pt x="1490" y="446"/>
                    <a:pt x="1490" y="473"/>
                    <a:pt x="1488" y="502"/>
                  </a:cubicBezTo>
                  <a:cubicBezTo>
                    <a:pt x="1493" y="502"/>
                    <a:pt x="1507" y="503"/>
                    <a:pt x="1512" y="498"/>
                  </a:cubicBezTo>
                  <a:cubicBezTo>
                    <a:pt x="1591" y="407"/>
                    <a:pt x="1591" y="405"/>
                    <a:pt x="1589" y="285"/>
                  </a:cubicBezTo>
                  <a:cubicBezTo>
                    <a:pt x="1632" y="298"/>
                    <a:pt x="1671" y="308"/>
                    <a:pt x="1732" y="325"/>
                  </a:cubicBezTo>
                  <a:cubicBezTo>
                    <a:pt x="1590" y="450"/>
                    <a:pt x="1804" y="657"/>
                    <a:pt x="1564" y="764"/>
                  </a:cubicBezTo>
                  <a:cubicBezTo>
                    <a:pt x="1642" y="788"/>
                    <a:pt x="1688" y="803"/>
                    <a:pt x="1742" y="820"/>
                  </a:cubicBezTo>
                  <a:cubicBezTo>
                    <a:pt x="1790" y="671"/>
                    <a:pt x="1836" y="538"/>
                    <a:pt x="1782" y="392"/>
                  </a:cubicBezTo>
                  <a:cubicBezTo>
                    <a:pt x="1767" y="356"/>
                    <a:pt x="1779" y="352"/>
                    <a:pt x="1873" y="304"/>
                  </a:cubicBezTo>
                  <a:cubicBezTo>
                    <a:pt x="1958" y="512"/>
                    <a:pt x="1924" y="714"/>
                    <a:pt x="1860" y="920"/>
                  </a:cubicBezTo>
                  <a:close/>
                  <a:moveTo>
                    <a:pt x="610" y="617"/>
                  </a:moveTo>
                  <a:cubicBezTo>
                    <a:pt x="567" y="601"/>
                    <a:pt x="534" y="586"/>
                    <a:pt x="490" y="568"/>
                  </a:cubicBezTo>
                  <a:cubicBezTo>
                    <a:pt x="526" y="673"/>
                    <a:pt x="526" y="673"/>
                    <a:pt x="610" y="617"/>
                  </a:cubicBezTo>
                  <a:close/>
                  <a:moveTo>
                    <a:pt x="824" y="574"/>
                  </a:moveTo>
                  <a:cubicBezTo>
                    <a:pt x="767" y="538"/>
                    <a:pt x="731" y="516"/>
                    <a:pt x="695" y="495"/>
                  </a:cubicBezTo>
                  <a:cubicBezTo>
                    <a:pt x="693" y="591"/>
                    <a:pt x="729" y="621"/>
                    <a:pt x="824" y="574"/>
                  </a:cubicBezTo>
                  <a:close/>
                  <a:moveTo>
                    <a:pt x="947" y="132"/>
                  </a:moveTo>
                  <a:cubicBezTo>
                    <a:pt x="950" y="153"/>
                    <a:pt x="958" y="184"/>
                    <a:pt x="971" y="190"/>
                  </a:cubicBezTo>
                  <a:cubicBezTo>
                    <a:pt x="987" y="198"/>
                    <a:pt x="1012" y="178"/>
                    <a:pt x="1033" y="169"/>
                  </a:cubicBezTo>
                  <a:cubicBezTo>
                    <a:pt x="1021" y="151"/>
                    <a:pt x="1011" y="131"/>
                    <a:pt x="996" y="105"/>
                  </a:cubicBezTo>
                  <a:cubicBezTo>
                    <a:pt x="975" y="116"/>
                    <a:pt x="947" y="126"/>
                    <a:pt x="947" y="132"/>
                  </a:cubicBezTo>
                  <a:close/>
                  <a:moveTo>
                    <a:pt x="1064" y="883"/>
                  </a:moveTo>
                  <a:cubicBezTo>
                    <a:pt x="1038" y="854"/>
                    <a:pt x="1016" y="829"/>
                    <a:pt x="990" y="799"/>
                  </a:cubicBezTo>
                  <a:cubicBezTo>
                    <a:pt x="959" y="846"/>
                    <a:pt x="934" y="882"/>
                    <a:pt x="895" y="939"/>
                  </a:cubicBezTo>
                  <a:cubicBezTo>
                    <a:pt x="968" y="917"/>
                    <a:pt x="1010" y="902"/>
                    <a:pt x="1064" y="883"/>
                  </a:cubicBezTo>
                  <a:close/>
                  <a:moveTo>
                    <a:pt x="1317" y="312"/>
                  </a:moveTo>
                  <a:cubicBezTo>
                    <a:pt x="1335" y="309"/>
                    <a:pt x="1349" y="257"/>
                    <a:pt x="1371" y="213"/>
                  </a:cubicBezTo>
                  <a:cubicBezTo>
                    <a:pt x="1145" y="225"/>
                    <a:pt x="1145" y="225"/>
                    <a:pt x="1115" y="310"/>
                  </a:cubicBezTo>
                  <a:cubicBezTo>
                    <a:pt x="1182" y="313"/>
                    <a:pt x="1251" y="321"/>
                    <a:pt x="1317" y="3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8"/>
            <p:cNvSpPr/>
            <p:nvPr/>
          </p:nvSpPr>
          <p:spPr>
            <a:xfrm>
              <a:off x="3612369" y="5777613"/>
              <a:ext cx="85673" cy="61007"/>
            </a:xfrm>
            <a:custGeom>
              <a:avLst/>
              <a:gdLst/>
              <a:ahLst/>
              <a:cxnLst/>
              <a:rect l="l" t="t" r="r" b="b"/>
              <a:pathLst>
                <a:path w="2025" h="1442" extrusionOk="0">
                  <a:moveTo>
                    <a:pt x="97" y="861"/>
                  </a:moveTo>
                  <a:cubicBezTo>
                    <a:pt x="16" y="763"/>
                    <a:pt x="1" y="690"/>
                    <a:pt x="73" y="606"/>
                  </a:cubicBezTo>
                  <a:cubicBezTo>
                    <a:pt x="128" y="543"/>
                    <a:pt x="177" y="475"/>
                    <a:pt x="237" y="398"/>
                  </a:cubicBezTo>
                  <a:cubicBezTo>
                    <a:pt x="261" y="406"/>
                    <a:pt x="297" y="418"/>
                    <a:pt x="344" y="432"/>
                  </a:cubicBezTo>
                  <a:cubicBezTo>
                    <a:pt x="348" y="375"/>
                    <a:pt x="352" y="322"/>
                    <a:pt x="355" y="267"/>
                  </a:cubicBezTo>
                  <a:cubicBezTo>
                    <a:pt x="437" y="235"/>
                    <a:pt x="520" y="355"/>
                    <a:pt x="595" y="250"/>
                  </a:cubicBezTo>
                  <a:cubicBezTo>
                    <a:pt x="569" y="200"/>
                    <a:pt x="543" y="148"/>
                    <a:pt x="515" y="96"/>
                  </a:cubicBezTo>
                  <a:cubicBezTo>
                    <a:pt x="527" y="87"/>
                    <a:pt x="537" y="78"/>
                    <a:pt x="549" y="69"/>
                  </a:cubicBezTo>
                  <a:cubicBezTo>
                    <a:pt x="589" y="93"/>
                    <a:pt x="630" y="117"/>
                    <a:pt x="681" y="147"/>
                  </a:cubicBezTo>
                  <a:cubicBezTo>
                    <a:pt x="701" y="100"/>
                    <a:pt x="718" y="57"/>
                    <a:pt x="741" y="1"/>
                  </a:cubicBezTo>
                  <a:cubicBezTo>
                    <a:pt x="819" y="46"/>
                    <a:pt x="906" y="95"/>
                    <a:pt x="994" y="145"/>
                  </a:cubicBezTo>
                  <a:cubicBezTo>
                    <a:pt x="1008" y="117"/>
                    <a:pt x="1026" y="65"/>
                    <a:pt x="1035" y="67"/>
                  </a:cubicBezTo>
                  <a:cubicBezTo>
                    <a:pt x="1090" y="74"/>
                    <a:pt x="1145" y="95"/>
                    <a:pt x="1133" y="171"/>
                  </a:cubicBezTo>
                  <a:cubicBezTo>
                    <a:pt x="1155" y="135"/>
                    <a:pt x="1177" y="100"/>
                    <a:pt x="1207" y="52"/>
                  </a:cubicBezTo>
                  <a:cubicBezTo>
                    <a:pt x="1290" y="193"/>
                    <a:pt x="1418" y="226"/>
                    <a:pt x="1565" y="178"/>
                  </a:cubicBezTo>
                  <a:cubicBezTo>
                    <a:pt x="1582" y="194"/>
                    <a:pt x="1598" y="202"/>
                    <a:pt x="1599" y="212"/>
                  </a:cubicBezTo>
                  <a:cubicBezTo>
                    <a:pt x="1636" y="428"/>
                    <a:pt x="1635" y="424"/>
                    <a:pt x="1847" y="345"/>
                  </a:cubicBezTo>
                  <a:cubicBezTo>
                    <a:pt x="1891" y="328"/>
                    <a:pt x="1947" y="345"/>
                    <a:pt x="2024" y="346"/>
                  </a:cubicBezTo>
                  <a:cubicBezTo>
                    <a:pt x="1928" y="442"/>
                    <a:pt x="1859" y="512"/>
                    <a:pt x="1777" y="594"/>
                  </a:cubicBezTo>
                  <a:cubicBezTo>
                    <a:pt x="1826" y="614"/>
                    <a:pt x="1874" y="632"/>
                    <a:pt x="1927" y="655"/>
                  </a:cubicBezTo>
                  <a:cubicBezTo>
                    <a:pt x="1922" y="721"/>
                    <a:pt x="1755" y="744"/>
                    <a:pt x="1861" y="858"/>
                  </a:cubicBezTo>
                  <a:cubicBezTo>
                    <a:pt x="1751" y="799"/>
                    <a:pt x="1641" y="742"/>
                    <a:pt x="1522" y="679"/>
                  </a:cubicBezTo>
                  <a:cubicBezTo>
                    <a:pt x="1526" y="822"/>
                    <a:pt x="1630" y="824"/>
                    <a:pt x="1704" y="869"/>
                  </a:cubicBezTo>
                  <a:cubicBezTo>
                    <a:pt x="1779" y="913"/>
                    <a:pt x="1839" y="981"/>
                    <a:pt x="1895" y="1060"/>
                  </a:cubicBezTo>
                  <a:cubicBezTo>
                    <a:pt x="1762" y="1006"/>
                    <a:pt x="1629" y="952"/>
                    <a:pt x="1496" y="897"/>
                  </a:cubicBezTo>
                  <a:cubicBezTo>
                    <a:pt x="1479" y="1028"/>
                    <a:pt x="1689" y="1046"/>
                    <a:pt x="1645" y="1236"/>
                  </a:cubicBezTo>
                  <a:cubicBezTo>
                    <a:pt x="1598" y="1162"/>
                    <a:pt x="1573" y="1121"/>
                    <a:pt x="1538" y="1067"/>
                  </a:cubicBezTo>
                  <a:cubicBezTo>
                    <a:pt x="1444" y="1101"/>
                    <a:pt x="1339" y="1141"/>
                    <a:pt x="1234" y="1179"/>
                  </a:cubicBezTo>
                  <a:cubicBezTo>
                    <a:pt x="1235" y="1179"/>
                    <a:pt x="1238" y="1181"/>
                    <a:pt x="1239" y="1181"/>
                  </a:cubicBezTo>
                  <a:cubicBezTo>
                    <a:pt x="1238" y="1181"/>
                    <a:pt x="1235" y="1179"/>
                    <a:pt x="1234" y="1179"/>
                  </a:cubicBezTo>
                  <a:cubicBezTo>
                    <a:pt x="1165" y="1278"/>
                    <a:pt x="1058" y="1325"/>
                    <a:pt x="954" y="1377"/>
                  </a:cubicBezTo>
                  <a:cubicBezTo>
                    <a:pt x="827" y="1442"/>
                    <a:pt x="743" y="1312"/>
                    <a:pt x="619" y="1335"/>
                  </a:cubicBezTo>
                  <a:cubicBezTo>
                    <a:pt x="633" y="1281"/>
                    <a:pt x="643" y="1240"/>
                    <a:pt x="656" y="1194"/>
                  </a:cubicBezTo>
                  <a:cubicBezTo>
                    <a:pt x="723" y="1176"/>
                    <a:pt x="795" y="1156"/>
                    <a:pt x="871" y="1136"/>
                  </a:cubicBezTo>
                  <a:cubicBezTo>
                    <a:pt x="811" y="1082"/>
                    <a:pt x="811" y="1082"/>
                    <a:pt x="501" y="1062"/>
                  </a:cubicBezTo>
                  <a:cubicBezTo>
                    <a:pt x="454" y="872"/>
                    <a:pt x="324" y="757"/>
                    <a:pt x="119" y="707"/>
                  </a:cubicBezTo>
                  <a:cubicBezTo>
                    <a:pt x="112" y="749"/>
                    <a:pt x="107" y="793"/>
                    <a:pt x="97" y="861"/>
                  </a:cubicBezTo>
                  <a:close/>
                  <a:moveTo>
                    <a:pt x="1444" y="311"/>
                  </a:moveTo>
                  <a:cubicBezTo>
                    <a:pt x="1469" y="329"/>
                    <a:pt x="1494" y="348"/>
                    <a:pt x="1519" y="367"/>
                  </a:cubicBezTo>
                  <a:cubicBezTo>
                    <a:pt x="1525" y="358"/>
                    <a:pt x="1531" y="349"/>
                    <a:pt x="1538" y="341"/>
                  </a:cubicBezTo>
                  <a:cubicBezTo>
                    <a:pt x="1514" y="322"/>
                    <a:pt x="1489" y="303"/>
                    <a:pt x="1464" y="283"/>
                  </a:cubicBezTo>
                  <a:close/>
                  <a:moveTo>
                    <a:pt x="698" y="427"/>
                  </a:moveTo>
                  <a:cubicBezTo>
                    <a:pt x="729" y="452"/>
                    <a:pt x="759" y="475"/>
                    <a:pt x="791" y="499"/>
                  </a:cubicBezTo>
                  <a:cubicBezTo>
                    <a:pt x="800" y="490"/>
                    <a:pt x="808" y="479"/>
                    <a:pt x="818" y="470"/>
                  </a:cubicBezTo>
                  <a:lnTo>
                    <a:pt x="720" y="396"/>
                  </a:lnTo>
                  <a:cubicBezTo>
                    <a:pt x="713" y="406"/>
                    <a:pt x="706" y="417"/>
                    <a:pt x="698" y="427"/>
                  </a:cubicBezTo>
                  <a:close/>
                  <a:moveTo>
                    <a:pt x="357" y="702"/>
                  </a:moveTo>
                  <a:cubicBezTo>
                    <a:pt x="420" y="731"/>
                    <a:pt x="475" y="761"/>
                    <a:pt x="546" y="794"/>
                  </a:cubicBezTo>
                  <a:cubicBezTo>
                    <a:pt x="551" y="745"/>
                    <a:pt x="556" y="709"/>
                    <a:pt x="560" y="674"/>
                  </a:cubicBezTo>
                  <a:cubicBezTo>
                    <a:pt x="604" y="663"/>
                    <a:pt x="646" y="652"/>
                    <a:pt x="692" y="641"/>
                  </a:cubicBezTo>
                  <a:cubicBezTo>
                    <a:pt x="579" y="506"/>
                    <a:pt x="573" y="507"/>
                    <a:pt x="482" y="622"/>
                  </a:cubicBezTo>
                  <a:cubicBezTo>
                    <a:pt x="456" y="656"/>
                    <a:pt x="405" y="672"/>
                    <a:pt x="357" y="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8"/>
            <p:cNvSpPr/>
            <p:nvPr/>
          </p:nvSpPr>
          <p:spPr>
            <a:xfrm>
              <a:off x="3964335" y="5867308"/>
              <a:ext cx="75857" cy="58046"/>
            </a:xfrm>
            <a:custGeom>
              <a:avLst/>
              <a:gdLst/>
              <a:ahLst/>
              <a:cxnLst/>
              <a:rect l="l" t="t" r="r" b="b"/>
              <a:pathLst>
                <a:path w="1793" h="1372" extrusionOk="0">
                  <a:moveTo>
                    <a:pt x="1723" y="982"/>
                  </a:moveTo>
                  <a:cubicBezTo>
                    <a:pt x="1624" y="989"/>
                    <a:pt x="1544" y="994"/>
                    <a:pt x="1426" y="1003"/>
                  </a:cubicBezTo>
                  <a:cubicBezTo>
                    <a:pt x="1500" y="1063"/>
                    <a:pt x="1546" y="1099"/>
                    <a:pt x="1624" y="1161"/>
                  </a:cubicBezTo>
                  <a:cubicBezTo>
                    <a:pt x="1511" y="1151"/>
                    <a:pt x="1436" y="1142"/>
                    <a:pt x="1369" y="1136"/>
                  </a:cubicBezTo>
                  <a:cubicBezTo>
                    <a:pt x="1332" y="1169"/>
                    <a:pt x="1298" y="1201"/>
                    <a:pt x="1262" y="1232"/>
                  </a:cubicBezTo>
                  <a:cubicBezTo>
                    <a:pt x="1282" y="1247"/>
                    <a:pt x="1303" y="1263"/>
                    <a:pt x="1328" y="1283"/>
                  </a:cubicBezTo>
                  <a:cubicBezTo>
                    <a:pt x="1267" y="1296"/>
                    <a:pt x="1205" y="1303"/>
                    <a:pt x="1151" y="1320"/>
                  </a:cubicBezTo>
                  <a:cubicBezTo>
                    <a:pt x="997" y="1371"/>
                    <a:pt x="1024" y="1218"/>
                    <a:pt x="966" y="1156"/>
                  </a:cubicBezTo>
                  <a:cubicBezTo>
                    <a:pt x="886" y="1156"/>
                    <a:pt x="828" y="1297"/>
                    <a:pt x="732" y="1198"/>
                  </a:cubicBezTo>
                  <a:cubicBezTo>
                    <a:pt x="700" y="1242"/>
                    <a:pt x="666" y="1287"/>
                    <a:pt x="628" y="1339"/>
                  </a:cubicBezTo>
                  <a:cubicBezTo>
                    <a:pt x="610" y="1303"/>
                    <a:pt x="589" y="1264"/>
                    <a:pt x="563" y="1215"/>
                  </a:cubicBezTo>
                  <a:cubicBezTo>
                    <a:pt x="601" y="1175"/>
                    <a:pt x="638" y="1133"/>
                    <a:pt x="679" y="1090"/>
                  </a:cubicBezTo>
                  <a:cubicBezTo>
                    <a:pt x="586" y="991"/>
                    <a:pt x="515" y="1030"/>
                    <a:pt x="434" y="1116"/>
                  </a:cubicBezTo>
                  <a:cubicBezTo>
                    <a:pt x="392" y="990"/>
                    <a:pt x="141" y="1071"/>
                    <a:pt x="224" y="837"/>
                  </a:cubicBezTo>
                  <a:cubicBezTo>
                    <a:pt x="163" y="846"/>
                    <a:pt x="125" y="863"/>
                    <a:pt x="104" y="852"/>
                  </a:cubicBezTo>
                  <a:cubicBezTo>
                    <a:pt x="64" y="830"/>
                    <a:pt x="37" y="789"/>
                    <a:pt x="5" y="756"/>
                  </a:cubicBezTo>
                  <a:cubicBezTo>
                    <a:pt x="83" y="706"/>
                    <a:pt x="10" y="607"/>
                    <a:pt x="76" y="540"/>
                  </a:cubicBezTo>
                  <a:cubicBezTo>
                    <a:pt x="96" y="519"/>
                    <a:pt x="29" y="408"/>
                    <a:pt x="2" y="339"/>
                  </a:cubicBezTo>
                  <a:cubicBezTo>
                    <a:pt x="1" y="334"/>
                    <a:pt x="5" y="326"/>
                    <a:pt x="13" y="292"/>
                  </a:cubicBezTo>
                  <a:cubicBezTo>
                    <a:pt x="75" y="304"/>
                    <a:pt x="136" y="318"/>
                    <a:pt x="208" y="332"/>
                  </a:cubicBezTo>
                  <a:cubicBezTo>
                    <a:pt x="190" y="253"/>
                    <a:pt x="174" y="174"/>
                    <a:pt x="143" y="42"/>
                  </a:cubicBezTo>
                  <a:cubicBezTo>
                    <a:pt x="236" y="112"/>
                    <a:pt x="291" y="153"/>
                    <a:pt x="355" y="201"/>
                  </a:cubicBezTo>
                  <a:cubicBezTo>
                    <a:pt x="315" y="248"/>
                    <a:pt x="288" y="282"/>
                    <a:pt x="262" y="313"/>
                  </a:cubicBezTo>
                  <a:cubicBezTo>
                    <a:pt x="274" y="328"/>
                    <a:pt x="281" y="346"/>
                    <a:pt x="288" y="346"/>
                  </a:cubicBezTo>
                  <a:cubicBezTo>
                    <a:pt x="571" y="378"/>
                    <a:pt x="571" y="378"/>
                    <a:pt x="677" y="330"/>
                  </a:cubicBezTo>
                  <a:cubicBezTo>
                    <a:pt x="458" y="292"/>
                    <a:pt x="458" y="292"/>
                    <a:pt x="377" y="133"/>
                  </a:cubicBezTo>
                  <a:cubicBezTo>
                    <a:pt x="434" y="126"/>
                    <a:pt x="486" y="121"/>
                    <a:pt x="549" y="115"/>
                  </a:cubicBezTo>
                  <a:cubicBezTo>
                    <a:pt x="522" y="88"/>
                    <a:pt x="502" y="66"/>
                    <a:pt x="482" y="46"/>
                  </a:cubicBezTo>
                  <a:cubicBezTo>
                    <a:pt x="513" y="0"/>
                    <a:pt x="637" y="67"/>
                    <a:pt x="652" y="136"/>
                  </a:cubicBezTo>
                  <a:cubicBezTo>
                    <a:pt x="657" y="164"/>
                    <a:pt x="657" y="193"/>
                    <a:pt x="662" y="258"/>
                  </a:cubicBezTo>
                  <a:cubicBezTo>
                    <a:pt x="761" y="151"/>
                    <a:pt x="836" y="64"/>
                    <a:pt x="958" y="54"/>
                  </a:cubicBezTo>
                  <a:cubicBezTo>
                    <a:pt x="981" y="52"/>
                    <a:pt x="1022" y="38"/>
                    <a:pt x="1027" y="45"/>
                  </a:cubicBezTo>
                  <a:cubicBezTo>
                    <a:pt x="1101" y="167"/>
                    <a:pt x="1175" y="49"/>
                    <a:pt x="1206" y="48"/>
                  </a:cubicBezTo>
                  <a:cubicBezTo>
                    <a:pt x="1316" y="80"/>
                    <a:pt x="1387" y="103"/>
                    <a:pt x="1481" y="132"/>
                  </a:cubicBezTo>
                  <a:cubicBezTo>
                    <a:pt x="1413" y="174"/>
                    <a:pt x="1355" y="213"/>
                    <a:pt x="1274" y="262"/>
                  </a:cubicBezTo>
                  <a:cubicBezTo>
                    <a:pt x="1366" y="323"/>
                    <a:pt x="1441" y="375"/>
                    <a:pt x="1543" y="444"/>
                  </a:cubicBezTo>
                  <a:cubicBezTo>
                    <a:pt x="1486" y="462"/>
                    <a:pt x="1460" y="470"/>
                    <a:pt x="1429" y="481"/>
                  </a:cubicBezTo>
                  <a:cubicBezTo>
                    <a:pt x="1558" y="608"/>
                    <a:pt x="1657" y="361"/>
                    <a:pt x="1793" y="448"/>
                  </a:cubicBezTo>
                  <a:cubicBezTo>
                    <a:pt x="1691" y="608"/>
                    <a:pt x="1553" y="605"/>
                    <a:pt x="1397" y="555"/>
                  </a:cubicBezTo>
                  <a:cubicBezTo>
                    <a:pt x="1471" y="699"/>
                    <a:pt x="1635" y="616"/>
                    <a:pt x="1717" y="735"/>
                  </a:cubicBezTo>
                  <a:cubicBezTo>
                    <a:pt x="1679" y="753"/>
                    <a:pt x="1641" y="772"/>
                    <a:pt x="1591" y="795"/>
                  </a:cubicBezTo>
                  <a:cubicBezTo>
                    <a:pt x="1631" y="857"/>
                    <a:pt x="1672" y="912"/>
                    <a:pt x="1723" y="982"/>
                  </a:cubicBezTo>
                  <a:close/>
                  <a:moveTo>
                    <a:pt x="412" y="631"/>
                  </a:moveTo>
                  <a:cubicBezTo>
                    <a:pt x="406" y="746"/>
                    <a:pt x="401" y="849"/>
                    <a:pt x="395" y="955"/>
                  </a:cubicBezTo>
                  <a:cubicBezTo>
                    <a:pt x="511" y="986"/>
                    <a:pt x="497" y="883"/>
                    <a:pt x="517" y="829"/>
                  </a:cubicBezTo>
                  <a:cubicBezTo>
                    <a:pt x="554" y="731"/>
                    <a:pt x="497" y="678"/>
                    <a:pt x="412" y="631"/>
                  </a:cubicBezTo>
                  <a:close/>
                  <a:moveTo>
                    <a:pt x="1264" y="515"/>
                  </a:moveTo>
                  <a:cubicBezTo>
                    <a:pt x="1267" y="507"/>
                    <a:pt x="1242" y="489"/>
                    <a:pt x="1230" y="474"/>
                  </a:cubicBezTo>
                  <a:cubicBezTo>
                    <a:pt x="1212" y="501"/>
                    <a:pt x="1195" y="529"/>
                    <a:pt x="1178" y="555"/>
                  </a:cubicBezTo>
                  <a:cubicBezTo>
                    <a:pt x="1190" y="563"/>
                    <a:pt x="1204" y="570"/>
                    <a:pt x="1219" y="579"/>
                  </a:cubicBezTo>
                  <a:cubicBezTo>
                    <a:pt x="1234" y="558"/>
                    <a:pt x="1254" y="538"/>
                    <a:pt x="1264" y="5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8"/>
            <p:cNvSpPr/>
            <p:nvPr/>
          </p:nvSpPr>
          <p:spPr>
            <a:xfrm>
              <a:off x="3507402" y="5803633"/>
              <a:ext cx="15527" cy="22085"/>
            </a:xfrm>
            <a:custGeom>
              <a:avLst/>
              <a:gdLst/>
              <a:ahLst/>
              <a:cxnLst/>
              <a:rect l="l" t="t" r="r" b="b"/>
              <a:pathLst>
                <a:path w="367" h="522" extrusionOk="0">
                  <a:moveTo>
                    <a:pt x="360" y="1"/>
                  </a:moveTo>
                  <a:cubicBezTo>
                    <a:pt x="278" y="11"/>
                    <a:pt x="213" y="9"/>
                    <a:pt x="157" y="28"/>
                  </a:cubicBezTo>
                  <a:cubicBezTo>
                    <a:pt x="106" y="47"/>
                    <a:pt x="63" y="88"/>
                    <a:pt x="1" y="130"/>
                  </a:cubicBezTo>
                  <a:cubicBezTo>
                    <a:pt x="79" y="137"/>
                    <a:pt x="142" y="144"/>
                    <a:pt x="212" y="152"/>
                  </a:cubicBezTo>
                  <a:cubicBezTo>
                    <a:pt x="109" y="252"/>
                    <a:pt x="74" y="371"/>
                    <a:pt x="116" y="459"/>
                  </a:cubicBezTo>
                  <a:cubicBezTo>
                    <a:pt x="142" y="515"/>
                    <a:pt x="176" y="522"/>
                    <a:pt x="224" y="481"/>
                  </a:cubicBezTo>
                  <a:cubicBezTo>
                    <a:pt x="205" y="410"/>
                    <a:pt x="188" y="337"/>
                    <a:pt x="166" y="243"/>
                  </a:cubicBezTo>
                  <a:cubicBezTo>
                    <a:pt x="229" y="217"/>
                    <a:pt x="289" y="193"/>
                    <a:pt x="367" y="162"/>
                  </a:cubicBezTo>
                  <a:cubicBezTo>
                    <a:pt x="365" y="124"/>
                    <a:pt x="361" y="62"/>
                    <a:pt x="3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8"/>
            <p:cNvSpPr/>
            <p:nvPr/>
          </p:nvSpPr>
          <p:spPr>
            <a:xfrm>
              <a:off x="3457985" y="5440117"/>
              <a:ext cx="8758" cy="10069"/>
            </a:xfrm>
            <a:custGeom>
              <a:avLst/>
              <a:gdLst/>
              <a:ahLst/>
              <a:cxnLst/>
              <a:rect l="l" t="t" r="r" b="b"/>
              <a:pathLst>
                <a:path w="207" h="238" extrusionOk="0">
                  <a:moveTo>
                    <a:pt x="138" y="1"/>
                  </a:moveTo>
                  <a:cubicBezTo>
                    <a:pt x="31" y="37"/>
                    <a:pt x="1" y="95"/>
                    <a:pt x="8" y="175"/>
                  </a:cubicBezTo>
                  <a:cubicBezTo>
                    <a:pt x="66" y="194"/>
                    <a:pt x="125" y="211"/>
                    <a:pt x="206" y="237"/>
                  </a:cubicBezTo>
                  <a:cubicBezTo>
                    <a:pt x="179" y="143"/>
                    <a:pt x="159" y="73"/>
                    <a:pt x="1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8"/>
            <p:cNvSpPr/>
            <p:nvPr/>
          </p:nvSpPr>
          <p:spPr>
            <a:xfrm>
              <a:off x="3336432" y="5508191"/>
              <a:ext cx="8335" cy="9731"/>
            </a:xfrm>
            <a:custGeom>
              <a:avLst/>
              <a:gdLst/>
              <a:ahLst/>
              <a:cxnLst/>
              <a:rect l="l" t="t" r="r" b="b"/>
              <a:pathLst>
                <a:path w="197" h="230" extrusionOk="0">
                  <a:moveTo>
                    <a:pt x="120" y="230"/>
                  </a:moveTo>
                  <a:cubicBezTo>
                    <a:pt x="144" y="186"/>
                    <a:pt x="167" y="143"/>
                    <a:pt x="196" y="90"/>
                  </a:cubicBezTo>
                  <a:cubicBezTo>
                    <a:pt x="145" y="59"/>
                    <a:pt x="98" y="30"/>
                    <a:pt x="47" y="1"/>
                  </a:cubicBezTo>
                  <a:cubicBezTo>
                    <a:pt x="0" y="178"/>
                    <a:pt x="0" y="178"/>
                    <a:pt x="12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8"/>
            <p:cNvSpPr/>
            <p:nvPr/>
          </p:nvSpPr>
          <p:spPr>
            <a:xfrm>
              <a:off x="4148970" y="6103390"/>
              <a:ext cx="8673" cy="10873"/>
            </a:xfrm>
            <a:custGeom>
              <a:avLst/>
              <a:gdLst/>
              <a:ahLst/>
              <a:cxnLst/>
              <a:rect l="l" t="t" r="r" b="b"/>
              <a:pathLst>
                <a:path w="205" h="257" extrusionOk="0">
                  <a:moveTo>
                    <a:pt x="204" y="155"/>
                  </a:moveTo>
                  <a:cubicBezTo>
                    <a:pt x="175" y="73"/>
                    <a:pt x="143" y="1"/>
                    <a:pt x="43" y="31"/>
                  </a:cubicBezTo>
                  <a:cubicBezTo>
                    <a:pt x="22" y="37"/>
                    <a:pt x="0" y="110"/>
                    <a:pt x="12" y="140"/>
                  </a:cubicBezTo>
                  <a:cubicBezTo>
                    <a:pt x="56" y="256"/>
                    <a:pt x="127" y="203"/>
                    <a:pt x="204" y="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8"/>
            <p:cNvSpPr/>
            <p:nvPr/>
          </p:nvSpPr>
          <p:spPr>
            <a:xfrm>
              <a:off x="3257611" y="5537427"/>
              <a:ext cx="14596" cy="6812"/>
            </a:xfrm>
            <a:custGeom>
              <a:avLst/>
              <a:gdLst/>
              <a:ahLst/>
              <a:cxnLst/>
              <a:rect l="l" t="t" r="r" b="b"/>
              <a:pathLst>
                <a:path w="345" h="161" extrusionOk="0">
                  <a:moveTo>
                    <a:pt x="0" y="51"/>
                  </a:moveTo>
                  <a:cubicBezTo>
                    <a:pt x="133" y="93"/>
                    <a:pt x="224" y="122"/>
                    <a:pt x="344" y="161"/>
                  </a:cubicBezTo>
                  <a:cubicBezTo>
                    <a:pt x="221" y="10"/>
                    <a:pt x="193" y="0"/>
                    <a:pt x="0" y="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8"/>
            <p:cNvSpPr/>
            <p:nvPr/>
          </p:nvSpPr>
          <p:spPr>
            <a:xfrm>
              <a:off x="3717930" y="6231585"/>
              <a:ext cx="15146" cy="5458"/>
            </a:xfrm>
            <a:custGeom>
              <a:avLst/>
              <a:gdLst/>
              <a:ahLst/>
              <a:cxnLst/>
              <a:rect l="l" t="t" r="r" b="b"/>
              <a:pathLst>
                <a:path w="358" h="129" extrusionOk="0">
                  <a:moveTo>
                    <a:pt x="0" y="105"/>
                  </a:moveTo>
                  <a:cubicBezTo>
                    <a:pt x="114" y="112"/>
                    <a:pt x="215" y="121"/>
                    <a:pt x="358" y="129"/>
                  </a:cubicBezTo>
                  <a:cubicBezTo>
                    <a:pt x="82" y="1"/>
                    <a:pt x="82" y="1"/>
                    <a:pt x="0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48"/>
            <p:cNvSpPr/>
            <p:nvPr/>
          </p:nvSpPr>
          <p:spPr>
            <a:xfrm>
              <a:off x="3326701" y="5494737"/>
              <a:ext cx="10788" cy="5585"/>
            </a:xfrm>
            <a:custGeom>
              <a:avLst/>
              <a:gdLst/>
              <a:ahLst/>
              <a:cxnLst/>
              <a:rect l="l" t="t" r="r" b="b"/>
              <a:pathLst>
                <a:path w="255" h="132" extrusionOk="0">
                  <a:moveTo>
                    <a:pt x="254" y="100"/>
                  </a:moveTo>
                  <a:cubicBezTo>
                    <a:pt x="173" y="66"/>
                    <a:pt x="93" y="33"/>
                    <a:pt x="10" y="1"/>
                  </a:cubicBezTo>
                  <a:cubicBezTo>
                    <a:pt x="6" y="13"/>
                    <a:pt x="4" y="25"/>
                    <a:pt x="0" y="38"/>
                  </a:cubicBezTo>
                  <a:cubicBezTo>
                    <a:pt x="223" y="131"/>
                    <a:pt x="223" y="131"/>
                    <a:pt x="254" y="1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8"/>
            <p:cNvSpPr/>
            <p:nvPr/>
          </p:nvSpPr>
          <p:spPr>
            <a:xfrm>
              <a:off x="2946177" y="5663210"/>
              <a:ext cx="10535" cy="8208"/>
            </a:xfrm>
            <a:custGeom>
              <a:avLst/>
              <a:gdLst/>
              <a:ahLst/>
              <a:cxnLst/>
              <a:rect l="l" t="t" r="r" b="b"/>
              <a:pathLst>
                <a:path w="249" h="194" extrusionOk="0">
                  <a:moveTo>
                    <a:pt x="40" y="0"/>
                  </a:moveTo>
                  <a:cubicBezTo>
                    <a:pt x="40" y="91"/>
                    <a:pt x="0" y="172"/>
                    <a:pt x="104" y="194"/>
                  </a:cubicBezTo>
                  <a:cubicBezTo>
                    <a:pt x="145" y="146"/>
                    <a:pt x="187" y="96"/>
                    <a:pt x="248" y="23"/>
                  </a:cubicBezTo>
                  <a:cubicBezTo>
                    <a:pt x="159" y="13"/>
                    <a:pt x="102" y="6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8"/>
            <p:cNvSpPr/>
            <p:nvPr/>
          </p:nvSpPr>
          <p:spPr>
            <a:xfrm>
              <a:off x="2950408" y="5671376"/>
              <a:ext cx="423" cy="635"/>
            </a:xfrm>
            <a:custGeom>
              <a:avLst/>
              <a:gdLst/>
              <a:ahLst/>
              <a:cxnLst/>
              <a:rect l="l" t="t" r="r" b="b"/>
              <a:pathLst>
                <a:path w="10" h="15" extrusionOk="0">
                  <a:moveTo>
                    <a:pt x="0" y="5"/>
                  </a:moveTo>
                  <a:cubicBezTo>
                    <a:pt x="0" y="7"/>
                    <a:pt x="0" y="11"/>
                    <a:pt x="1" y="14"/>
                  </a:cubicBezTo>
                  <a:lnTo>
                    <a:pt x="9" y="2"/>
                  </a:lnTo>
                  <a:cubicBezTo>
                    <a:pt x="6" y="2"/>
                    <a:pt x="6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8"/>
            <p:cNvSpPr/>
            <p:nvPr/>
          </p:nvSpPr>
          <p:spPr>
            <a:xfrm>
              <a:off x="3285408" y="5555662"/>
              <a:ext cx="6262" cy="12523"/>
            </a:xfrm>
            <a:custGeom>
              <a:avLst/>
              <a:gdLst/>
              <a:ahLst/>
              <a:cxnLst/>
              <a:rect l="l" t="t" r="r" b="b"/>
              <a:pathLst>
                <a:path w="148" h="296" extrusionOk="0">
                  <a:moveTo>
                    <a:pt x="123" y="296"/>
                  </a:moveTo>
                  <a:cubicBezTo>
                    <a:pt x="135" y="218"/>
                    <a:pt x="148" y="177"/>
                    <a:pt x="144" y="139"/>
                  </a:cubicBezTo>
                  <a:cubicBezTo>
                    <a:pt x="138" y="92"/>
                    <a:pt x="117" y="47"/>
                    <a:pt x="104" y="1"/>
                  </a:cubicBezTo>
                  <a:cubicBezTo>
                    <a:pt x="71" y="21"/>
                    <a:pt x="39" y="40"/>
                    <a:pt x="1" y="63"/>
                  </a:cubicBezTo>
                  <a:cubicBezTo>
                    <a:pt x="38" y="134"/>
                    <a:pt x="70" y="195"/>
                    <a:pt x="123" y="2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8"/>
            <p:cNvSpPr/>
            <p:nvPr/>
          </p:nvSpPr>
          <p:spPr>
            <a:xfrm>
              <a:off x="3289766" y="5555619"/>
              <a:ext cx="127" cy="85"/>
            </a:xfrm>
            <a:custGeom>
              <a:avLst/>
              <a:gdLst/>
              <a:ahLst/>
              <a:cxnLst/>
              <a:rect l="l" t="t" r="r" b="b"/>
              <a:pathLst>
                <a:path w="3" h="2" extrusionOk="0">
                  <a:moveTo>
                    <a:pt x="3" y="1"/>
                  </a:moveTo>
                  <a:lnTo>
                    <a:pt x="1" y="1"/>
                  </a:lnTo>
                  <a:lnTo>
                    <a:pt x="1" y="2"/>
                  </a:lnTo>
                  <a:cubicBezTo>
                    <a:pt x="1" y="1"/>
                    <a:pt x="2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8"/>
            <p:cNvSpPr/>
            <p:nvPr/>
          </p:nvSpPr>
          <p:spPr>
            <a:xfrm>
              <a:off x="2867737" y="5663676"/>
              <a:ext cx="8292" cy="10535"/>
            </a:xfrm>
            <a:custGeom>
              <a:avLst/>
              <a:gdLst/>
              <a:ahLst/>
              <a:cxnLst/>
              <a:rect l="l" t="t" r="r" b="b"/>
              <a:pathLst>
                <a:path w="196" h="249" extrusionOk="0">
                  <a:moveTo>
                    <a:pt x="114" y="1"/>
                  </a:moveTo>
                  <a:cubicBezTo>
                    <a:pt x="0" y="87"/>
                    <a:pt x="53" y="168"/>
                    <a:pt x="78" y="249"/>
                  </a:cubicBezTo>
                  <a:cubicBezTo>
                    <a:pt x="104" y="174"/>
                    <a:pt x="195" y="113"/>
                    <a:pt x="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8"/>
            <p:cNvSpPr/>
            <p:nvPr/>
          </p:nvSpPr>
          <p:spPr>
            <a:xfrm>
              <a:off x="3117189" y="5419724"/>
              <a:ext cx="6515" cy="8927"/>
            </a:xfrm>
            <a:custGeom>
              <a:avLst/>
              <a:gdLst/>
              <a:ahLst/>
              <a:cxnLst/>
              <a:rect l="l" t="t" r="r" b="b"/>
              <a:pathLst>
                <a:path w="154" h="211" extrusionOk="0">
                  <a:moveTo>
                    <a:pt x="43" y="211"/>
                  </a:moveTo>
                  <a:cubicBezTo>
                    <a:pt x="154" y="180"/>
                    <a:pt x="139" y="103"/>
                    <a:pt x="126" y="0"/>
                  </a:cubicBezTo>
                  <a:cubicBezTo>
                    <a:pt x="1" y="45"/>
                    <a:pt x="42" y="136"/>
                    <a:pt x="43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8"/>
            <p:cNvSpPr/>
            <p:nvPr/>
          </p:nvSpPr>
          <p:spPr>
            <a:xfrm>
              <a:off x="3050933" y="5468337"/>
              <a:ext cx="7150" cy="5500"/>
            </a:xfrm>
            <a:custGeom>
              <a:avLst/>
              <a:gdLst/>
              <a:ahLst/>
              <a:cxnLst/>
              <a:rect l="l" t="t" r="r" b="b"/>
              <a:pathLst>
                <a:path w="169" h="130" extrusionOk="0">
                  <a:moveTo>
                    <a:pt x="1" y="52"/>
                  </a:moveTo>
                  <a:lnTo>
                    <a:pt x="36" y="130"/>
                  </a:lnTo>
                  <a:cubicBezTo>
                    <a:pt x="80" y="109"/>
                    <a:pt x="125" y="88"/>
                    <a:pt x="168" y="65"/>
                  </a:cubicBezTo>
                  <a:cubicBezTo>
                    <a:pt x="160" y="43"/>
                    <a:pt x="151" y="22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8"/>
            <p:cNvSpPr/>
            <p:nvPr/>
          </p:nvSpPr>
          <p:spPr>
            <a:xfrm>
              <a:off x="3995898" y="5922901"/>
              <a:ext cx="11465" cy="7531"/>
            </a:xfrm>
            <a:custGeom>
              <a:avLst/>
              <a:gdLst/>
              <a:ahLst/>
              <a:cxnLst/>
              <a:rect l="l" t="t" r="r" b="b"/>
              <a:pathLst>
                <a:path w="271" h="178" extrusionOk="0">
                  <a:moveTo>
                    <a:pt x="1" y="100"/>
                  </a:moveTo>
                  <a:cubicBezTo>
                    <a:pt x="58" y="99"/>
                    <a:pt x="107" y="87"/>
                    <a:pt x="141" y="100"/>
                  </a:cubicBezTo>
                  <a:cubicBezTo>
                    <a:pt x="183" y="118"/>
                    <a:pt x="209" y="177"/>
                    <a:pt x="270" y="137"/>
                  </a:cubicBezTo>
                  <a:cubicBezTo>
                    <a:pt x="159" y="11"/>
                    <a:pt x="102" y="0"/>
                    <a:pt x="1" y="1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8"/>
            <p:cNvSpPr/>
            <p:nvPr/>
          </p:nvSpPr>
          <p:spPr>
            <a:xfrm>
              <a:off x="3735445" y="5641633"/>
              <a:ext cx="296" cy="296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1"/>
                  </a:moveTo>
                  <a:cubicBezTo>
                    <a:pt x="1" y="2"/>
                    <a:pt x="6" y="7"/>
                    <a:pt x="6" y="7"/>
                  </a:cubicBezTo>
                  <a:cubicBezTo>
                    <a:pt x="3" y="6"/>
                    <a:pt x="2" y="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8"/>
            <p:cNvSpPr/>
            <p:nvPr/>
          </p:nvSpPr>
          <p:spPr>
            <a:xfrm>
              <a:off x="3731807" y="5635244"/>
              <a:ext cx="11000" cy="6431"/>
            </a:xfrm>
            <a:custGeom>
              <a:avLst/>
              <a:gdLst/>
              <a:ahLst/>
              <a:cxnLst/>
              <a:rect l="l" t="t" r="r" b="b"/>
              <a:pathLst>
                <a:path w="260" h="152" extrusionOk="0">
                  <a:moveTo>
                    <a:pt x="0" y="1"/>
                  </a:moveTo>
                  <a:cubicBezTo>
                    <a:pt x="35" y="59"/>
                    <a:pt x="61" y="106"/>
                    <a:pt x="87" y="152"/>
                  </a:cubicBezTo>
                  <a:cubicBezTo>
                    <a:pt x="135" y="124"/>
                    <a:pt x="183" y="97"/>
                    <a:pt x="260" y="56"/>
                  </a:cubicBezTo>
                  <a:cubicBezTo>
                    <a:pt x="150" y="32"/>
                    <a:pt x="85" y="1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8"/>
            <p:cNvSpPr/>
            <p:nvPr/>
          </p:nvSpPr>
          <p:spPr>
            <a:xfrm>
              <a:off x="3969582" y="6260398"/>
              <a:ext cx="10069" cy="6431"/>
            </a:xfrm>
            <a:custGeom>
              <a:avLst/>
              <a:gdLst/>
              <a:ahLst/>
              <a:cxnLst/>
              <a:rect l="l" t="t" r="r" b="b"/>
              <a:pathLst>
                <a:path w="238" h="152" extrusionOk="0">
                  <a:moveTo>
                    <a:pt x="1" y="151"/>
                  </a:moveTo>
                  <a:cubicBezTo>
                    <a:pt x="102" y="138"/>
                    <a:pt x="169" y="129"/>
                    <a:pt x="237" y="120"/>
                  </a:cubicBezTo>
                  <a:cubicBezTo>
                    <a:pt x="235" y="104"/>
                    <a:pt x="232" y="89"/>
                    <a:pt x="231" y="73"/>
                  </a:cubicBezTo>
                  <a:cubicBezTo>
                    <a:pt x="168" y="128"/>
                    <a:pt x="86" y="0"/>
                    <a:pt x="1" y="1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8"/>
            <p:cNvSpPr/>
            <p:nvPr/>
          </p:nvSpPr>
          <p:spPr>
            <a:xfrm>
              <a:off x="4141355" y="6142314"/>
              <a:ext cx="7404" cy="6685"/>
            </a:xfrm>
            <a:custGeom>
              <a:avLst/>
              <a:gdLst/>
              <a:ahLst/>
              <a:cxnLst/>
              <a:rect l="l" t="t" r="r" b="b"/>
              <a:pathLst>
                <a:path w="175" h="158" extrusionOk="0">
                  <a:moveTo>
                    <a:pt x="1" y="1"/>
                  </a:moveTo>
                  <a:cubicBezTo>
                    <a:pt x="45" y="74"/>
                    <a:pt x="69" y="116"/>
                    <a:pt x="94" y="157"/>
                  </a:cubicBezTo>
                  <a:cubicBezTo>
                    <a:pt x="118" y="139"/>
                    <a:pt x="159" y="126"/>
                    <a:pt x="161" y="107"/>
                  </a:cubicBezTo>
                  <a:cubicBezTo>
                    <a:pt x="175" y="17"/>
                    <a:pt x="109" y="1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8"/>
            <p:cNvSpPr/>
            <p:nvPr/>
          </p:nvSpPr>
          <p:spPr>
            <a:xfrm>
              <a:off x="3518359" y="5820853"/>
              <a:ext cx="6431" cy="8292"/>
            </a:xfrm>
            <a:custGeom>
              <a:avLst/>
              <a:gdLst/>
              <a:ahLst/>
              <a:cxnLst/>
              <a:rect l="l" t="t" r="r" b="b"/>
              <a:pathLst>
                <a:path w="152" h="196" extrusionOk="0">
                  <a:moveTo>
                    <a:pt x="12" y="73"/>
                  </a:moveTo>
                  <a:cubicBezTo>
                    <a:pt x="0" y="93"/>
                    <a:pt x="7" y="146"/>
                    <a:pt x="22" y="155"/>
                  </a:cubicBezTo>
                  <a:cubicBezTo>
                    <a:pt x="90" y="196"/>
                    <a:pt x="107" y="126"/>
                    <a:pt x="138" y="92"/>
                  </a:cubicBezTo>
                  <a:cubicBezTo>
                    <a:pt x="142" y="87"/>
                    <a:pt x="146" y="81"/>
                    <a:pt x="151" y="74"/>
                  </a:cubicBezTo>
                  <a:cubicBezTo>
                    <a:pt x="105" y="25"/>
                    <a:pt x="55" y="0"/>
                    <a:pt x="12" y="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8"/>
            <p:cNvSpPr/>
            <p:nvPr/>
          </p:nvSpPr>
          <p:spPr>
            <a:xfrm>
              <a:off x="3664832" y="5827580"/>
              <a:ext cx="7912" cy="8335"/>
            </a:xfrm>
            <a:custGeom>
              <a:avLst/>
              <a:gdLst/>
              <a:ahLst/>
              <a:cxnLst/>
              <a:rect l="l" t="t" r="r" b="b"/>
              <a:pathLst>
                <a:path w="187" h="197" extrusionOk="0">
                  <a:moveTo>
                    <a:pt x="119" y="169"/>
                  </a:moveTo>
                  <a:cubicBezTo>
                    <a:pt x="129" y="181"/>
                    <a:pt x="151" y="184"/>
                    <a:pt x="183" y="196"/>
                  </a:cubicBezTo>
                  <a:cubicBezTo>
                    <a:pt x="185" y="139"/>
                    <a:pt x="185" y="92"/>
                    <a:pt x="186" y="29"/>
                  </a:cubicBezTo>
                  <a:cubicBezTo>
                    <a:pt x="119" y="18"/>
                    <a:pt x="60" y="9"/>
                    <a:pt x="1" y="0"/>
                  </a:cubicBezTo>
                  <a:cubicBezTo>
                    <a:pt x="100" y="13"/>
                    <a:pt x="79" y="113"/>
                    <a:pt x="119" y="1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8"/>
            <p:cNvSpPr/>
            <p:nvPr/>
          </p:nvSpPr>
          <p:spPr>
            <a:xfrm>
              <a:off x="3543491" y="5605036"/>
              <a:ext cx="8250" cy="7446"/>
            </a:xfrm>
            <a:custGeom>
              <a:avLst/>
              <a:gdLst/>
              <a:ahLst/>
              <a:cxnLst/>
              <a:rect l="l" t="t" r="r" b="b"/>
              <a:pathLst>
                <a:path w="195" h="176" extrusionOk="0">
                  <a:moveTo>
                    <a:pt x="194" y="1"/>
                  </a:moveTo>
                  <a:cubicBezTo>
                    <a:pt x="149" y="16"/>
                    <a:pt x="118" y="21"/>
                    <a:pt x="99" y="36"/>
                  </a:cubicBezTo>
                  <a:cubicBezTo>
                    <a:pt x="63" y="66"/>
                    <a:pt x="33" y="104"/>
                    <a:pt x="0" y="137"/>
                  </a:cubicBezTo>
                  <a:cubicBezTo>
                    <a:pt x="54" y="151"/>
                    <a:pt x="108" y="162"/>
                    <a:pt x="161" y="176"/>
                  </a:cubicBezTo>
                  <a:cubicBezTo>
                    <a:pt x="173" y="116"/>
                    <a:pt x="180" y="70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8"/>
            <p:cNvSpPr/>
            <p:nvPr/>
          </p:nvSpPr>
          <p:spPr>
            <a:xfrm>
              <a:off x="3477574" y="6105209"/>
              <a:ext cx="7531" cy="6092"/>
            </a:xfrm>
            <a:custGeom>
              <a:avLst/>
              <a:gdLst/>
              <a:ahLst/>
              <a:cxnLst/>
              <a:rect l="l" t="t" r="r" b="b"/>
              <a:pathLst>
                <a:path w="178" h="144" extrusionOk="0">
                  <a:moveTo>
                    <a:pt x="14" y="35"/>
                  </a:moveTo>
                  <a:cubicBezTo>
                    <a:pt x="9" y="52"/>
                    <a:pt x="6" y="70"/>
                    <a:pt x="1" y="87"/>
                  </a:cubicBezTo>
                  <a:cubicBezTo>
                    <a:pt x="50" y="103"/>
                    <a:pt x="101" y="119"/>
                    <a:pt x="178" y="143"/>
                  </a:cubicBezTo>
                  <a:cubicBezTo>
                    <a:pt x="141" y="20"/>
                    <a:pt x="90" y="1"/>
                    <a:pt x="14" y="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8"/>
            <p:cNvSpPr/>
            <p:nvPr/>
          </p:nvSpPr>
          <p:spPr>
            <a:xfrm>
              <a:off x="3939458" y="6194608"/>
              <a:ext cx="6769" cy="5204"/>
            </a:xfrm>
            <a:custGeom>
              <a:avLst/>
              <a:gdLst/>
              <a:ahLst/>
              <a:cxnLst/>
              <a:rect l="l" t="t" r="r" b="b"/>
              <a:pathLst>
                <a:path w="160" h="123" extrusionOk="0">
                  <a:moveTo>
                    <a:pt x="1" y="64"/>
                  </a:moveTo>
                  <a:cubicBezTo>
                    <a:pt x="47" y="84"/>
                    <a:pt x="94" y="104"/>
                    <a:pt x="140" y="123"/>
                  </a:cubicBezTo>
                  <a:cubicBezTo>
                    <a:pt x="145" y="106"/>
                    <a:pt x="159" y="76"/>
                    <a:pt x="155" y="74"/>
                  </a:cubicBezTo>
                  <a:cubicBezTo>
                    <a:pt x="118" y="46"/>
                    <a:pt x="76" y="24"/>
                    <a:pt x="35" y="1"/>
                  </a:cubicBezTo>
                  <a:cubicBezTo>
                    <a:pt x="24" y="23"/>
                    <a:pt x="13" y="43"/>
                    <a:pt x="1" y="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8"/>
            <p:cNvSpPr/>
            <p:nvPr/>
          </p:nvSpPr>
          <p:spPr>
            <a:xfrm>
              <a:off x="3696056" y="6030704"/>
              <a:ext cx="296" cy="423"/>
            </a:xfrm>
            <a:custGeom>
              <a:avLst/>
              <a:gdLst/>
              <a:ahLst/>
              <a:cxnLst/>
              <a:rect l="l" t="t" r="r" b="b"/>
              <a:pathLst>
                <a:path w="7" h="10" extrusionOk="0">
                  <a:moveTo>
                    <a:pt x="0" y="1"/>
                  </a:moveTo>
                  <a:lnTo>
                    <a:pt x="5" y="9"/>
                  </a:lnTo>
                  <a:cubicBezTo>
                    <a:pt x="6" y="8"/>
                    <a:pt x="6" y="6"/>
                    <a:pt x="7" y="5"/>
                  </a:cubicBezTo>
                  <a:cubicBezTo>
                    <a:pt x="5" y="3"/>
                    <a:pt x="1" y="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8"/>
            <p:cNvSpPr/>
            <p:nvPr/>
          </p:nvSpPr>
          <p:spPr>
            <a:xfrm>
              <a:off x="3696267" y="6026981"/>
              <a:ext cx="7192" cy="5712"/>
            </a:xfrm>
            <a:custGeom>
              <a:avLst/>
              <a:gdLst/>
              <a:ahLst/>
              <a:cxnLst/>
              <a:rect l="l" t="t" r="r" b="b"/>
              <a:pathLst>
                <a:path w="170" h="135" extrusionOk="0">
                  <a:moveTo>
                    <a:pt x="169" y="45"/>
                  </a:moveTo>
                  <a:cubicBezTo>
                    <a:pt x="90" y="0"/>
                    <a:pt x="36" y="15"/>
                    <a:pt x="1" y="92"/>
                  </a:cubicBezTo>
                  <a:cubicBezTo>
                    <a:pt x="70" y="135"/>
                    <a:pt x="117" y="93"/>
                    <a:pt x="169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8"/>
            <p:cNvSpPr/>
            <p:nvPr/>
          </p:nvSpPr>
          <p:spPr>
            <a:xfrm>
              <a:off x="3698002" y="5699130"/>
              <a:ext cx="7869" cy="4400"/>
            </a:xfrm>
            <a:custGeom>
              <a:avLst/>
              <a:gdLst/>
              <a:ahLst/>
              <a:cxnLst/>
              <a:rect l="l" t="t" r="r" b="b"/>
              <a:pathLst>
                <a:path w="186" h="104" extrusionOk="0">
                  <a:moveTo>
                    <a:pt x="186" y="78"/>
                  </a:moveTo>
                  <a:cubicBezTo>
                    <a:pt x="84" y="0"/>
                    <a:pt x="84" y="0"/>
                    <a:pt x="0" y="23"/>
                  </a:cubicBezTo>
                  <a:cubicBezTo>
                    <a:pt x="48" y="89"/>
                    <a:pt x="105" y="103"/>
                    <a:pt x="186" y="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8"/>
            <p:cNvSpPr/>
            <p:nvPr/>
          </p:nvSpPr>
          <p:spPr>
            <a:xfrm>
              <a:off x="3621212" y="5819626"/>
              <a:ext cx="7912" cy="6685"/>
            </a:xfrm>
            <a:custGeom>
              <a:avLst/>
              <a:gdLst/>
              <a:ahLst/>
              <a:cxnLst/>
              <a:rect l="l" t="t" r="r" b="b"/>
              <a:pathLst>
                <a:path w="187" h="158" extrusionOk="0">
                  <a:moveTo>
                    <a:pt x="0" y="46"/>
                  </a:moveTo>
                  <a:cubicBezTo>
                    <a:pt x="68" y="56"/>
                    <a:pt x="88" y="157"/>
                    <a:pt x="187" y="112"/>
                  </a:cubicBezTo>
                  <a:cubicBezTo>
                    <a:pt x="132" y="75"/>
                    <a:pt x="76" y="37"/>
                    <a:pt x="21" y="1"/>
                  </a:cubicBezTo>
                  <a:cubicBezTo>
                    <a:pt x="14" y="14"/>
                    <a:pt x="7" y="30"/>
                    <a:pt x="0" y="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8"/>
            <p:cNvSpPr/>
            <p:nvPr/>
          </p:nvSpPr>
          <p:spPr>
            <a:xfrm>
              <a:off x="2870148" y="5679372"/>
              <a:ext cx="4062" cy="4908"/>
            </a:xfrm>
            <a:custGeom>
              <a:avLst/>
              <a:gdLst/>
              <a:ahLst/>
              <a:cxnLst/>
              <a:rect l="l" t="t" r="r" b="b"/>
              <a:pathLst>
                <a:path w="96" h="116" extrusionOk="0">
                  <a:moveTo>
                    <a:pt x="1" y="27"/>
                  </a:moveTo>
                  <a:cubicBezTo>
                    <a:pt x="21" y="57"/>
                    <a:pt x="38" y="86"/>
                    <a:pt x="58" y="115"/>
                  </a:cubicBezTo>
                  <a:cubicBezTo>
                    <a:pt x="71" y="93"/>
                    <a:pt x="82" y="70"/>
                    <a:pt x="96" y="47"/>
                  </a:cubicBezTo>
                  <a:cubicBezTo>
                    <a:pt x="75" y="32"/>
                    <a:pt x="54" y="16"/>
                    <a:pt x="32" y="0"/>
                  </a:cubicBezTo>
                  <a:cubicBezTo>
                    <a:pt x="22" y="10"/>
                    <a:pt x="11" y="19"/>
                    <a:pt x="1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8"/>
            <p:cNvSpPr/>
            <p:nvPr/>
          </p:nvSpPr>
          <p:spPr>
            <a:xfrm>
              <a:off x="2956881" y="5669345"/>
              <a:ext cx="3892" cy="4781"/>
            </a:xfrm>
            <a:custGeom>
              <a:avLst/>
              <a:gdLst/>
              <a:ahLst/>
              <a:cxnLst/>
              <a:rect l="l" t="t" r="r" b="b"/>
              <a:pathLst>
                <a:path w="92" h="113" extrusionOk="0">
                  <a:moveTo>
                    <a:pt x="0" y="32"/>
                  </a:moveTo>
                  <a:cubicBezTo>
                    <a:pt x="4" y="59"/>
                    <a:pt x="16" y="85"/>
                    <a:pt x="25" y="112"/>
                  </a:cubicBezTo>
                  <a:lnTo>
                    <a:pt x="92" y="90"/>
                  </a:lnTo>
                  <a:cubicBezTo>
                    <a:pt x="78" y="62"/>
                    <a:pt x="67" y="34"/>
                    <a:pt x="52" y="1"/>
                  </a:cubicBezTo>
                  <a:cubicBezTo>
                    <a:pt x="28" y="16"/>
                    <a:pt x="0" y="26"/>
                    <a:pt x="0" y="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8"/>
            <p:cNvSpPr/>
            <p:nvPr/>
          </p:nvSpPr>
          <p:spPr>
            <a:xfrm>
              <a:off x="3169482" y="5666764"/>
              <a:ext cx="6177" cy="2835"/>
            </a:xfrm>
            <a:custGeom>
              <a:avLst/>
              <a:gdLst/>
              <a:ahLst/>
              <a:cxnLst/>
              <a:rect l="l" t="t" r="r" b="b"/>
              <a:pathLst>
                <a:path w="146" h="67" extrusionOk="0">
                  <a:moveTo>
                    <a:pt x="143" y="0"/>
                  </a:moveTo>
                  <a:cubicBezTo>
                    <a:pt x="95" y="2"/>
                    <a:pt x="47" y="4"/>
                    <a:pt x="0" y="6"/>
                  </a:cubicBezTo>
                  <a:lnTo>
                    <a:pt x="0" y="58"/>
                  </a:lnTo>
                  <a:lnTo>
                    <a:pt x="145" y="66"/>
                  </a:lnTo>
                  <a:cubicBezTo>
                    <a:pt x="143" y="42"/>
                    <a:pt x="143" y="21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8"/>
            <p:cNvSpPr/>
            <p:nvPr/>
          </p:nvSpPr>
          <p:spPr>
            <a:xfrm>
              <a:off x="3436069" y="5834391"/>
              <a:ext cx="8081" cy="4992"/>
            </a:xfrm>
            <a:custGeom>
              <a:avLst/>
              <a:gdLst/>
              <a:ahLst/>
              <a:cxnLst/>
              <a:rect l="l" t="t" r="r" b="b"/>
              <a:pathLst>
                <a:path w="191" h="118" extrusionOk="0">
                  <a:moveTo>
                    <a:pt x="191" y="54"/>
                  </a:moveTo>
                  <a:cubicBezTo>
                    <a:pt x="112" y="32"/>
                    <a:pt x="70" y="20"/>
                    <a:pt x="0" y="1"/>
                  </a:cubicBezTo>
                  <a:cubicBezTo>
                    <a:pt x="34" y="110"/>
                    <a:pt x="78" y="118"/>
                    <a:pt x="191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8"/>
            <p:cNvSpPr/>
            <p:nvPr/>
          </p:nvSpPr>
          <p:spPr>
            <a:xfrm>
              <a:off x="3898841" y="5670530"/>
              <a:ext cx="5627" cy="4781"/>
            </a:xfrm>
            <a:custGeom>
              <a:avLst/>
              <a:gdLst/>
              <a:ahLst/>
              <a:cxnLst/>
              <a:rect l="l" t="t" r="r" b="b"/>
              <a:pathLst>
                <a:path w="133" h="113" extrusionOk="0">
                  <a:moveTo>
                    <a:pt x="114" y="20"/>
                  </a:moveTo>
                  <a:cubicBezTo>
                    <a:pt x="36" y="0"/>
                    <a:pt x="17" y="57"/>
                    <a:pt x="0" y="113"/>
                  </a:cubicBezTo>
                  <a:cubicBezTo>
                    <a:pt x="44" y="104"/>
                    <a:pt x="89" y="95"/>
                    <a:pt x="133" y="88"/>
                  </a:cubicBezTo>
                  <a:cubicBezTo>
                    <a:pt x="125" y="64"/>
                    <a:pt x="124" y="22"/>
                    <a:pt x="114" y="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8"/>
            <p:cNvSpPr/>
            <p:nvPr/>
          </p:nvSpPr>
          <p:spPr>
            <a:xfrm>
              <a:off x="3462258" y="5505780"/>
              <a:ext cx="6642" cy="3850"/>
            </a:xfrm>
            <a:custGeom>
              <a:avLst/>
              <a:gdLst/>
              <a:ahLst/>
              <a:cxnLst/>
              <a:rect l="l" t="t" r="r" b="b"/>
              <a:pathLst>
                <a:path w="157" h="91" extrusionOk="0">
                  <a:moveTo>
                    <a:pt x="13" y="91"/>
                  </a:moveTo>
                  <a:cubicBezTo>
                    <a:pt x="61" y="78"/>
                    <a:pt x="108" y="66"/>
                    <a:pt x="156" y="53"/>
                  </a:cubicBezTo>
                  <a:cubicBezTo>
                    <a:pt x="151" y="35"/>
                    <a:pt x="145" y="18"/>
                    <a:pt x="140" y="0"/>
                  </a:cubicBezTo>
                  <a:cubicBezTo>
                    <a:pt x="94" y="18"/>
                    <a:pt x="47" y="37"/>
                    <a:pt x="1" y="56"/>
                  </a:cubicBezTo>
                  <a:cubicBezTo>
                    <a:pt x="4" y="68"/>
                    <a:pt x="9" y="81"/>
                    <a:pt x="13" y="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8"/>
            <p:cNvSpPr/>
            <p:nvPr/>
          </p:nvSpPr>
          <p:spPr>
            <a:xfrm>
              <a:off x="3392153" y="5656356"/>
              <a:ext cx="4231" cy="6431"/>
            </a:xfrm>
            <a:custGeom>
              <a:avLst/>
              <a:gdLst/>
              <a:ahLst/>
              <a:cxnLst/>
              <a:rect l="l" t="t" r="r" b="b"/>
              <a:pathLst>
                <a:path w="100" h="152" extrusionOk="0">
                  <a:moveTo>
                    <a:pt x="99" y="12"/>
                  </a:moveTo>
                  <a:lnTo>
                    <a:pt x="48" y="1"/>
                  </a:lnTo>
                  <a:cubicBezTo>
                    <a:pt x="33" y="46"/>
                    <a:pt x="16" y="90"/>
                    <a:pt x="0" y="136"/>
                  </a:cubicBezTo>
                  <a:cubicBezTo>
                    <a:pt x="15" y="141"/>
                    <a:pt x="27" y="146"/>
                    <a:pt x="42" y="152"/>
                  </a:cubicBezTo>
                  <a:cubicBezTo>
                    <a:pt x="63" y="105"/>
                    <a:pt x="82" y="58"/>
                    <a:pt x="99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8"/>
            <p:cNvSpPr/>
            <p:nvPr/>
          </p:nvSpPr>
          <p:spPr>
            <a:xfrm>
              <a:off x="3659755" y="5836380"/>
              <a:ext cx="4865" cy="2919"/>
            </a:xfrm>
            <a:custGeom>
              <a:avLst/>
              <a:gdLst/>
              <a:ahLst/>
              <a:cxnLst/>
              <a:rect l="l" t="t" r="r" b="b"/>
              <a:pathLst>
                <a:path w="115" h="69" extrusionOk="0">
                  <a:moveTo>
                    <a:pt x="1" y="50"/>
                  </a:moveTo>
                  <a:cubicBezTo>
                    <a:pt x="36" y="56"/>
                    <a:pt x="72" y="61"/>
                    <a:pt x="107" y="69"/>
                  </a:cubicBezTo>
                  <a:cubicBezTo>
                    <a:pt x="109" y="55"/>
                    <a:pt x="112" y="44"/>
                    <a:pt x="114" y="30"/>
                  </a:cubicBezTo>
                  <a:cubicBezTo>
                    <a:pt x="81" y="20"/>
                    <a:pt x="48" y="11"/>
                    <a:pt x="14" y="1"/>
                  </a:cubicBezTo>
                  <a:cubicBezTo>
                    <a:pt x="10" y="18"/>
                    <a:pt x="5" y="33"/>
                    <a:pt x="1" y="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8"/>
            <p:cNvSpPr/>
            <p:nvPr/>
          </p:nvSpPr>
          <p:spPr>
            <a:xfrm>
              <a:off x="4116646" y="6154161"/>
              <a:ext cx="4781" cy="5204"/>
            </a:xfrm>
            <a:custGeom>
              <a:avLst/>
              <a:gdLst/>
              <a:ahLst/>
              <a:cxnLst/>
              <a:rect l="l" t="t" r="r" b="b"/>
              <a:pathLst>
                <a:path w="113" h="123" extrusionOk="0">
                  <a:moveTo>
                    <a:pt x="0" y="8"/>
                  </a:moveTo>
                  <a:cubicBezTo>
                    <a:pt x="12" y="70"/>
                    <a:pt x="21" y="122"/>
                    <a:pt x="113" y="107"/>
                  </a:cubicBezTo>
                  <a:cubicBezTo>
                    <a:pt x="113" y="33"/>
                    <a:pt x="84" y="0"/>
                    <a:pt x="0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8"/>
            <p:cNvSpPr/>
            <p:nvPr/>
          </p:nvSpPr>
          <p:spPr>
            <a:xfrm>
              <a:off x="3043402" y="5280190"/>
              <a:ext cx="4062" cy="3935"/>
            </a:xfrm>
            <a:custGeom>
              <a:avLst/>
              <a:gdLst/>
              <a:ahLst/>
              <a:cxnLst/>
              <a:rect l="l" t="t" r="r" b="b"/>
              <a:pathLst>
                <a:path w="96" h="93" extrusionOk="0">
                  <a:moveTo>
                    <a:pt x="1" y="37"/>
                  </a:moveTo>
                  <a:cubicBezTo>
                    <a:pt x="21" y="56"/>
                    <a:pt x="43" y="74"/>
                    <a:pt x="64" y="92"/>
                  </a:cubicBezTo>
                  <a:cubicBezTo>
                    <a:pt x="75" y="79"/>
                    <a:pt x="95" y="55"/>
                    <a:pt x="94" y="53"/>
                  </a:cubicBezTo>
                  <a:cubicBezTo>
                    <a:pt x="76" y="34"/>
                    <a:pt x="53" y="18"/>
                    <a:pt x="32" y="1"/>
                  </a:cubicBezTo>
                  <a:cubicBezTo>
                    <a:pt x="21" y="14"/>
                    <a:pt x="11" y="26"/>
                    <a:pt x="1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8"/>
            <p:cNvSpPr/>
            <p:nvPr/>
          </p:nvSpPr>
          <p:spPr>
            <a:xfrm>
              <a:off x="3106485" y="5485133"/>
              <a:ext cx="5077" cy="2158"/>
            </a:xfrm>
            <a:custGeom>
              <a:avLst/>
              <a:gdLst/>
              <a:ahLst/>
              <a:cxnLst/>
              <a:rect l="l" t="t" r="r" b="b"/>
              <a:pathLst>
                <a:path w="120" h="51" extrusionOk="0">
                  <a:moveTo>
                    <a:pt x="5" y="51"/>
                  </a:moveTo>
                  <a:cubicBezTo>
                    <a:pt x="42" y="49"/>
                    <a:pt x="81" y="48"/>
                    <a:pt x="119" y="48"/>
                  </a:cubicBezTo>
                  <a:cubicBezTo>
                    <a:pt x="118" y="32"/>
                    <a:pt x="115" y="16"/>
                    <a:pt x="113" y="1"/>
                  </a:cubicBezTo>
                  <a:cubicBezTo>
                    <a:pt x="75" y="8"/>
                    <a:pt x="38" y="17"/>
                    <a:pt x="1" y="26"/>
                  </a:cubicBezTo>
                  <a:cubicBezTo>
                    <a:pt x="2" y="35"/>
                    <a:pt x="4" y="42"/>
                    <a:pt x="5" y="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8"/>
            <p:cNvSpPr/>
            <p:nvPr/>
          </p:nvSpPr>
          <p:spPr>
            <a:xfrm>
              <a:off x="3742426" y="6238989"/>
              <a:ext cx="5500" cy="2877"/>
            </a:xfrm>
            <a:custGeom>
              <a:avLst/>
              <a:gdLst/>
              <a:ahLst/>
              <a:cxnLst/>
              <a:rect l="l" t="t" r="r" b="b"/>
              <a:pathLst>
                <a:path w="130" h="68" extrusionOk="0">
                  <a:moveTo>
                    <a:pt x="79" y="6"/>
                  </a:moveTo>
                  <a:cubicBezTo>
                    <a:pt x="57" y="1"/>
                    <a:pt x="31" y="5"/>
                    <a:pt x="8" y="6"/>
                  </a:cubicBezTo>
                  <a:cubicBezTo>
                    <a:pt x="5" y="20"/>
                    <a:pt x="4" y="31"/>
                    <a:pt x="0" y="43"/>
                  </a:cubicBezTo>
                  <a:cubicBezTo>
                    <a:pt x="44" y="51"/>
                    <a:pt x="87" y="59"/>
                    <a:pt x="130" y="68"/>
                  </a:cubicBezTo>
                  <a:cubicBezTo>
                    <a:pt x="119" y="29"/>
                    <a:pt x="102" y="11"/>
                    <a:pt x="79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8"/>
            <p:cNvSpPr/>
            <p:nvPr/>
          </p:nvSpPr>
          <p:spPr>
            <a:xfrm>
              <a:off x="2773642" y="5496176"/>
              <a:ext cx="4231" cy="3342"/>
            </a:xfrm>
            <a:custGeom>
              <a:avLst/>
              <a:gdLst/>
              <a:ahLst/>
              <a:cxnLst/>
              <a:rect l="l" t="t" r="r" b="b"/>
              <a:pathLst>
                <a:path w="100" h="79" extrusionOk="0">
                  <a:moveTo>
                    <a:pt x="1" y="30"/>
                  </a:moveTo>
                  <a:cubicBezTo>
                    <a:pt x="27" y="47"/>
                    <a:pt x="54" y="63"/>
                    <a:pt x="80" y="78"/>
                  </a:cubicBezTo>
                  <a:cubicBezTo>
                    <a:pt x="87" y="62"/>
                    <a:pt x="94" y="46"/>
                    <a:pt x="100" y="29"/>
                  </a:cubicBezTo>
                  <a:cubicBezTo>
                    <a:pt x="72" y="20"/>
                    <a:pt x="44" y="11"/>
                    <a:pt x="16" y="0"/>
                  </a:cubicBezTo>
                  <a:cubicBezTo>
                    <a:pt x="10" y="11"/>
                    <a:pt x="5" y="21"/>
                    <a:pt x="1" y="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8"/>
            <p:cNvSpPr/>
            <p:nvPr/>
          </p:nvSpPr>
          <p:spPr>
            <a:xfrm>
              <a:off x="3472158" y="5858973"/>
              <a:ext cx="5373" cy="1946"/>
            </a:xfrm>
            <a:custGeom>
              <a:avLst/>
              <a:gdLst/>
              <a:ahLst/>
              <a:cxnLst/>
              <a:rect l="l" t="t" r="r" b="b"/>
              <a:pathLst>
                <a:path w="127" h="46" extrusionOk="0">
                  <a:moveTo>
                    <a:pt x="123" y="0"/>
                  </a:moveTo>
                  <a:cubicBezTo>
                    <a:pt x="83" y="7"/>
                    <a:pt x="42" y="15"/>
                    <a:pt x="0" y="21"/>
                  </a:cubicBezTo>
                  <a:cubicBezTo>
                    <a:pt x="1" y="29"/>
                    <a:pt x="1" y="37"/>
                    <a:pt x="4" y="45"/>
                  </a:cubicBezTo>
                  <a:cubicBezTo>
                    <a:pt x="45" y="43"/>
                    <a:pt x="85" y="42"/>
                    <a:pt x="126" y="40"/>
                  </a:cubicBezTo>
                  <a:cubicBezTo>
                    <a:pt x="126" y="27"/>
                    <a:pt x="124" y="15"/>
                    <a:pt x="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8"/>
            <p:cNvSpPr/>
            <p:nvPr/>
          </p:nvSpPr>
          <p:spPr>
            <a:xfrm>
              <a:off x="3463358" y="5858127"/>
              <a:ext cx="4019" cy="2412"/>
            </a:xfrm>
            <a:custGeom>
              <a:avLst/>
              <a:gdLst/>
              <a:ahLst/>
              <a:cxnLst/>
              <a:rect l="l" t="t" r="r" b="b"/>
              <a:pathLst>
                <a:path w="95" h="57" extrusionOk="0">
                  <a:moveTo>
                    <a:pt x="4" y="1"/>
                  </a:moveTo>
                  <a:cubicBezTo>
                    <a:pt x="3" y="14"/>
                    <a:pt x="1" y="27"/>
                    <a:pt x="0" y="41"/>
                  </a:cubicBezTo>
                  <a:lnTo>
                    <a:pt x="82" y="57"/>
                  </a:lnTo>
                  <a:cubicBezTo>
                    <a:pt x="86" y="41"/>
                    <a:pt x="92" y="24"/>
                    <a:pt x="95" y="8"/>
                  </a:cubicBezTo>
                  <a:cubicBezTo>
                    <a:pt x="66" y="6"/>
                    <a:pt x="35" y="4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8"/>
            <p:cNvSpPr/>
            <p:nvPr/>
          </p:nvSpPr>
          <p:spPr>
            <a:xfrm>
              <a:off x="3570822" y="5638121"/>
              <a:ext cx="3258" cy="4569"/>
            </a:xfrm>
            <a:custGeom>
              <a:avLst/>
              <a:gdLst/>
              <a:ahLst/>
              <a:cxnLst/>
              <a:rect l="l" t="t" r="r" b="b"/>
              <a:pathLst>
                <a:path w="77" h="108" extrusionOk="0">
                  <a:moveTo>
                    <a:pt x="0" y="87"/>
                  </a:moveTo>
                  <a:cubicBezTo>
                    <a:pt x="16" y="93"/>
                    <a:pt x="29" y="99"/>
                    <a:pt x="44" y="108"/>
                  </a:cubicBezTo>
                  <a:cubicBezTo>
                    <a:pt x="54" y="76"/>
                    <a:pt x="65" y="43"/>
                    <a:pt x="76" y="12"/>
                  </a:cubicBezTo>
                  <a:cubicBezTo>
                    <a:pt x="68" y="9"/>
                    <a:pt x="58" y="4"/>
                    <a:pt x="48" y="0"/>
                  </a:cubicBezTo>
                  <a:cubicBezTo>
                    <a:pt x="31" y="29"/>
                    <a:pt x="16" y="58"/>
                    <a:pt x="0" y="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8"/>
            <p:cNvSpPr/>
            <p:nvPr/>
          </p:nvSpPr>
          <p:spPr>
            <a:xfrm>
              <a:off x="3749915" y="5683265"/>
              <a:ext cx="2115" cy="6727"/>
            </a:xfrm>
            <a:custGeom>
              <a:avLst/>
              <a:gdLst/>
              <a:ahLst/>
              <a:cxnLst/>
              <a:rect l="l" t="t" r="r" b="b"/>
              <a:pathLst>
                <a:path w="50" h="159" extrusionOk="0">
                  <a:moveTo>
                    <a:pt x="1" y="10"/>
                  </a:moveTo>
                  <a:cubicBezTo>
                    <a:pt x="6" y="44"/>
                    <a:pt x="13" y="78"/>
                    <a:pt x="26" y="159"/>
                  </a:cubicBezTo>
                  <a:cubicBezTo>
                    <a:pt x="40" y="95"/>
                    <a:pt x="50" y="74"/>
                    <a:pt x="48" y="53"/>
                  </a:cubicBezTo>
                  <a:cubicBezTo>
                    <a:pt x="46" y="36"/>
                    <a:pt x="35" y="18"/>
                    <a:pt x="27" y="0"/>
                  </a:cubicBezTo>
                  <a:cubicBezTo>
                    <a:pt x="18" y="4"/>
                    <a:pt x="10" y="6"/>
                    <a:pt x="1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8"/>
            <p:cNvSpPr/>
            <p:nvPr/>
          </p:nvSpPr>
          <p:spPr>
            <a:xfrm>
              <a:off x="4038460" y="5901112"/>
              <a:ext cx="3512" cy="4104"/>
            </a:xfrm>
            <a:custGeom>
              <a:avLst/>
              <a:gdLst/>
              <a:ahLst/>
              <a:cxnLst/>
              <a:rect l="l" t="t" r="r" b="b"/>
              <a:pathLst>
                <a:path w="83" h="97" extrusionOk="0">
                  <a:moveTo>
                    <a:pt x="0" y="23"/>
                  </a:moveTo>
                  <a:cubicBezTo>
                    <a:pt x="20" y="47"/>
                    <a:pt x="40" y="72"/>
                    <a:pt x="57" y="96"/>
                  </a:cubicBezTo>
                  <a:cubicBezTo>
                    <a:pt x="66" y="89"/>
                    <a:pt x="75" y="84"/>
                    <a:pt x="82" y="78"/>
                  </a:cubicBezTo>
                  <a:cubicBezTo>
                    <a:pt x="66" y="51"/>
                    <a:pt x="47" y="26"/>
                    <a:pt x="30" y="0"/>
                  </a:cubicBezTo>
                  <a:cubicBezTo>
                    <a:pt x="20" y="9"/>
                    <a:pt x="9" y="15"/>
                    <a:pt x="0" y="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8"/>
            <p:cNvSpPr/>
            <p:nvPr/>
          </p:nvSpPr>
          <p:spPr>
            <a:xfrm>
              <a:off x="3936750" y="5680769"/>
              <a:ext cx="5712" cy="3215"/>
            </a:xfrm>
            <a:custGeom>
              <a:avLst/>
              <a:gdLst/>
              <a:ahLst/>
              <a:cxnLst/>
              <a:rect l="l" t="t" r="r" b="b"/>
              <a:pathLst>
                <a:path w="135" h="76" extrusionOk="0">
                  <a:moveTo>
                    <a:pt x="135" y="39"/>
                  </a:moveTo>
                  <a:lnTo>
                    <a:pt x="10" y="1"/>
                  </a:lnTo>
                  <a:cubicBezTo>
                    <a:pt x="7" y="11"/>
                    <a:pt x="2" y="20"/>
                    <a:pt x="0" y="30"/>
                  </a:cubicBezTo>
                  <a:cubicBezTo>
                    <a:pt x="38" y="46"/>
                    <a:pt x="75" y="61"/>
                    <a:pt x="114" y="76"/>
                  </a:cubicBezTo>
                  <a:cubicBezTo>
                    <a:pt x="120" y="64"/>
                    <a:pt x="127" y="51"/>
                    <a:pt x="135" y="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8"/>
            <p:cNvSpPr/>
            <p:nvPr/>
          </p:nvSpPr>
          <p:spPr>
            <a:xfrm>
              <a:off x="3896853" y="5665918"/>
              <a:ext cx="4400" cy="2200"/>
            </a:xfrm>
            <a:custGeom>
              <a:avLst/>
              <a:gdLst/>
              <a:ahLst/>
              <a:cxnLst/>
              <a:rect l="l" t="t" r="r" b="b"/>
              <a:pathLst>
                <a:path w="104" h="52" extrusionOk="0">
                  <a:moveTo>
                    <a:pt x="104" y="16"/>
                  </a:moveTo>
                  <a:cubicBezTo>
                    <a:pt x="72" y="11"/>
                    <a:pt x="39" y="6"/>
                    <a:pt x="8" y="1"/>
                  </a:cubicBezTo>
                  <a:cubicBezTo>
                    <a:pt x="6" y="14"/>
                    <a:pt x="2" y="29"/>
                    <a:pt x="0" y="41"/>
                  </a:cubicBezTo>
                  <a:cubicBezTo>
                    <a:pt x="33" y="44"/>
                    <a:pt x="67" y="48"/>
                    <a:pt x="99" y="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5193661" y="1612818"/>
            <a:ext cx="3482796" cy="1703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1600"/>
              </a:spcAft>
            </a:pPr>
            <a:r>
              <a:rPr lang="id-ID" sz="1600" dirty="0"/>
              <a:t>2.Cara ctrl memperbesar font di MW</a:t>
            </a:r>
          </a:p>
          <a:p>
            <a:pPr lvl="0" algn="ctr">
              <a:spcAft>
                <a:spcPts val="1600"/>
              </a:spcAft>
            </a:pPr>
            <a:r>
              <a:rPr lang="id-ID" sz="1600" dirty="0"/>
              <a:t>Cara nya blok terlebih dahulu teks yang akan di perbesar lalu selanjutnya klik ctrl +</a:t>
            </a:r>
          </a:p>
          <a:p>
            <a:pPr marL="0" indent="0">
              <a:spcAft>
                <a:spcPts val="1600"/>
              </a:spcAft>
            </a:pPr>
            <a:endParaRPr lang="id-ID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5" name="Google Shape;1505;p49"/>
          <p:cNvGrpSpPr/>
          <p:nvPr/>
        </p:nvGrpSpPr>
        <p:grpSpPr>
          <a:xfrm rot="-624432">
            <a:off x="5368203" y="-1147169"/>
            <a:ext cx="3551067" cy="5707446"/>
            <a:chOff x="3808047" y="101944"/>
            <a:chExt cx="987796" cy="1587589"/>
          </a:xfrm>
        </p:grpSpPr>
        <p:sp>
          <p:nvSpPr>
            <p:cNvPr id="1506" name="Google Shape;1506;p49"/>
            <p:cNvSpPr/>
            <p:nvPr/>
          </p:nvSpPr>
          <p:spPr>
            <a:xfrm>
              <a:off x="4421819" y="1652727"/>
              <a:ext cx="85" cy="254"/>
            </a:xfrm>
            <a:custGeom>
              <a:avLst/>
              <a:gdLst/>
              <a:ahLst/>
              <a:cxnLst/>
              <a:rect l="l" t="t" r="r" b="b"/>
              <a:pathLst>
                <a:path w="2" h="6" extrusionOk="0">
                  <a:moveTo>
                    <a:pt x="1" y="1"/>
                  </a:moveTo>
                  <a:lnTo>
                    <a:pt x="1" y="5"/>
                  </a:lnTo>
                  <a:cubicBezTo>
                    <a:pt x="1" y="3"/>
                    <a:pt x="1" y="2"/>
                    <a:pt x="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9"/>
            <p:cNvSpPr/>
            <p:nvPr/>
          </p:nvSpPr>
          <p:spPr>
            <a:xfrm>
              <a:off x="4160563" y="1400990"/>
              <a:ext cx="719" cy="1227"/>
            </a:xfrm>
            <a:custGeom>
              <a:avLst/>
              <a:gdLst/>
              <a:ahLst/>
              <a:cxnLst/>
              <a:rect l="l" t="t" r="r" b="b"/>
              <a:pathLst>
                <a:path w="17" h="29" extrusionOk="0">
                  <a:moveTo>
                    <a:pt x="0" y="0"/>
                  </a:moveTo>
                  <a:cubicBezTo>
                    <a:pt x="2" y="9"/>
                    <a:pt x="3" y="19"/>
                    <a:pt x="4" y="29"/>
                  </a:cubicBezTo>
                  <a:lnTo>
                    <a:pt x="17" y="21"/>
                  </a:lnTo>
                  <a:cubicBezTo>
                    <a:pt x="13" y="14"/>
                    <a:pt x="8" y="7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9"/>
            <p:cNvSpPr/>
            <p:nvPr/>
          </p:nvSpPr>
          <p:spPr>
            <a:xfrm>
              <a:off x="4421777" y="1652261"/>
              <a:ext cx="719" cy="508"/>
            </a:xfrm>
            <a:custGeom>
              <a:avLst/>
              <a:gdLst/>
              <a:ahLst/>
              <a:cxnLst/>
              <a:rect l="l" t="t" r="r" b="b"/>
              <a:pathLst>
                <a:path w="17" h="12" extrusionOk="0">
                  <a:moveTo>
                    <a:pt x="4" y="0"/>
                  </a:moveTo>
                  <a:cubicBezTo>
                    <a:pt x="3" y="4"/>
                    <a:pt x="3" y="8"/>
                    <a:pt x="1" y="12"/>
                  </a:cubicBezTo>
                  <a:cubicBezTo>
                    <a:pt x="8" y="12"/>
                    <a:pt x="12" y="9"/>
                    <a:pt x="16" y="8"/>
                  </a:cubicBezTo>
                  <a:cubicBezTo>
                    <a:pt x="13" y="6"/>
                    <a:pt x="8" y="3"/>
                    <a:pt x="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9"/>
            <p:cNvSpPr/>
            <p:nvPr/>
          </p:nvSpPr>
          <p:spPr>
            <a:xfrm>
              <a:off x="4164794" y="1144853"/>
              <a:ext cx="169" cy="592"/>
            </a:xfrm>
            <a:custGeom>
              <a:avLst/>
              <a:gdLst/>
              <a:ahLst/>
              <a:cxnLst/>
              <a:rect l="l" t="t" r="r" b="b"/>
              <a:pathLst>
                <a:path w="4" h="14" extrusionOk="0">
                  <a:moveTo>
                    <a:pt x="0" y="1"/>
                  </a:moveTo>
                  <a:lnTo>
                    <a:pt x="3" y="13"/>
                  </a:lnTo>
                  <a:lnTo>
                    <a:pt x="3" y="9"/>
                  </a:lnTo>
                  <a:cubicBezTo>
                    <a:pt x="2" y="7"/>
                    <a:pt x="2" y="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9"/>
            <p:cNvSpPr/>
            <p:nvPr/>
          </p:nvSpPr>
          <p:spPr>
            <a:xfrm>
              <a:off x="3920503" y="466222"/>
              <a:ext cx="1015" cy="1692"/>
            </a:xfrm>
            <a:custGeom>
              <a:avLst/>
              <a:gdLst/>
              <a:ahLst/>
              <a:cxnLst/>
              <a:rect l="l" t="t" r="r" b="b"/>
              <a:pathLst>
                <a:path w="24" h="40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13"/>
                    <a:pt x="5" y="26"/>
                    <a:pt x="6" y="40"/>
                  </a:cubicBezTo>
                  <a:lnTo>
                    <a:pt x="6" y="40"/>
                  </a:lnTo>
                  <a:cubicBezTo>
                    <a:pt x="7" y="39"/>
                    <a:pt x="24" y="28"/>
                    <a:pt x="24" y="28"/>
                  </a:cubicBezTo>
                  <a:cubicBezTo>
                    <a:pt x="15" y="19"/>
                    <a:pt x="9" y="9"/>
                    <a:pt x="1" y="0"/>
                  </a:cubicBezTo>
                  <a:close/>
                  <a:moveTo>
                    <a:pt x="6" y="40"/>
                  </a:move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9"/>
            <p:cNvSpPr/>
            <p:nvPr/>
          </p:nvSpPr>
          <p:spPr>
            <a:xfrm>
              <a:off x="3808047" y="108121"/>
              <a:ext cx="987796" cy="1581412"/>
            </a:xfrm>
            <a:custGeom>
              <a:avLst/>
              <a:gdLst/>
              <a:ahLst/>
              <a:cxnLst/>
              <a:rect l="l" t="t" r="r" b="b"/>
              <a:pathLst>
                <a:path w="23348" h="37379" extrusionOk="0">
                  <a:moveTo>
                    <a:pt x="5665" y="656"/>
                  </a:moveTo>
                  <a:cubicBezTo>
                    <a:pt x="5771" y="823"/>
                    <a:pt x="5875" y="988"/>
                    <a:pt x="6001" y="1188"/>
                  </a:cubicBezTo>
                  <a:cubicBezTo>
                    <a:pt x="5711" y="1087"/>
                    <a:pt x="5711" y="1087"/>
                    <a:pt x="5585" y="712"/>
                  </a:cubicBezTo>
                  <a:cubicBezTo>
                    <a:pt x="5612" y="692"/>
                    <a:pt x="5639" y="674"/>
                    <a:pt x="5665" y="656"/>
                  </a:cubicBezTo>
                  <a:close/>
                  <a:moveTo>
                    <a:pt x="18590" y="298"/>
                  </a:moveTo>
                  <a:cubicBezTo>
                    <a:pt x="18728" y="411"/>
                    <a:pt x="18954" y="505"/>
                    <a:pt x="18983" y="640"/>
                  </a:cubicBezTo>
                  <a:cubicBezTo>
                    <a:pt x="19042" y="926"/>
                    <a:pt x="19281" y="965"/>
                    <a:pt x="19444" y="1106"/>
                  </a:cubicBezTo>
                  <a:cubicBezTo>
                    <a:pt x="19447" y="1104"/>
                    <a:pt x="19448" y="1103"/>
                    <a:pt x="19450" y="1101"/>
                  </a:cubicBezTo>
                  <a:cubicBezTo>
                    <a:pt x="19452" y="1105"/>
                    <a:pt x="19452" y="1108"/>
                    <a:pt x="19452" y="1111"/>
                  </a:cubicBezTo>
                  <a:cubicBezTo>
                    <a:pt x="19449" y="1109"/>
                    <a:pt x="19448" y="1108"/>
                    <a:pt x="19444" y="1106"/>
                  </a:cubicBezTo>
                  <a:cubicBezTo>
                    <a:pt x="19368" y="1175"/>
                    <a:pt x="19302" y="1202"/>
                    <a:pt x="19243" y="1202"/>
                  </a:cubicBezTo>
                  <a:cubicBezTo>
                    <a:pt x="19114" y="1202"/>
                    <a:pt x="19015" y="1075"/>
                    <a:pt x="18905" y="976"/>
                  </a:cubicBezTo>
                  <a:cubicBezTo>
                    <a:pt x="18859" y="936"/>
                    <a:pt x="18731" y="960"/>
                    <a:pt x="18714" y="923"/>
                  </a:cubicBezTo>
                  <a:cubicBezTo>
                    <a:pt x="18634" y="741"/>
                    <a:pt x="18579" y="549"/>
                    <a:pt x="18514" y="361"/>
                  </a:cubicBezTo>
                  <a:cubicBezTo>
                    <a:pt x="18540" y="340"/>
                    <a:pt x="18564" y="318"/>
                    <a:pt x="18590" y="298"/>
                  </a:cubicBezTo>
                  <a:close/>
                  <a:moveTo>
                    <a:pt x="13327" y="1475"/>
                  </a:moveTo>
                  <a:cubicBezTo>
                    <a:pt x="13294" y="1587"/>
                    <a:pt x="13260" y="1700"/>
                    <a:pt x="13226" y="1812"/>
                  </a:cubicBezTo>
                  <a:cubicBezTo>
                    <a:pt x="13101" y="1652"/>
                    <a:pt x="13238" y="1572"/>
                    <a:pt x="13327" y="1475"/>
                  </a:cubicBezTo>
                  <a:close/>
                  <a:moveTo>
                    <a:pt x="12602" y="1578"/>
                  </a:moveTo>
                  <a:lnTo>
                    <a:pt x="12602" y="1578"/>
                  </a:lnTo>
                  <a:cubicBezTo>
                    <a:pt x="13031" y="1854"/>
                    <a:pt x="13459" y="2471"/>
                    <a:pt x="13585" y="3066"/>
                  </a:cubicBezTo>
                  <a:cubicBezTo>
                    <a:pt x="13268" y="2586"/>
                    <a:pt x="12950" y="2105"/>
                    <a:pt x="12602" y="1578"/>
                  </a:cubicBezTo>
                  <a:close/>
                  <a:moveTo>
                    <a:pt x="21652" y="4502"/>
                  </a:moveTo>
                  <a:cubicBezTo>
                    <a:pt x="21871" y="4689"/>
                    <a:pt x="21952" y="4830"/>
                    <a:pt x="21744" y="4977"/>
                  </a:cubicBezTo>
                  <a:cubicBezTo>
                    <a:pt x="21695" y="4970"/>
                    <a:pt x="21647" y="4963"/>
                    <a:pt x="21599" y="4955"/>
                  </a:cubicBezTo>
                  <a:cubicBezTo>
                    <a:pt x="21615" y="4820"/>
                    <a:pt x="21631" y="4685"/>
                    <a:pt x="21652" y="4502"/>
                  </a:cubicBezTo>
                  <a:close/>
                  <a:moveTo>
                    <a:pt x="4604" y="6273"/>
                  </a:moveTo>
                  <a:lnTo>
                    <a:pt x="4604" y="6273"/>
                  </a:lnTo>
                  <a:cubicBezTo>
                    <a:pt x="4763" y="6341"/>
                    <a:pt x="4880" y="6390"/>
                    <a:pt x="4996" y="6440"/>
                  </a:cubicBezTo>
                  <a:cubicBezTo>
                    <a:pt x="4910" y="6504"/>
                    <a:pt x="4842" y="6534"/>
                    <a:pt x="4787" y="6534"/>
                  </a:cubicBezTo>
                  <a:cubicBezTo>
                    <a:pt x="4692" y="6534"/>
                    <a:pt x="4637" y="6442"/>
                    <a:pt x="4604" y="6273"/>
                  </a:cubicBezTo>
                  <a:close/>
                  <a:moveTo>
                    <a:pt x="4940" y="6874"/>
                  </a:moveTo>
                  <a:cubicBezTo>
                    <a:pt x="4972" y="6877"/>
                    <a:pt x="5006" y="6878"/>
                    <a:pt x="5039" y="6882"/>
                  </a:cubicBezTo>
                  <a:cubicBezTo>
                    <a:pt x="5069" y="7028"/>
                    <a:pt x="5097" y="7175"/>
                    <a:pt x="5137" y="7371"/>
                  </a:cubicBezTo>
                  <a:cubicBezTo>
                    <a:pt x="5026" y="7390"/>
                    <a:pt x="4929" y="7407"/>
                    <a:pt x="4834" y="7421"/>
                  </a:cubicBezTo>
                  <a:cubicBezTo>
                    <a:pt x="4824" y="7335"/>
                    <a:pt x="4790" y="7242"/>
                    <a:pt x="4808" y="7160"/>
                  </a:cubicBezTo>
                  <a:cubicBezTo>
                    <a:pt x="4830" y="7060"/>
                    <a:pt x="4894" y="6970"/>
                    <a:pt x="4940" y="6874"/>
                  </a:cubicBezTo>
                  <a:close/>
                  <a:moveTo>
                    <a:pt x="4531" y="7790"/>
                  </a:moveTo>
                  <a:lnTo>
                    <a:pt x="4531" y="7790"/>
                  </a:lnTo>
                  <a:cubicBezTo>
                    <a:pt x="4837" y="7795"/>
                    <a:pt x="4859" y="7798"/>
                    <a:pt x="4828" y="7985"/>
                  </a:cubicBezTo>
                  <a:cubicBezTo>
                    <a:pt x="4833" y="7987"/>
                    <a:pt x="4837" y="7991"/>
                    <a:pt x="4842" y="7993"/>
                  </a:cubicBezTo>
                  <a:cubicBezTo>
                    <a:pt x="4837" y="7996"/>
                    <a:pt x="4830" y="8001"/>
                    <a:pt x="4825" y="8003"/>
                  </a:cubicBezTo>
                  <a:cubicBezTo>
                    <a:pt x="4825" y="7996"/>
                    <a:pt x="4826" y="7991"/>
                    <a:pt x="4828" y="7985"/>
                  </a:cubicBezTo>
                  <a:cubicBezTo>
                    <a:pt x="4752" y="7935"/>
                    <a:pt x="4673" y="7883"/>
                    <a:pt x="4531" y="7790"/>
                  </a:cubicBezTo>
                  <a:close/>
                  <a:moveTo>
                    <a:pt x="14657" y="7225"/>
                  </a:moveTo>
                  <a:cubicBezTo>
                    <a:pt x="14740" y="7545"/>
                    <a:pt x="15199" y="7366"/>
                    <a:pt x="15195" y="7774"/>
                  </a:cubicBezTo>
                  <a:cubicBezTo>
                    <a:pt x="15040" y="7740"/>
                    <a:pt x="14912" y="7711"/>
                    <a:pt x="14785" y="7681"/>
                  </a:cubicBezTo>
                  <a:cubicBezTo>
                    <a:pt x="14760" y="7824"/>
                    <a:pt x="14735" y="7969"/>
                    <a:pt x="14709" y="8121"/>
                  </a:cubicBezTo>
                  <a:cubicBezTo>
                    <a:pt x="14631" y="8066"/>
                    <a:pt x="14537" y="8002"/>
                    <a:pt x="14442" y="7935"/>
                  </a:cubicBezTo>
                  <a:cubicBezTo>
                    <a:pt x="14442" y="7937"/>
                    <a:pt x="14442" y="7939"/>
                    <a:pt x="14441" y="7941"/>
                  </a:cubicBezTo>
                  <a:cubicBezTo>
                    <a:pt x="14440" y="7937"/>
                    <a:pt x="14438" y="7935"/>
                    <a:pt x="14437" y="7931"/>
                  </a:cubicBezTo>
                  <a:lnTo>
                    <a:pt x="14437" y="7931"/>
                  </a:lnTo>
                  <a:cubicBezTo>
                    <a:pt x="14438" y="7933"/>
                    <a:pt x="14441" y="7934"/>
                    <a:pt x="14442" y="7935"/>
                  </a:cubicBezTo>
                  <a:cubicBezTo>
                    <a:pt x="14506" y="7725"/>
                    <a:pt x="14570" y="7514"/>
                    <a:pt x="14657" y="7225"/>
                  </a:cubicBezTo>
                  <a:close/>
                  <a:moveTo>
                    <a:pt x="5246" y="8653"/>
                  </a:moveTo>
                  <a:cubicBezTo>
                    <a:pt x="5167" y="8724"/>
                    <a:pt x="5189" y="8932"/>
                    <a:pt x="5031" y="8932"/>
                  </a:cubicBezTo>
                  <a:cubicBezTo>
                    <a:pt x="4984" y="8932"/>
                    <a:pt x="4921" y="8914"/>
                    <a:pt x="4834" y="8867"/>
                  </a:cubicBezTo>
                  <a:cubicBezTo>
                    <a:pt x="5001" y="8780"/>
                    <a:pt x="5123" y="8715"/>
                    <a:pt x="5246" y="8653"/>
                  </a:cubicBezTo>
                  <a:close/>
                  <a:moveTo>
                    <a:pt x="4831" y="9472"/>
                  </a:moveTo>
                  <a:cubicBezTo>
                    <a:pt x="4781" y="9607"/>
                    <a:pt x="4773" y="9681"/>
                    <a:pt x="4730" y="9716"/>
                  </a:cubicBezTo>
                  <a:cubicBezTo>
                    <a:pt x="4718" y="9727"/>
                    <a:pt x="4698" y="9730"/>
                    <a:pt x="4676" y="9730"/>
                  </a:cubicBezTo>
                  <a:cubicBezTo>
                    <a:pt x="4642" y="9730"/>
                    <a:pt x="4601" y="9722"/>
                    <a:pt x="4568" y="9722"/>
                  </a:cubicBezTo>
                  <a:cubicBezTo>
                    <a:pt x="4555" y="9696"/>
                    <a:pt x="4543" y="9669"/>
                    <a:pt x="4531" y="9643"/>
                  </a:cubicBezTo>
                  <a:cubicBezTo>
                    <a:pt x="4605" y="9601"/>
                    <a:pt x="4679" y="9559"/>
                    <a:pt x="4831" y="9472"/>
                  </a:cubicBezTo>
                  <a:close/>
                  <a:moveTo>
                    <a:pt x="799" y="10246"/>
                  </a:moveTo>
                  <a:cubicBezTo>
                    <a:pt x="944" y="10428"/>
                    <a:pt x="947" y="10435"/>
                    <a:pt x="794" y="10582"/>
                  </a:cubicBezTo>
                  <a:lnTo>
                    <a:pt x="794" y="10592"/>
                  </a:lnTo>
                  <a:cubicBezTo>
                    <a:pt x="792" y="10592"/>
                    <a:pt x="788" y="10591"/>
                    <a:pt x="786" y="10591"/>
                  </a:cubicBezTo>
                  <a:lnTo>
                    <a:pt x="786" y="10591"/>
                  </a:lnTo>
                  <a:cubicBezTo>
                    <a:pt x="789" y="10587"/>
                    <a:pt x="791" y="10585"/>
                    <a:pt x="794" y="10582"/>
                  </a:cubicBezTo>
                  <a:cubicBezTo>
                    <a:pt x="796" y="10486"/>
                    <a:pt x="797" y="10388"/>
                    <a:pt x="799" y="10246"/>
                  </a:cubicBezTo>
                  <a:close/>
                  <a:moveTo>
                    <a:pt x="12520" y="10640"/>
                  </a:moveTo>
                  <a:cubicBezTo>
                    <a:pt x="12569" y="10640"/>
                    <a:pt x="12641" y="10691"/>
                    <a:pt x="12770" y="10785"/>
                  </a:cubicBezTo>
                  <a:cubicBezTo>
                    <a:pt x="12634" y="10816"/>
                    <a:pt x="12510" y="10845"/>
                    <a:pt x="12388" y="10873"/>
                  </a:cubicBezTo>
                  <a:lnTo>
                    <a:pt x="12388" y="10873"/>
                  </a:lnTo>
                  <a:cubicBezTo>
                    <a:pt x="12437" y="10712"/>
                    <a:pt x="12462" y="10640"/>
                    <a:pt x="12520" y="10640"/>
                  </a:cubicBezTo>
                  <a:close/>
                  <a:moveTo>
                    <a:pt x="4170" y="10560"/>
                  </a:moveTo>
                  <a:cubicBezTo>
                    <a:pt x="4174" y="10723"/>
                    <a:pt x="4177" y="10827"/>
                    <a:pt x="4182" y="11033"/>
                  </a:cubicBezTo>
                  <a:cubicBezTo>
                    <a:pt x="4062" y="10851"/>
                    <a:pt x="3997" y="10753"/>
                    <a:pt x="3927" y="10645"/>
                  </a:cubicBezTo>
                  <a:cubicBezTo>
                    <a:pt x="3992" y="10623"/>
                    <a:pt x="4049" y="10602"/>
                    <a:pt x="4170" y="10560"/>
                  </a:cubicBezTo>
                  <a:close/>
                  <a:moveTo>
                    <a:pt x="5433" y="1549"/>
                  </a:moveTo>
                  <a:cubicBezTo>
                    <a:pt x="5772" y="1877"/>
                    <a:pt x="5961" y="2214"/>
                    <a:pt x="6074" y="2588"/>
                  </a:cubicBezTo>
                  <a:cubicBezTo>
                    <a:pt x="6190" y="2970"/>
                    <a:pt x="6280" y="3362"/>
                    <a:pt x="6367" y="3755"/>
                  </a:cubicBezTo>
                  <a:cubicBezTo>
                    <a:pt x="6542" y="4538"/>
                    <a:pt x="6707" y="5324"/>
                    <a:pt x="6874" y="6109"/>
                  </a:cubicBezTo>
                  <a:cubicBezTo>
                    <a:pt x="7148" y="7399"/>
                    <a:pt x="7358" y="8692"/>
                    <a:pt x="7164" y="10021"/>
                  </a:cubicBezTo>
                  <a:cubicBezTo>
                    <a:pt x="7111" y="10382"/>
                    <a:pt x="7126" y="10752"/>
                    <a:pt x="7108" y="11115"/>
                  </a:cubicBezTo>
                  <a:cubicBezTo>
                    <a:pt x="6669" y="11117"/>
                    <a:pt x="6263" y="11119"/>
                    <a:pt x="5774" y="11123"/>
                  </a:cubicBezTo>
                  <a:cubicBezTo>
                    <a:pt x="5742" y="10935"/>
                    <a:pt x="5700" y="10736"/>
                    <a:pt x="5675" y="10535"/>
                  </a:cubicBezTo>
                  <a:cubicBezTo>
                    <a:pt x="5612" y="10011"/>
                    <a:pt x="5575" y="9486"/>
                    <a:pt x="5368" y="8987"/>
                  </a:cubicBezTo>
                  <a:cubicBezTo>
                    <a:pt x="5299" y="8821"/>
                    <a:pt x="5287" y="8606"/>
                    <a:pt x="5321" y="8426"/>
                  </a:cubicBezTo>
                  <a:cubicBezTo>
                    <a:pt x="5445" y="7788"/>
                    <a:pt x="5279" y="7158"/>
                    <a:pt x="5307" y="6521"/>
                  </a:cubicBezTo>
                  <a:cubicBezTo>
                    <a:pt x="5337" y="5820"/>
                    <a:pt x="5273" y="5115"/>
                    <a:pt x="5263" y="4412"/>
                  </a:cubicBezTo>
                  <a:cubicBezTo>
                    <a:pt x="5255" y="3885"/>
                    <a:pt x="5248" y="3356"/>
                    <a:pt x="5276" y="2829"/>
                  </a:cubicBezTo>
                  <a:cubicBezTo>
                    <a:pt x="5297" y="2426"/>
                    <a:pt x="5371" y="2026"/>
                    <a:pt x="5433" y="1549"/>
                  </a:cubicBezTo>
                  <a:close/>
                  <a:moveTo>
                    <a:pt x="6707" y="12299"/>
                  </a:moveTo>
                  <a:cubicBezTo>
                    <a:pt x="6788" y="12356"/>
                    <a:pt x="6867" y="12411"/>
                    <a:pt x="6946" y="12468"/>
                  </a:cubicBezTo>
                  <a:cubicBezTo>
                    <a:pt x="6934" y="12492"/>
                    <a:pt x="6922" y="12517"/>
                    <a:pt x="6909" y="12540"/>
                  </a:cubicBezTo>
                  <a:cubicBezTo>
                    <a:pt x="6824" y="12493"/>
                    <a:pt x="6738" y="12446"/>
                    <a:pt x="6653" y="12400"/>
                  </a:cubicBezTo>
                  <a:cubicBezTo>
                    <a:pt x="6670" y="12364"/>
                    <a:pt x="6689" y="12331"/>
                    <a:pt x="6707" y="12299"/>
                  </a:cubicBezTo>
                  <a:close/>
                  <a:moveTo>
                    <a:pt x="13557" y="12231"/>
                  </a:moveTo>
                  <a:cubicBezTo>
                    <a:pt x="13826" y="12231"/>
                    <a:pt x="14019" y="12350"/>
                    <a:pt x="14035" y="12539"/>
                  </a:cubicBezTo>
                  <a:cubicBezTo>
                    <a:pt x="14049" y="12701"/>
                    <a:pt x="13969" y="12789"/>
                    <a:pt x="13813" y="12789"/>
                  </a:cubicBezTo>
                  <a:cubicBezTo>
                    <a:pt x="13806" y="12789"/>
                    <a:pt x="13799" y="12789"/>
                    <a:pt x="13792" y="12788"/>
                  </a:cubicBezTo>
                  <a:cubicBezTo>
                    <a:pt x="13790" y="12793"/>
                    <a:pt x="13789" y="12799"/>
                    <a:pt x="13786" y="12804"/>
                  </a:cubicBezTo>
                  <a:cubicBezTo>
                    <a:pt x="13780" y="12801"/>
                    <a:pt x="13774" y="12799"/>
                    <a:pt x="13769" y="12796"/>
                  </a:cubicBezTo>
                  <a:lnTo>
                    <a:pt x="13769" y="12796"/>
                  </a:lnTo>
                  <a:lnTo>
                    <a:pt x="13776" y="12788"/>
                  </a:lnTo>
                  <a:lnTo>
                    <a:pt x="13792" y="12788"/>
                  </a:lnTo>
                  <a:cubicBezTo>
                    <a:pt x="13935" y="12494"/>
                    <a:pt x="13552" y="12444"/>
                    <a:pt x="13503" y="12233"/>
                  </a:cubicBezTo>
                  <a:cubicBezTo>
                    <a:pt x="13521" y="12232"/>
                    <a:pt x="13539" y="12231"/>
                    <a:pt x="13557" y="12231"/>
                  </a:cubicBezTo>
                  <a:close/>
                  <a:moveTo>
                    <a:pt x="14020" y="6351"/>
                  </a:moveTo>
                  <a:cubicBezTo>
                    <a:pt x="14136" y="6785"/>
                    <a:pt x="14415" y="7070"/>
                    <a:pt x="14317" y="7490"/>
                  </a:cubicBezTo>
                  <a:cubicBezTo>
                    <a:pt x="14286" y="7621"/>
                    <a:pt x="14390" y="7783"/>
                    <a:pt x="14437" y="7931"/>
                  </a:cubicBezTo>
                  <a:cubicBezTo>
                    <a:pt x="14436" y="7931"/>
                    <a:pt x="14436" y="7930"/>
                    <a:pt x="14435" y="7930"/>
                  </a:cubicBezTo>
                  <a:lnTo>
                    <a:pt x="14435" y="7930"/>
                  </a:lnTo>
                  <a:cubicBezTo>
                    <a:pt x="14489" y="8280"/>
                    <a:pt x="14561" y="8629"/>
                    <a:pt x="14596" y="8982"/>
                  </a:cubicBezTo>
                  <a:cubicBezTo>
                    <a:pt x="14676" y="9790"/>
                    <a:pt x="14729" y="10600"/>
                    <a:pt x="14812" y="11406"/>
                  </a:cubicBezTo>
                  <a:cubicBezTo>
                    <a:pt x="14832" y="11597"/>
                    <a:pt x="14785" y="11711"/>
                    <a:pt x="14570" y="11796"/>
                  </a:cubicBezTo>
                  <a:cubicBezTo>
                    <a:pt x="14988" y="12082"/>
                    <a:pt x="14961" y="12461"/>
                    <a:pt x="14865" y="12859"/>
                  </a:cubicBezTo>
                  <a:cubicBezTo>
                    <a:pt x="14854" y="12858"/>
                    <a:pt x="14842" y="12858"/>
                    <a:pt x="14832" y="12858"/>
                  </a:cubicBezTo>
                  <a:cubicBezTo>
                    <a:pt x="14824" y="12858"/>
                    <a:pt x="14816" y="12858"/>
                    <a:pt x="14809" y="12858"/>
                  </a:cubicBezTo>
                  <a:cubicBezTo>
                    <a:pt x="14785" y="12858"/>
                    <a:pt x="14766" y="12857"/>
                    <a:pt x="14761" y="12849"/>
                  </a:cubicBezTo>
                  <a:cubicBezTo>
                    <a:pt x="14562" y="12500"/>
                    <a:pt x="14218" y="12328"/>
                    <a:pt x="13901" y="12113"/>
                  </a:cubicBezTo>
                  <a:cubicBezTo>
                    <a:pt x="13748" y="12008"/>
                    <a:pt x="13709" y="11964"/>
                    <a:pt x="13601" y="11964"/>
                  </a:cubicBezTo>
                  <a:cubicBezTo>
                    <a:pt x="13554" y="11964"/>
                    <a:pt x="13493" y="11972"/>
                    <a:pt x="13404" y="11988"/>
                  </a:cubicBezTo>
                  <a:cubicBezTo>
                    <a:pt x="13400" y="11592"/>
                    <a:pt x="13390" y="11197"/>
                    <a:pt x="13393" y="10801"/>
                  </a:cubicBezTo>
                  <a:cubicBezTo>
                    <a:pt x="13395" y="10387"/>
                    <a:pt x="13404" y="9971"/>
                    <a:pt x="13421" y="9556"/>
                  </a:cubicBezTo>
                  <a:cubicBezTo>
                    <a:pt x="13426" y="9434"/>
                    <a:pt x="13464" y="9311"/>
                    <a:pt x="13490" y="9190"/>
                  </a:cubicBezTo>
                  <a:cubicBezTo>
                    <a:pt x="13523" y="9042"/>
                    <a:pt x="13570" y="8898"/>
                    <a:pt x="13593" y="8748"/>
                  </a:cubicBezTo>
                  <a:cubicBezTo>
                    <a:pt x="13622" y="8560"/>
                    <a:pt x="13630" y="8370"/>
                    <a:pt x="13653" y="8181"/>
                  </a:cubicBezTo>
                  <a:cubicBezTo>
                    <a:pt x="13662" y="8103"/>
                    <a:pt x="13723" y="8001"/>
                    <a:pt x="13692" y="7951"/>
                  </a:cubicBezTo>
                  <a:cubicBezTo>
                    <a:pt x="13504" y="7654"/>
                    <a:pt x="13666" y="7410"/>
                    <a:pt x="13775" y="7146"/>
                  </a:cubicBezTo>
                  <a:cubicBezTo>
                    <a:pt x="13869" y="6919"/>
                    <a:pt x="13922" y="6677"/>
                    <a:pt x="14020" y="6351"/>
                  </a:cubicBezTo>
                  <a:close/>
                  <a:moveTo>
                    <a:pt x="14180" y="12805"/>
                  </a:moveTo>
                  <a:lnTo>
                    <a:pt x="14180" y="12805"/>
                  </a:lnTo>
                  <a:cubicBezTo>
                    <a:pt x="14294" y="12927"/>
                    <a:pt x="14381" y="13020"/>
                    <a:pt x="14489" y="13133"/>
                  </a:cubicBezTo>
                  <a:cubicBezTo>
                    <a:pt x="14453" y="13139"/>
                    <a:pt x="14421" y="13141"/>
                    <a:pt x="14392" y="13141"/>
                  </a:cubicBezTo>
                  <a:cubicBezTo>
                    <a:pt x="14204" y="13141"/>
                    <a:pt x="14159" y="13026"/>
                    <a:pt x="14180" y="12805"/>
                  </a:cubicBezTo>
                  <a:close/>
                  <a:moveTo>
                    <a:pt x="18117" y="936"/>
                  </a:moveTo>
                  <a:cubicBezTo>
                    <a:pt x="18181" y="936"/>
                    <a:pt x="18242" y="966"/>
                    <a:pt x="18291" y="1028"/>
                  </a:cubicBezTo>
                  <a:cubicBezTo>
                    <a:pt x="18434" y="1213"/>
                    <a:pt x="18554" y="1416"/>
                    <a:pt x="18627" y="1658"/>
                  </a:cubicBezTo>
                  <a:cubicBezTo>
                    <a:pt x="18423" y="1497"/>
                    <a:pt x="18220" y="1335"/>
                    <a:pt x="17973" y="1138"/>
                  </a:cubicBezTo>
                  <a:lnTo>
                    <a:pt x="17973" y="1138"/>
                  </a:lnTo>
                  <a:cubicBezTo>
                    <a:pt x="18183" y="1994"/>
                    <a:pt x="18709" y="2663"/>
                    <a:pt x="18841" y="3474"/>
                  </a:cubicBezTo>
                  <a:cubicBezTo>
                    <a:pt x="18944" y="4105"/>
                    <a:pt x="19050" y="4735"/>
                    <a:pt x="19111" y="5370"/>
                  </a:cubicBezTo>
                  <a:cubicBezTo>
                    <a:pt x="19132" y="5576"/>
                    <a:pt x="19062" y="5824"/>
                    <a:pt x="18953" y="6005"/>
                  </a:cubicBezTo>
                  <a:cubicBezTo>
                    <a:pt x="18215" y="7227"/>
                    <a:pt x="17725" y="8549"/>
                    <a:pt x="17346" y="9916"/>
                  </a:cubicBezTo>
                  <a:cubicBezTo>
                    <a:pt x="17109" y="10767"/>
                    <a:pt x="16855" y="11612"/>
                    <a:pt x="16624" y="12463"/>
                  </a:cubicBezTo>
                  <a:cubicBezTo>
                    <a:pt x="16565" y="12679"/>
                    <a:pt x="16564" y="12908"/>
                    <a:pt x="16537" y="13130"/>
                  </a:cubicBezTo>
                  <a:cubicBezTo>
                    <a:pt x="16520" y="13279"/>
                    <a:pt x="16506" y="13429"/>
                    <a:pt x="16407" y="13578"/>
                  </a:cubicBezTo>
                  <a:cubicBezTo>
                    <a:pt x="16370" y="13379"/>
                    <a:pt x="16302" y="13182"/>
                    <a:pt x="16299" y="12983"/>
                  </a:cubicBezTo>
                  <a:cubicBezTo>
                    <a:pt x="16288" y="11982"/>
                    <a:pt x="16197" y="10988"/>
                    <a:pt x="16014" y="10003"/>
                  </a:cubicBezTo>
                  <a:cubicBezTo>
                    <a:pt x="15991" y="9882"/>
                    <a:pt x="16002" y="9753"/>
                    <a:pt x="15988" y="9629"/>
                  </a:cubicBezTo>
                  <a:cubicBezTo>
                    <a:pt x="15949" y="9298"/>
                    <a:pt x="15898" y="8967"/>
                    <a:pt x="15863" y="8636"/>
                  </a:cubicBezTo>
                  <a:cubicBezTo>
                    <a:pt x="15832" y="8335"/>
                    <a:pt x="15830" y="8031"/>
                    <a:pt x="15786" y="7733"/>
                  </a:cubicBezTo>
                  <a:cubicBezTo>
                    <a:pt x="15693" y="7101"/>
                    <a:pt x="15593" y="6471"/>
                    <a:pt x="15474" y="5845"/>
                  </a:cubicBezTo>
                  <a:cubicBezTo>
                    <a:pt x="15382" y="5368"/>
                    <a:pt x="15255" y="4898"/>
                    <a:pt x="15144" y="4424"/>
                  </a:cubicBezTo>
                  <a:cubicBezTo>
                    <a:pt x="15121" y="4330"/>
                    <a:pt x="15084" y="4235"/>
                    <a:pt x="15088" y="4141"/>
                  </a:cubicBezTo>
                  <a:cubicBezTo>
                    <a:pt x="15101" y="3778"/>
                    <a:pt x="15103" y="3410"/>
                    <a:pt x="15161" y="3053"/>
                  </a:cubicBezTo>
                  <a:cubicBezTo>
                    <a:pt x="15191" y="2871"/>
                    <a:pt x="15327" y="2710"/>
                    <a:pt x="15254" y="2500"/>
                  </a:cubicBezTo>
                  <a:cubicBezTo>
                    <a:pt x="15242" y="2470"/>
                    <a:pt x="15354" y="2397"/>
                    <a:pt x="15408" y="2342"/>
                  </a:cubicBezTo>
                  <a:cubicBezTo>
                    <a:pt x="15490" y="2418"/>
                    <a:pt x="15556" y="2476"/>
                    <a:pt x="15639" y="2552"/>
                  </a:cubicBezTo>
                  <a:cubicBezTo>
                    <a:pt x="15767" y="2398"/>
                    <a:pt x="15880" y="2264"/>
                    <a:pt x="16011" y="2106"/>
                  </a:cubicBezTo>
                  <a:cubicBezTo>
                    <a:pt x="15833" y="1927"/>
                    <a:pt x="15767" y="1732"/>
                    <a:pt x="15953" y="1496"/>
                  </a:cubicBezTo>
                  <a:lnTo>
                    <a:pt x="15953" y="1496"/>
                  </a:lnTo>
                  <a:cubicBezTo>
                    <a:pt x="15963" y="1496"/>
                    <a:pt x="15972" y="1496"/>
                    <a:pt x="15982" y="1496"/>
                  </a:cubicBezTo>
                  <a:cubicBezTo>
                    <a:pt x="16249" y="1496"/>
                    <a:pt x="16463" y="1393"/>
                    <a:pt x="16421" y="974"/>
                  </a:cubicBezTo>
                  <a:lnTo>
                    <a:pt x="16421" y="974"/>
                  </a:lnTo>
                  <a:cubicBezTo>
                    <a:pt x="16527" y="1054"/>
                    <a:pt x="16572" y="1088"/>
                    <a:pt x="16617" y="1122"/>
                  </a:cubicBezTo>
                  <a:cubicBezTo>
                    <a:pt x="16777" y="1240"/>
                    <a:pt x="16859" y="1301"/>
                    <a:pt x="16940" y="1301"/>
                  </a:cubicBezTo>
                  <a:cubicBezTo>
                    <a:pt x="17026" y="1301"/>
                    <a:pt x="17109" y="1231"/>
                    <a:pt x="17280" y="1086"/>
                  </a:cubicBezTo>
                  <a:cubicBezTo>
                    <a:pt x="17342" y="1034"/>
                    <a:pt x="17395" y="1007"/>
                    <a:pt x="17448" y="1007"/>
                  </a:cubicBezTo>
                  <a:cubicBezTo>
                    <a:pt x="17532" y="1007"/>
                    <a:pt x="17615" y="1077"/>
                    <a:pt x="17726" y="1229"/>
                  </a:cubicBezTo>
                  <a:cubicBezTo>
                    <a:pt x="17801" y="1152"/>
                    <a:pt x="17869" y="1071"/>
                    <a:pt x="17948" y="1005"/>
                  </a:cubicBezTo>
                  <a:cubicBezTo>
                    <a:pt x="18003" y="959"/>
                    <a:pt x="18061" y="936"/>
                    <a:pt x="18117" y="936"/>
                  </a:cubicBezTo>
                  <a:close/>
                  <a:moveTo>
                    <a:pt x="6620" y="13034"/>
                  </a:moveTo>
                  <a:cubicBezTo>
                    <a:pt x="7034" y="13290"/>
                    <a:pt x="7238" y="13633"/>
                    <a:pt x="7053" y="14135"/>
                  </a:cubicBezTo>
                  <a:cubicBezTo>
                    <a:pt x="7030" y="14196"/>
                    <a:pt x="7068" y="14279"/>
                    <a:pt x="7080" y="14352"/>
                  </a:cubicBezTo>
                  <a:cubicBezTo>
                    <a:pt x="7108" y="14524"/>
                    <a:pt x="7141" y="14695"/>
                    <a:pt x="7105" y="14904"/>
                  </a:cubicBezTo>
                  <a:cubicBezTo>
                    <a:pt x="7055" y="14826"/>
                    <a:pt x="6992" y="14752"/>
                    <a:pt x="6957" y="14666"/>
                  </a:cubicBezTo>
                  <a:cubicBezTo>
                    <a:pt x="6787" y="14255"/>
                    <a:pt x="6632" y="13837"/>
                    <a:pt x="6452" y="13431"/>
                  </a:cubicBezTo>
                  <a:cubicBezTo>
                    <a:pt x="6358" y="13222"/>
                    <a:pt x="6398" y="13099"/>
                    <a:pt x="6620" y="13034"/>
                  </a:cubicBezTo>
                  <a:close/>
                  <a:moveTo>
                    <a:pt x="2471" y="15235"/>
                  </a:moveTo>
                  <a:cubicBezTo>
                    <a:pt x="2477" y="15313"/>
                    <a:pt x="2481" y="15390"/>
                    <a:pt x="2486" y="15468"/>
                  </a:cubicBezTo>
                  <a:cubicBezTo>
                    <a:pt x="2448" y="15472"/>
                    <a:pt x="2411" y="15477"/>
                    <a:pt x="2372" y="15482"/>
                  </a:cubicBezTo>
                  <a:cubicBezTo>
                    <a:pt x="2350" y="15407"/>
                    <a:pt x="2328" y="15332"/>
                    <a:pt x="2305" y="15258"/>
                  </a:cubicBezTo>
                  <a:cubicBezTo>
                    <a:pt x="2361" y="15250"/>
                    <a:pt x="2416" y="15243"/>
                    <a:pt x="2471" y="15235"/>
                  </a:cubicBezTo>
                  <a:close/>
                  <a:moveTo>
                    <a:pt x="11553" y="1328"/>
                  </a:moveTo>
                  <a:lnTo>
                    <a:pt x="11553" y="1328"/>
                  </a:lnTo>
                  <a:cubicBezTo>
                    <a:pt x="11547" y="1478"/>
                    <a:pt x="11545" y="1549"/>
                    <a:pt x="11540" y="1629"/>
                  </a:cubicBezTo>
                  <a:cubicBezTo>
                    <a:pt x="12239" y="1980"/>
                    <a:pt x="12939" y="2356"/>
                    <a:pt x="13162" y="3220"/>
                  </a:cubicBezTo>
                  <a:cubicBezTo>
                    <a:pt x="13174" y="3267"/>
                    <a:pt x="13197" y="3310"/>
                    <a:pt x="13217" y="3355"/>
                  </a:cubicBezTo>
                  <a:cubicBezTo>
                    <a:pt x="13461" y="3909"/>
                    <a:pt x="13459" y="4437"/>
                    <a:pt x="13238" y="5026"/>
                  </a:cubicBezTo>
                  <a:cubicBezTo>
                    <a:pt x="13044" y="5538"/>
                    <a:pt x="12857" y="6071"/>
                    <a:pt x="12822" y="6646"/>
                  </a:cubicBezTo>
                  <a:cubicBezTo>
                    <a:pt x="12797" y="7044"/>
                    <a:pt x="12597" y="7429"/>
                    <a:pt x="12526" y="7829"/>
                  </a:cubicBezTo>
                  <a:cubicBezTo>
                    <a:pt x="12396" y="8569"/>
                    <a:pt x="12296" y="9317"/>
                    <a:pt x="12197" y="10065"/>
                  </a:cubicBezTo>
                  <a:cubicBezTo>
                    <a:pt x="12167" y="10281"/>
                    <a:pt x="12187" y="10507"/>
                    <a:pt x="12184" y="10774"/>
                  </a:cubicBezTo>
                  <a:cubicBezTo>
                    <a:pt x="12218" y="10795"/>
                    <a:pt x="12284" y="10837"/>
                    <a:pt x="12354" y="10879"/>
                  </a:cubicBezTo>
                  <a:cubicBezTo>
                    <a:pt x="12359" y="10878"/>
                    <a:pt x="12365" y="10878"/>
                    <a:pt x="12370" y="10877"/>
                  </a:cubicBezTo>
                  <a:cubicBezTo>
                    <a:pt x="12375" y="10876"/>
                    <a:pt x="12381" y="10874"/>
                    <a:pt x="12386" y="10873"/>
                  </a:cubicBezTo>
                  <a:lnTo>
                    <a:pt x="12386" y="10873"/>
                  </a:lnTo>
                  <a:cubicBezTo>
                    <a:pt x="12384" y="10882"/>
                    <a:pt x="12383" y="10887"/>
                    <a:pt x="12380" y="10895"/>
                  </a:cubicBezTo>
                  <a:cubicBezTo>
                    <a:pt x="12371" y="10890"/>
                    <a:pt x="12363" y="10885"/>
                    <a:pt x="12354" y="10879"/>
                  </a:cubicBezTo>
                  <a:cubicBezTo>
                    <a:pt x="12220" y="10897"/>
                    <a:pt x="12115" y="10945"/>
                    <a:pt x="12129" y="11112"/>
                  </a:cubicBezTo>
                  <a:cubicBezTo>
                    <a:pt x="12166" y="11557"/>
                    <a:pt x="12036" y="11953"/>
                    <a:pt x="11819" y="12341"/>
                  </a:cubicBezTo>
                  <a:cubicBezTo>
                    <a:pt x="11348" y="13184"/>
                    <a:pt x="11191" y="14123"/>
                    <a:pt x="11051" y="15062"/>
                  </a:cubicBezTo>
                  <a:cubicBezTo>
                    <a:pt x="11009" y="15341"/>
                    <a:pt x="10972" y="15620"/>
                    <a:pt x="10920" y="16001"/>
                  </a:cubicBezTo>
                  <a:cubicBezTo>
                    <a:pt x="10733" y="15675"/>
                    <a:pt x="10598" y="15430"/>
                    <a:pt x="10452" y="15191"/>
                  </a:cubicBezTo>
                  <a:cubicBezTo>
                    <a:pt x="10201" y="14786"/>
                    <a:pt x="9941" y="14386"/>
                    <a:pt x="9690" y="13981"/>
                  </a:cubicBezTo>
                  <a:cubicBezTo>
                    <a:pt x="9617" y="13862"/>
                    <a:pt x="9525" y="13740"/>
                    <a:pt x="9502" y="13608"/>
                  </a:cubicBezTo>
                  <a:cubicBezTo>
                    <a:pt x="9415" y="13125"/>
                    <a:pt x="9353" y="12638"/>
                    <a:pt x="9280" y="12153"/>
                  </a:cubicBezTo>
                  <a:cubicBezTo>
                    <a:pt x="9156" y="11330"/>
                    <a:pt x="9028" y="10506"/>
                    <a:pt x="8911" y="9680"/>
                  </a:cubicBezTo>
                  <a:cubicBezTo>
                    <a:pt x="8876" y="9428"/>
                    <a:pt x="8878" y="9169"/>
                    <a:pt x="8842" y="8915"/>
                  </a:cubicBezTo>
                  <a:cubicBezTo>
                    <a:pt x="8831" y="8840"/>
                    <a:pt x="8751" y="8774"/>
                    <a:pt x="8701" y="8704"/>
                  </a:cubicBezTo>
                  <a:lnTo>
                    <a:pt x="8700" y="8702"/>
                  </a:lnTo>
                  <a:cubicBezTo>
                    <a:pt x="8711" y="8501"/>
                    <a:pt x="8725" y="8300"/>
                    <a:pt x="8744" y="7992"/>
                  </a:cubicBezTo>
                  <a:lnTo>
                    <a:pt x="8744" y="7992"/>
                  </a:lnTo>
                  <a:cubicBezTo>
                    <a:pt x="8930" y="8316"/>
                    <a:pt x="8822" y="8511"/>
                    <a:pt x="8700" y="8702"/>
                  </a:cubicBezTo>
                  <a:cubicBezTo>
                    <a:pt x="8777" y="8690"/>
                    <a:pt x="8855" y="8675"/>
                    <a:pt x="8989" y="8649"/>
                  </a:cubicBezTo>
                  <a:cubicBezTo>
                    <a:pt x="8976" y="8337"/>
                    <a:pt x="9036" y="7997"/>
                    <a:pt x="8934" y="7715"/>
                  </a:cubicBezTo>
                  <a:cubicBezTo>
                    <a:pt x="8778" y="7280"/>
                    <a:pt x="8832" y="6868"/>
                    <a:pt x="8893" y="6443"/>
                  </a:cubicBezTo>
                  <a:cubicBezTo>
                    <a:pt x="8899" y="6396"/>
                    <a:pt x="8909" y="6347"/>
                    <a:pt x="8909" y="6299"/>
                  </a:cubicBezTo>
                  <a:cubicBezTo>
                    <a:pt x="8907" y="5588"/>
                    <a:pt x="9189" y="4939"/>
                    <a:pt x="9368" y="4270"/>
                  </a:cubicBezTo>
                  <a:cubicBezTo>
                    <a:pt x="9431" y="4032"/>
                    <a:pt x="9547" y="3799"/>
                    <a:pt x="9677" y="3589"/>
                  </a:cubicBezTo>
                  <a:cubicBezTo>
                    <a:pt x="9856" y="3302"/>
                    <a:pt x="10007" y="3007"/>
                    <a:pt x="10140" y="2699"/>
                  </a:cubicBezTo>
                  <a:cubicBezTo>
                    <a:pt x="10149" y="2700"/>
                    <a:pt x="10158" y="2700"/>
                    <a:pt x="10167" y="2700"/>
                  </a:cubicBezTo>
                  <a:cubicBezTo>
                    <a:pt x="10412" y="2700"/>
                    <a:pt x="10339" y="2352"/>
                    <a:pt x="10567" y="2328"/>
                  </a:cubicBezTo>
                  <a:cubicBezTo>
                    <a:pt x="10511" y="2257"/>
                    <a:pt x="10463" y="2198"/>
                    <a:pt x="10422" y="2148"/>
                  </a:cubicBezTo>
                  <a:cubicBezTo>
                    <a:pt x="10499" y="2033"/>
                    <a:pt x="10597" y="1938"/>
                    <a:pt x="10638" y="1822"/>
                  </a:cubicBezTo>
                  <a:cubicBezTo>
                    <a:pt x="10685" y="1686"/>
                    <a:pt x="10743" y="1634"/>
                    <a:pt x="10814" y="1634"/>
                  </a:cubicBezTo>
                  <a:cubicBezTo>
                    <a:pt x="10880" y="1634"/>
                    <a:pt x="10958" y="1680"/>
                    <a:pt x="11048" y="1744"/>
                  </a:cubicBezTo>
                  <a:cubicBezTo>
                    <a:pt x="10979" y="1853"/>
                    <a:pt x="10915" y="1954"/>
                    <a:pt x="10834" y="2082"/>
                  </a:cubicBezTo>
                  <a:cubicBezTo>
                    <a:pt x="11060" y="2005"/>
                    <a:pt x="11244" y="1942"/>
                    <a:pt x="11480" y="1860"/>
                  </a:cubicBezTo>
                  <a:cubicBezTo>
                    <a:pt x="11394" y="1785"/>
                    <a:pt x="11324" y="1724"/>
                    <a:pt x="11236" y="1646"/>
                  </a:cubicBezTo>
                  <a:cubicBezTo>
                    <a:pt x="11323" y="1557"/>
                    <a:pt x="11409" y="1473"/>
                    <a:pt x="11553" y="1328"/>
                  </a:cubicBezTo>
                  <a:close/>
                  <a:moveTo>
                    <a:pt x="9843" y="17859"/>
                  </a:moveTo>
                  <a:cubicBezTo>
                    <a:pt x="9846" y="17859"/>
                    <a:pt x="9849" y="17859"/>
                    <a:pt x="9851" y="17860"/>
                  </a:cubicBezTo>
                  <a:cubicBezTo>
                    <a:pt x="10014" y="17921"/>
                    <a:pt x="10085" y="18031"/>
                    <a:pt x="10018" y="18206"/>
                  </a:cubicBezTo>
                  <a:cubicBezTo>
                    <a:pt x="10011" y="18206"/>
                    <a:pt x="10003" y="18206"/>
                    <a:pt x="9996" y="18206"/>
                  </a:cubicBezTo>
                  <a:cubicBezTo>
                    <a:pt x="9980" y="18206"/>
                    <a:pt x="9965" y="18206"/>
                    <a:pt x="9953" y="18206"/>
                  </a:cubicBezTo>
                  <a:cubicBezTo>
                    <a:pt x="9936" y="18206"/>
                    <a:pt x="9923" y="18205"/>
                    <a:pt x="9918" y="18198"/>
                  </a:cubicBezTo>
                  <a:cubicBezTo>
                    <a:pt x="9852" y="18108"/>
                    <a:pt x="9795" y="18015"/>
                    <a:pt x="9736" y="17922"/>
                  </a:cubicBezTo>
                  <a:cubicBezTo>
                    <a:pt x="9771" y="17902"/>
                    <a:pt x="9815" y="17859"/>
                    <a:pt x="9843" y="17859"/>
                  </a:cubicBezTo>
                  <a:close/>
                  <a:moveTo>
                    <a:pt x="3646" y="18696"/>
                  </a:moveTo>
                  <a:cubicBezTo>
                    <a:pt x="3683" y="18873"/>
                    <a:pt x="3721" y="19050"/>
                    <a:pt x="3777" y="19318"/>
                  </a:cubicBezTo>
                  <a:cubicBezTo>
                    <a:pt x="3491" y="19121"/>
                    <a:pt x="3367" y="18968"/>
                    <a:pt x="3516" y="18718"/>
                  </a:cubicBezTo>
                  <a:cubicBezTo>
                    <a:pt x="3559" y="18710"/>
                    <a:pt x="3602" y="18703"/>
                    <a:pt x="3646" y="18696"/>
                  </a:cubicBezTo>
                  <a:close/>
                  <a:moveTo>
                    <a:pt x="3640" y="19926"/>
                  </a:moveTo>
                  <a:lnTo>
                    <a:pt x="3640" y="19926"/>
                  </a:lnTo>
                  <a:cubicBezTo>
                    <a:pt x="4008" y="19939"/>
                    <a:pt x="4008" y="19939"/>
                    <a:pt x="4198" y="20162"/>
                  </a:cubicBezTo>
                  <a:cubicBezTo>
                    <a:pt x="4080" y="20127"/>
                    <a:pt x="4005" y="20105"/>
                    <a:pt x="3924" y="20080"/>
                  </a:cubicBezTo>
                  <a:cubicBezTo>
                    <a:pt x="3919" y="20170"/>
                    <a:pt x="3914" y="20233"/>
                    <a:pt x="3902" y="20420"/>
                  </a:cubicBezTo>
                  <a:cubicBezTo>
                    <a:pt x="3783" y="20196"/>
                    <a:pt x="3716" y="20071"/>
                    <a:pt x="3640" y="19926"/>
                  </a:cubicBezTo>
                  <a:close/>
                  <a:moveTo>
                    <a:pt x="4344" y="20846"/>
                  </a:moveTo>
                  <a:lnTo>
                    <a:pt x="4344" y="20846"/>
                  </a:lnTo>
                  <a:cubicBezTo>
                    <a:pt x="4534" y="21103"/>
                    <a:pt x="4399" y="21219"/>
                    <a:pt x="4245" y="21375"/>
                  </a:cubicBezTo>
                  <a:cubicBezTo>
                    <a:pt x="4194" y="21288"/>
                    <a:pt x="4104" y="21200"/>
                    <a:pt x="4122" y="21155"/>
                  </a:cubicBezTo>
                  <a:cubicBezTo>
                    <a:pt x="4163" y="21048"/>
                    <a:pt x="4256" y="20960"/>
                    <a:pt x="4344" y="20846"/>
                  </a:cubicBezTo>
                  <a:close/>
                  <a:moveTo>
                    <a:pt x="19720" y="21460"/>
                  </a:moveTo>
                  <a:cubicBezTo>
                    <a:pt x="19739" y="21481"/>
                    <a:pt x="19760" y="21504"/>
                    <a:pt x="19780" y="21525"/>
                  </a:cubicBezTo>
                  <a:cubicBezTo>
                    <a:pt x="19726" y="21579"/>
                    <a:pt x="19673" y="21634"/>
                    <a:pt x="19619" y="21687"/>
                  </a:cubicBezTo>
                  <a:cubicBezTo>
                    <a:pt x="19592" y="21656"/>
                    <a:pt x="19564" y="21626"/>
                    <a:pt x="19538" y="21595"/>
                  </a:cubicBezTo>
                  <a:cubicBezTo>
                    <a:pt x="19599" y="21551"/>
                    <a:pt x="19659" y="21505"/>
                    <a:pt x="19720" y="21460"/>
                  </a:cubicBezTo>
                  <a:close/>
                  <a:moveTo>
                    <a:pt x="19171" y="8221"/>
                  </a:moveTo>
                  <a:cubicBezTo>
                    <a:pt x="19205" y="8232"/>
                    <a:pt x="19239" y="8243"/>
                    <a:pt x="19275" y="8254"/>
                  </a:cubicBezTo>
                  <a:cubicBezTo>
                    <a:pt x="19288" y="8404"/>
                    <a:pt x="19312" y="8555"/>
                    <a:pt x="19313" y="8705"/>
                  </a:cubicBezTo>
                  <a:cubicBezTo>
                    <a:pt x="19329" y="10244"/>
                    <a:pt x="19375" y="11784"/>
                    <a:pt x="19344" y="13322"/>
                  </a:cubicBezTo>
                  <a:cubicBezTo>
                    <a:pt x="19324" y="14378"/>
                    <a:pt x="19209" y="15435"/>
                    <a:pt x="19115" y="16488"/>
                  </a:cubicBezTo>
                  <a:cubicBezTo>
                    <a:pt x="19057" y="17138"/>
                    <a:pt x="18942" y="17782"/>
                    <a:pt x="18884" y="18433"/>
                  </a:cubicBezTo>
                  <a:cubicBezTo>
                    <a:pt x="18848" y="18819"/>
                    <a:pt x="18884" y="19213"/>
                    <a:pt x="18865" y="19600"/>
                  </a:cubicBezTo>
                  <a:cubicBezTo>
                    <a:pt x="18856" y="19811"/>
                    <a:pt x="18796" y="20016"/>
                    <a:pt x="18771" y="20225"/>
                  </a:cubicBezTo>
                  <a:cubicBezTo>
                    <a:pt x="18681" y="21014"/>
                    <a:pt x="18594" y="21804"/>
                    <a:pt x="18502" y="22627"/>
                  </a:cubicBezTo>
                  <a:cubicBezTo>
                    <a:pt x="18385" y="22645"/>
                    <a:pt x="18307" y="22656"/>
                    <a:pt x="18205" y="22674"/>
                  </a:cubicBezTo>
                  <a:cubicBezTo>
                    <a:pt x="18213" y="22623"/>
                    <a:pt x="18208" y="22577"/>
                    <a:pt x="18227" y="22549"/>
                  </a:cubicBezTo>
                  <a:cubicBezTo>
                    <a:pt x="18433" y="22260"/>
                    <a:pt x="18267" y="21949"/>
                    <a:pt x="18270" y="21651"/>
                  </a:cubicBezTo>
                  <a:cubicBezTo>
                    <a:pt x="18270" y="21589"/>
                    <a:pt x="18114" y="21528"/>
                    <a:pt x="18007" y="21453"/>
                  </a:cubicBezTo>
                  <a:cubicBezTo>
                    <a:pt x="18032" y="21281"/>
                    <a:pt x="18177" y="21063"/>
                    <a:pt x="17918" y="20928"/>
                  </a:cubicBezTo>
                  <a:cubicBezTo>
                    <a:pt x="18047" y="20536"/>
                    <a:pt x="17728" y="20209"/>
                    <a:pt x="17757" y="19836"/>
                  </a:cubicBezTo>
                  <a:cubicBezTo>
                    <a:pt x="17785" y="19500"/>
                    <a:pt x="17588" y="19245"/>
                    <a:pt x="17496" y="18952"/>
                  </a:cubicBezTo>
                  <a:cubicBezTo>
                    <a:pt x="17449" y="18803"/>
                    <a:pt x="17425" y="18647"/>
                    <a:pt x="17399" y="18494"/>
                  </a:cubicBezTo>
                  <a:cubicBezTo>
                    <a:pt x="17339" y="18133"/>
                    <a:pt x="17279" y="17772"/>
                    <a:pt x="17229" y="17408"/>
                  </a:cubicBezTo>
                  <a:cubicBezTo>
                    <a:pt x="17206" y="17235"/>
                    <a:pt x="17176" y="17054"/>
                    <a:pt x="17203" y="16886"/>
                  </a:cubicBezTo>
                  <a:cubicBezTo>
                    <a:pt x="17344" y="16036"/>
                    <a:pt x="17489" y="15187"/>
                    <a:pt x="17665" y="14344"/>
                  </a:cubicBezTo>
                  <a:cubicBezTo>
                    <a:pt x="17722" y="14071"/>
                    <a:pt x="17917" y="13819"/>
                    <a:pt x="17699" y="13535"/>
                  </a:cubicBezTo>
                  <a:cubicBezTo>
                    <a:pt x="17692" y="13524"/>
                    <a:pt x="17765" y="13457"/>
                    <a:pt x="17788" y="13411"/>
                  </a:cubicBezTo>
                  <a:cubicBezTo>
                    <a:pt x="17816" y="13358"/>
                    <a:pt x="17866" y="13266"/>
                    <a:pt x="17847" y="13245"/>
                  </a:cubicBezTo>
                  <a:cubicBezTo>
                    <a:pt x="17649" y="13022"/>
                    <a:pt x="17818" y="12779"/>
                    <a:pt x="17798" y="12548"/>
                  </a:cubicBezTo>
                  <a:cubicBezTo>
                    <a:pt x="17792" y="12478"/>
                    <a:pt x="17812" y="12385"/>
                    <a:pt x="17856" y="12333"/>
                  </a:cubicBezTo>
                  <a:cubicBezTo>
                    <a:pt x="18095" y="12050"/>
                    <a:pt x="18134" y="11813"/>
                    <a:pt x="17958" y="11401"/>
                  </a:cubicBezTo>
                  <a:cubicBezTo>
                    <a:pt x="18498" y="11005"/>
                    <a:pt x="18406" y="10323"/>
                    <a:pt x="18632" y="9769"/>
                  </a:cubicBezTo>
                  <a:cubicBezTo>
                    <a:pt x="18796" y="9364"/>
                    <a:pt x="18837" y="8912"/>
                    <a:pt x="18954" y="8487"/>
                  </a:cubicBezTo>
                  <a:cubicBezTo>
                    <a:pt x="18981" y="8387"/>
                    <a:pt x="19097" y="8310"/>
                    <a:pt x="19171" y="8221"/>
                  </a:cubicBezTo>
                  <a:close/>
                  <a:moveTo>
                    <a:pt x="14232" y="22669"/>
                  </a:moveTo>
                  <a:cubicBezTo>
                    <a:pt x="14260" y="22771"/>
                    <a:pt x="14288" y="22871"/>
                    <a:pt x="14317" y="22973"/>
                  </a:cubicBezTo>
                  <a:cubicBezTo>
                    <a:pt x="14291" y="22984"/>
                    <a:pt x="14265" y="22994"/>
                    <a:pt x="14238" y="23004"/>
                  </a:cubicBezTo>
                  <a:cubicBezTo>
                    <a:pt x="14198" y="22902"/>
                    <a:pt x="14161" y="22801"/>
                    <a:pt x="14122" y="22699"/>
                  </a:cubicBezTo>
                  <a:cubicBezTo>
                    <a:pt x="14158" y="22689"/>
                    <a:pt x="14195" y="22678"/>
                    <a:pt x="14232" y="22669"/>
                  </a:cubicBezTo>
                  <a:close/>
                  <a:moveTo>
                    <a:pt x="13231" y="12561"/>
                  </a:moveTo>
                  <a:cubicBezTo>
                    <a:pt x="13424" y="12645"/>
                    <a:pt x="13596" y="12721"/>
                    <a:pt x="13767" y="12796"/>
                  </a:cubicBezTo>
                  <a:lnTo>
                    <a:pt x="13767" y="12796"/>
                  </a:lnTo>
                  <a:cubicBezTo>
                    <a:pt x="13724" y="12837"/>
                    <a:pt x="13681" y="12878"/>
                    <a:pt x="13613" y="12942"/>
                  </a:cubicBezTo>
                  <a:cubicBezTo>
                    <a:pt x="13765" y="13116"/>
                    <a:pt x="13914" y="13299"/>
                    <a:pt x="14075" y="13469"/>
                  </a:cubicBezTo>
                  <a:cubicBezTo>
                    <a:pt x="14334" y="13743"/>
                    <a:pt x="14550" y="14010"/>
                    <a:pt x="14566" y="14435"/>
                  </a:cubicBezTo>
                  <a:cubicBezTo>
                    <a:pt x="14577" y="14739"/>
                    <a:pt x="14701" y="15070"/>
                    <a:pt x="14865" y="15331"/>
                  </a:cubicBezTo>
                  <a:cubicBezTo>
                    <a:pt x="15125" y="15737"/>
                    <a:pt x="15134" y="16188"/>
                    <a:pt x="15192" y="16626"/>
                  </a:cubicBezTo>
                  <a:cubicBezTo>
                    <a:pt x="15253" y="17069"/>
                    <a:pt x="15232" y="17522"/>
                    <a:pt x="15238" y="17970"/>
                  </a:cubicBezTo>
                  <a:cubicBezTo>
                    <a:pt x="15261" y="19626"/>
                    <a:pt x="15290" y="21282"/>
                    <a:pt x="15295" y="22939"/>
                  </a:cubicBezTo>
                  <a:cubicBezTo>
                    <a:pt x="15297" y="23386"/>
                    <a:pt x="15218" y="23831"/>
                    <a:pt x="15188" y="24279"/>
                  </a:cubicBezTo>
                  <a:cubicBezTo>
                    <a:pt x="15176" y="24492"/>
                    <a:pt x="15190" y="24708"/>
                    <a:pt x="15192" y="24946"/>
                  </a:cubicBezTo>
                  <a:cubicBezTo>
                    <a:pt x="14823" y="24544"/>
                    <a:pt x="14653" y="24047"/>
                    <a:pt x="14662" y="23575"/>
                  </a:cubicBezTo>
                  <a:cubicBezTo>
                    <a:pt x="14667" y="23408"/>
                    <a:pt x="14618" y="23224"/>
                    <a:pt x="14549" y="23068"/>
                  </a:cubicBezTo>
                  <a:cubicBezTo>
                    <a:pt x="14369" y="22661"/>
                    <a:pt x="14104" y="22278"/>
                    <a:pt x="13985" y="21855"/>
                  </a:cubicBezTo>
                  <a:cubicBezTo>
                    <a:pt x="13867" y="21434"/>
                    <a:pt x="13587" y="21064"/>
                    <a:pt x="13685" y="20556"/>
                  </a:cubicBezTo>
                  <a:cubicBezTo>
                    <a:pt x="13752" y="20209"/>
                    <a:pt x="13584" y="19811"/>
                    <a:pt x="13495" y="19442"/>
                  </a:cubicBezTo>
                  <a:cubicBezTo>
                    <a:pt x="13438" y="19199"/>
                    <a:pt x="13339" y="19000"/>
                    <a:pt x="13468" y="18722"/>
                  </a:cubicBezTo>
                  <a:cubicBezTo>
                    <a:pt x="13602" y="18431"/>
                    <a:pt x="13563" y="18086"/>
                    <a:pt x="13227" y="17875"/>
                  </a:cubicBezTo>
                  <a:cubicBezTo>
                    <a:pt x="13349" y="17529"/>
                    <a:pt x="13427" y="17208"/>
                    <a:pt x="13258" y="16884"/>
                  </a:cubicBezTo>
                  <a:cubicBezTo>
                    <a:pt x="13231" y="16829"/>
                    <a:pt x="13222" y="16756"/>
                    <a:pt x="13231" y="16696"/>
                  </a:cubicBezTo>
                  <a:cubicBezTo>
                    <a:pt x="13301" y="16193"/>
                    <a:pt x="13132" y="15713"/>
                    <a:pt x="13114" y="15222"/>
                  </a:cubicBezTo>
                  <a:cubicBezTo>
                    <a:pt x="13103" y="14940"/>
                    <a:pt x="13033" y="14644"/>
                    <a:pt x="13164" y="14364"/>
                  </a:cubicBezTo>
                  <a:cubicBezTo>
                    <a:pt x="13185" y="14321"/>
                    <a:pt x="13158" y="14253"/>
                    <a:pt x="13145" y="14198"/>
                  </a:cubicBezTo>
                  <a:cubicBezTo>
                    <a:pt x="13128" y="14123"/>
                    <a:pt x="13061" y="14019"/>
                    <a:pt x="13088" y="13979"/>
                  </a:cubicBezTo>
                  <a:cubicBezTo>
                    <a:pt x="13365" y="13586"/>
                    <a:pt x="13106" y="13163"/>
                    <a:pt x="13171" y="12762"/>
                  </a:cubicBezTo>
                  <a:cubicBezTo>
                    <a:pt x="13179" y="12716"/>
                    <a:pt x="13197" y="12674"/>
                    <a:pt x="13231" y="12561"/>
                  </a:cubicBezTo>
                  <a:close/>
                  <a:moveTo>
                    <a:pt x="6642" y="25713"/>
                  </a:moveTo>
                  <a:lnTo>
                    <a:pt x="6642" y="25713"/>
                  </a:lnTo>
                  <a:cubicBezTo>
                    <a:pt x="6655" y="25797"/>
                    <a:pt x="6668" y="25881"/>
                    <a:pt x="6689" y="26005"/>
                  </a:cubicBezTo>
                  <a:cubicBezTo>
                    <a:pt x="6540" y="25881"/>
                    <a:pt x="6540" y="25881"/>
                    <a:pt x="6642" y="25713"/>
                  </a:cubicBezTo>
                  <a:close/>
                  <a:moveTo>
                    <a:pt x="17676" y="25116"/>
                  </a:moveTo>
                  <a:lnTo>
                    <a:pt x="17676" y="25116"/>
                  </a:lnTo>
                  <a:cubicBezTo>
                    <a:pt x="17890" y="25612"/>
                    <a:pt x="18108" y="26110"/>
                    <a:pt x="17827" y="26648"/>
                  </a:cubicBezTo>
                  <a:cubicBezTo>
                    <a:pt x="17834" y="26131"/>
                    <a:pt x="17463" y="25655"/>
                    <a:pt x="17676" y="25116"/>
                  </a:cubicBezTo>
                  <a:close/>
                  <a:moveTo>
                    <a:pt x="6986" y="27126"/>
                  </a:moveTo>
                  <a:cubicBezTo>
                    <a:pt x="7019" y="27215"/>
                    <a:pt x="7055" y="27302"/>
                    <a:pt x="7089" y="27391"/>
                  </a:cubicBezTo>
                  <a:cubicBezTo>
                    <a:pt x="7043" y="27409"/>
                    <a:pt x="6996" y="27428"/>
                    <a:pt x="6950" y="27446"/>
                  </a:cubicBezTo>
                  <a:cubicBezTo>
                    <a:pt x="6924" y="27352"/>
                    <a:pt x="6899" y="27258"/>
                    <a:pt x="6872" y="27164"/>
                  </a:cubicBezTo>
                  <a:cubicBezTo>
                    <a:pt x="6910" y="27151"/>
                    <a:pt x="6949" y="27138"/>
                    <a:pt x="6986" y="27126"/>
                  </a:cubicBezTo>
                  <a:close/>
                  <a:moveTo>
                    <a:pt x="16433" y="27651"/>
                  </a:moveTo>
                  <a:cubicBezTo>
                    <a:pt x="16467" y="27759"/>
                    <a:pt x="16498" y="27866"/>
                    <a:pt x="16530" y="27974"/>
                  </a:cubicBezTo>
                  <a:cubicBezTo>
                    <a:pt x="16499" y="27983"/>
                    <a:pt x="16468" y="27992"/>
                    <a:pt x="16436" y="28003"/>
                  </a:cubicBezTo>
                  <a:cubicBezTo>
                    <a:pt x="16407" y="27893"/>
                    <a:pt x="16377" y="27785"/>
                    <a:pt x="16348" y="27678"/>
                  </a:cubicBezTo>
                  <a:cubicBezTo>
                    <a:pt x="16376" y="27668"/>
                    <a:pt x="16405" y="27660"/>
                    <a:pt x="16433" y="27651"/>
                  </a:cubicBezTo>
                  <a:close/>
                  <a:moveTo>
                    <a:pt x="21667" y="27949"/>
                  </a:moveTo>
                  <a:cubicBezTo>
                    <a:pt x="21711" y="28050"/>
                    <a:pt x="21751" y="28135"/>
                    <a:pt x="21788" y="28220"/>
                  </a:cubicBezTo>
                  <a:lnTo>
                    <a:pt x="21788" y="28220"/>
                  </a:lnTo>
                  <a:lnTo>
                    <a:pt x="21396" y="28127"/>
                  </a:lnTo>
                  <a:lnTo>
                    <a:pt x="21392" y="28040"/>
                  </a:lnTo>
                  <a:cubicBezTo>
                    <a:pt x="21480" y="28012"/>
                    <a:pt x="21570" y="27982"/>
                    <a:pt x="21667" y="27949"/>
                  </a:cubicBezTo>
                  <a:close/>
                  <a:moveTo>
                    <a:pt x="20682" y="5931"/>
                  </a:moveTo>
                  <a:lnTo>
                    <a:pt x="20682" y="5931"/>
                  </a:lnTo>
                  <a:cubicBezTo>
                    <a:pt x="20703" y="5939"/>
                    <a:pt x="20740" y="5956"/>
                    <a:pt x="20776" y="5959"/>
                  </a:cubicBezTo>
                  <a:cubicBezTo>
                    <a:pt x="21168" y="5984"/>
                    <a:pt x="21153" y="5990"/>
                    <a:pt x="21320" y="6357"/>
                  </a:cubicBezTo>
                  <a:cubicBezTo>
                    <a:pt x="21827" y="7474"/>
                    <a:pt x="21933" y="8660"/>
                    <a:pt x="22021" y="9864"/>
                  </a:cubicBezTo>
                  <a:cubicBezTo>
                    <a:pt x="22143" y="11550"/>
                    <a:pt x="22069" y="13234"/>
                    <a:pt x="22058" y="14920"/>
                  </a:cubicBezTo>
                  <a:cubicBezTo>
                    <a:pt x="22050" y="15945"/>
                    <a:pt x="21952" y="16967"/>
                    <a:pt x="21911" y="17993"/>
                  </a:cubicBezTo>
                  <a:cubicBezTo>
                    <a:pt x="21873" y="18887"/>
                    <a:pt x="21914" y="19790"/>
                    <a:pt x="21823" y="20678"/>
                  </a:cubicBezTo>
                  <a:cubicBezTo>
                    <a:pt x="21735" y="21554"/>
                    <a:pt x="21717" y="22442"/>
                    <a:pt x="21499" y="23307"/>
                  </a:cubicBezTo>
                  <a:cubicBezTo>
                    <a:pt x="21314" y="24038"/>
                    <a:pt x="21182" y="24783"/>
                    <a:pt x="21038" y="25524"/>
                  </a:cubicBezTo>
                  <a:cubicBezTo>
                    <a:pt x="20907" y="26193"/>
                    <a:pt x="20756" y="26860"/>
                    <a:pt x="20683" y="27534"/>
                  </a:cubicBezTo>
                  <a:cubicBezTo>
                    <a:pt x="20656" y="27790"/>
                    <a:pt x="20584" y="27997"/>
                    <a:pt x="20476" y="28215"/>
                  </a:cubicBezTo>
                  <a:cubicBezTo>
                    <a:pt x="20421" y="28326"/>
                    <a:pt x="20406" y="28459"/>
                    <a:pt x="20385" y="28584"/>
                  </a:cubicBezTo>
                  <a:cubicBezTo>
                    <a:pt x="20313" y="29014"/>
                    <a:pt x="20276" y="29101"/>
                    <a:pt x="19932" y="29510"/>
                  </a:cubicBezTo>
                  <a:cubicBezTo>
                    <a:pt x="19726" y="28959"/>
                    <a:pt x="19650" y="28440"/>
                    <a:pt x="19659" y="27907"/>
                  </a:cubicBezTo>
                  <a:cubicBezTo>
                    <a:pt x="19661" y="27877"/>
                    <a:pt x="19676" y="27834"/>
                    <a:pt x="19661" y="27819"/>
                  </a:cubicBezTo>
                  <a:cubicBezTo>
                    <a:pt x="19198" y="27350"/>
                    <a:pt x="19526" y="26825"/>
                    <a:pt x="19569" y="26329"/>
                  </a:cubicBezTo>
                  <a:cubicBezTo>
                    <a:pt x="19656" y="25370"/>
                    <a:pt x="19825" y="24416"/>
                    <a:pt x="19866" y="23455"/>
                  </a:cubicBezTo>
                  <a:cubicBezTo>
                    <a:pt x="19907" y="22512"/>
                    <a:pt x="19997" y="21575"/>
                    <a:pt x="20079" y="20637"/>
                  </a:cubicBezTo>
                  <a:cubicBezTo>
                    <a:pt x="20158" y="19725"/>
                    <a:pt x="20195" y="18812"/>
                    <a:pt x="20281" y="17902"/>
                  </a:cubicBezTo>
                  <a:cubicBezTo>
                    <a:pt x="20354" y="17135"/>
                    <a:pt x="20480" y="16374"/>
                    <a:pt x="20562" y="15607"/>
                  </a:cubicBezTo>
                  <a:cubicBezTo>
                    <a:pt x="20583" y="15409"/>
                    <a:pt x="20526" y="15201"/>
                    <a:pt x="20440" y="14910"/>
                  </a:cubicBezTo>
                  <a:cubicBezTo>
                    <a:pt x="20391" y="14987"/>
                    <a:pt x="20341" y="15062"/>
                    <a:pt x="20292" y="15139"/>
                  </a:cubicBezTo>
                  <a:cubicBezTo>
                    <a:pt x="20316" y="14818"/>
                    <a:pt x="20244" y="14552"/>
                    <a:pt x="20521" y="14323"/>
                  </a:cubicBezTo>
                  <a:cubicBezTo>
                    <a:pt x="20678" y="14192"/>
                    <a:pt x="20662" y="13823"/>
                    <a:pt x="20682" y="13559"/>
                  </a:cubicBezTo>
                  <a:cubicBezTo>
                    <a:pt x="20720" y="13035"/>
                    <a:pt x="20669" y="12498"/>
                    <a:pt x="20767" y="11987"/>
                  </a:cubicBezTo>
                  <a:cubicBezTo>
                    <a:pt x="20850" y="11557"/>
                    <a:pt x="20607" y="11191"/>
                    <a:pt x="20661" y="10786"/>
                  </a:cubicBezTo>
                  <a:cubicBezTo>
                    <a:pt x="20668" y="10742"/>
                    <a:pt x="20632" y="10691"/>
                    <a:pt x="20636" y="10645"/>
                  </a:cubicBezTo>
                  <a:cubicBezTo>
                    <a:pt x="20670" y="10231"/>
                    <a:pt x="20600" y="9835"/>
                    <a:pt x="20496" y="9434"/>
                  </a:cubicBezTo>
                  <a:cubicBezTo>
                    <a:pt x="20461" y="9306"/>
                    <a:pt x="20409" y="9122"/>
                    <a:pt x="20582" y="8951"/>
                  </a:cubicBezTo>
                  <a:cubicBezTo>
                    <a:pt x="20744" y="8790"/>
                    <a:pt x="20652" y="8154"/>
                    <a:pt x="20517" y="7929"/>
                  </a:cubicBezTo>
                  <a:cubicBezTo>
                    <a:pt x="20997" y="7305"/>
                    <a:pt x="20509" y="6604"/>
                    <a:pt x="20682" y="5931"/>
                  </a:cubicBezTo>
                  <a:close/>
                  <a:moveTo>
                    <a:pt x="6537" y="19786"/>
                  </a:moveTo>
                  <a:cubicBezTo>
                    <a:pt x="6593" y="19953"/>
                    <a:pt x="6616" y="20145"/>
                    <a:pt x="6715" y="20282"/>
                  </a:cubicBezTo>
                  <a:cubicBezTo>
                    <a:pt x="6861" y="20483"/>
                    <a:pt x="6913" y="20686"/>
                    <a:pt x="6920" y="20926"/>
                  </a:cubicBezTo>
                  <a:cubicBezTo>
                    <a:pt x="6925" y="21032"/>
                    <a:pt x="6916" y="21201"/>
                    <a:pt x="7070" y="21201"/>
                  </a:cubicBezTo>
                  <a:cubicBezTo>
                    <a:pt x="7101" y="21201"/>
                    <a:pt x="7139" y="21194"/>
                    <a:pt x="7184" y="21179"/>
                  </a:cubicBezTo>
                  <a:cubicBezTo>
                    <a:pt x="7185" y="21179"/>
                    <a:pt x="7185" y="21179"/>
                    <a:pt x="7186" y="21179"/>
                  </a:cubicBezTo>
                  <a:cubicBezTo>
                    <a:pt x="7215" y="21179"/>
                    <a:pt x="7304" y="21351"/>
                    <a:pt x="7361" y="21443"/>
                  </a:cubicBezTo>
                  <a:cubicBezTo>
                    <a:pt x="7545" y="21740"/>
                    <a:pt x="7728" y="22038"/>
                    <a:pt x="7909" y="22338"/>
                  </a:cubicBezTo>
                  <a:cubicBezTo>
                    <a:pt x="7950" y="22405"/>
                    <a:pt x="7990" y="22476"/>
                    <a:pt x="8017" y="22552"/>
                  </a:cubicBezTo>
                  <a:cubicBezTo>
                    <a:pt x="8238" y="23188"/>
                    <a:pt x="8440" y="23830"/>
                    <a:pt x="8436" y="24516"/>
                  </a:cubicBezTo>
                  <a:cubicBezTo>
                    <a:pt x="8565" y="24985"/>
                    <a:pt x="8685" y="25458"/>
                    <a:pt x="8822" y="25924"/>
                  </a:cubicBezTo>
                  <a:cubicBezTo>
                    <a:pt x="8877" y="26106"/>
                    <a:pt x="9025" y="26180"/>
                    <a:pt x="9191" y="26205"/>
                  </a:cubicBezTo>
                  <a:cubicBezTo>
                    <a:pt x="9234" y="26172"/>
                    <a:pt x="9275" y="26139"/>
                    <a:pt x="9318" y="26106"/>
                  </a:cubicBezTo>
                  <a:cubicBezTo>
                    <a:pt x="9249" y="26066"/>
                    <a:pt x="9181" y="26024"/>
                    <a:pt x="9086" y="25966"/>
                  </a:cubicBezTo>
                  <a:cubicBezTo>
                    <a:pt x="9325" y="25943"/>
                    <a:pt x="9495" y="25925"/>
                    <a:pt x="9714" y="25904"/>
                  </a:cubicBezTo>
                  <a:cubicBezTo>
                    <a:pt x="9818" y="26172"/>
                    <a:pt x="9926" y="26453"/>
                    <a:pt x="10036" y="26732"/>
                  </a:cubicBezTo>
                  <a:cubicBezTo>
                    <a:pt x="10398" y="27654"/>
                    <a:pt x="10764" y="28571"/>
                    <a:pt x="11123" y="29494"/>
                  </a:cubicBezTo>
                  <a:cubicBezTo>
                    <a:pt x="11191" y="29673"/>
                    <a:pt x="11237" y="29858"/>
                    <a:pt x="11294" y="30043"/>
                  </a:cubicBezTo>
                  <a:cubicBezTo>
                    <a:pt x="11292" y="30043"/>
                    <a:pt x="11281" y="30023"/>
                    <a:pt x="11281" y="30023"/>
                  </a:cubicBezTo>
                  <a:cubicBezTo>
                    <a:pt x="11279" y="30028"/>
                    <a:pt x="11276" y="30032"/>
                    <a:pt x="11274" y="30035"/>
                  </a:cubicBezTo>
                  <a:cubicBezTo>
                    <a:pt x="11279" y="30037"/>
                    <a:pt x="11284" y="30040"/>
                    <a:pt x="11287" y="30041"/>
                  </a:cubicBezTo>
                  <a:cubicBezTo>
                    <a:pt x="11508" y="30643"/>
                    <a:pt x="11727" y="31243"/>
                    <a:pt x="11947" y="31845"/>
                  </a:cubicBezTo>
                  <a:cubicBezTo>
                    <a:pt x="11933" y="31856"/>
                    <a:pt x="11922" y="31866"/>
                    <a:pt x="11909" y="31878"/>
                  </a:cubicBezTo>
                  <a:cubicBezTo>
                    <a:pt x="11777" y="31680"/>
                    <a:pt x="11634" y="31488"/>
                    <a:pt x="11515" y="31284"/>
                  </a:cubicBezTo>
                  <a:cubicBezTo>
                    <a:pt x="10833" y="30106"/>
                    <a:pt x="10125" y="28939"/>
                    <a:pt x="9485" y="27738"/>
                  </a:cubicBezTo>
                  <a:cubicBezTo>
                    <a:pt x="9051" y="26924"/>
                    <a:pt x="8701" y="26066"/>
                    <a:pt x="8332" y="25219"/>
                  </a:cubicBezTo>
                  <a:cubicBezTo>
                    <a:pt x="7887" y="24194"/>
                    <a:pt x="7456" y="23164"/>
                    <a:pt x="7033" y="22131"/>
                  </a:cubicBezTo>
                  <a:cubicBezTo>
                    <a:pt x="6913" y="21838"/>
                    <a:pt x="6843" y="21523"/>
                    <a:pt x="6748" y="21220"/>
                  </a:cubicBezTo>
                  <a:cubicBezTo>
                    <a:pt x="6654" y="20916"/>
                    <a:pt x="6544" y="20618"/>
                    <a:pt x="6463" y="20311"/>
                  </a:cubicBezTo>
                  <a:cubicBezTo>
                    <a:pt x="6421" y="20152"/>
                    <a:pt x="6430" y="19980"/>
                    <a:pt x="6415" y="19813"/>
                  </a:cubicBezTo>
                  <a:lnTo>
                    <a:pt x="6537" y="19786"/>
                  </a:lnTo>
                  <a:close/>
                  <a:moveTo>
                    <a:pt x="18778" y="30056"/>
                  </a:moveTo>
                  <a:cubicBezTo>
                    <a:pt x="18923" y="30723"/>
                    <a:pt x="19072" y="31337"/>
                    <a:pt x="19183" y="31958"/>
                  </a:cubicBezTo>
                  <a:cubicBezTo>
                    <a:pt x="19212" y="32114"/>
                    <a:pt x="19118" y="32293"/>
                    <a:pt x="19072" y="32458"/>
                  </a:cubicBezTo>
                  <a:cubicBezTo>
                    <a:pt x="19043" y="32566"/>
                    <a:pt x="18975" y="32668"/>
                    <a:pt x="18968" y="32775"/>
                  </a:cubicBezTo>
                  <a:cubicBezTo>
                    <a:pt x="18951" y="33067"/>
                    <a:pt x="18809" y="33276"/>
                    <a:pt x="18554" y="33457"/>
                  </a:cubicBezTo>
                  <a:cubicBezTo>
                    <a:pt x="18259" y="33024"/>
                    <a:pt x="18168" y="32531"/>
                    <a:pt x="18100" y="32033"/>
                  </a:cubicBezTo>
                  <a:cubicBezTo>
                    <a:pt x="17984" y="31826"/>
                    <a:pt x="17845" y="31630"/>
                    <a:pt x="17757" y="31413"/>
                  </a:cubicBezTo>
                  <a:cubicBezTo>
                    <a:pt x="17689" y="31248"/>
                    <a:pt x="17688" y="31059"/>
                    <a:pt x="17650" y="30831"/>
                  </a:cubicBezTo>
                  <a:lnTo>
                    <a:pt x="17650" y="30831"/>
                  </a:lnTo>
                  <a:cubicBezTo>
                    <a:pt x="17771" y="30878"/>
                    <a:pt x="17826" y="30900"/>
                    <a:pt x="17912" y="30934"/>
                  </a:cubicBezTo>
                  <a:cubicBezTo>
                    <a:pt x="17979" y="30820"/>
                    <a:pt x="18050" y="30702"/>
                    <a:pt x="18132" y="30565"/>
                  </a:cubicBezTo>
                  <a:cubicBezTo>
                    <a:pt x="18172" y="30618"/>
                    <a:pt x="18208" y="30665"/>
                    <a:pt x="18264" y="30739"/>
                  </a:cubicBezTo>
                  <a:cubicBezTo>
                    <a:pt x="18422" y="30528"/>
                    <a:pt x="18577" y="30324"/>
                    <a:pt x="18778" y="30056"/>
                  </a:cubicBezTo>
                  <a:close/>
                  <a:moveTo>
                    <a:pt x="19292" y="34063"/>
                  </a:moveTo>
                  <a:cubicBezTo>
                    <a:pt x="19340" y="34063"/>
                    <a:pt x="19397" y="34076"/>
                    <a:pt x="19465" y="34103"/>
                  </a:cubicBezTo>
                  <a:cubicBezTo>
                    <a:pt x="19318" y="34188"/>
                    <a:pt x="19205" y="34254"/>
                    <a:pt x="19092" y="34320"/>
                  </a:cubicBezTo>
                  <a:cubicBezTo>
                    <a:pt x="19104" y="34154"/>
                    <a:pt x="19165" y="34063"/>
                    <a:pt x="19292" y="34063"/>
                  </a:cubicBezTo>
                  <a:close/>
                  <a:moveTo>
                    <a:pt x="19502" y="34352"/>
                  </a:moveTo>
                  <a:cubicBezTo>
                    <a:pt x="19637" y="34738"/>
                    <a:pt x="19651" y="35133"/>
                    <a:pt x="19618" y="35527"/>
                  </a:cubicBezTo>
                  <a:cubicBezTo>
                    <a:pt x="19614" y="35574"/>
                    <a:pt x="19514" y="35613"/>
                    <a:pt x="19458" y="35655"/>
                  </a:cubicBezTo>
                  <a:cubicBezTo>
                    <a:pt x="19459" y="35658"/>
                    <a:pt x="19462" y="35663"/>
                    <a:pt x="19463" y="35667"/>
                  </a:cubicBezTo>
                  <a:lnTo>
                    <a:pt x="19463" y="35667"/>
                  </a:lnTo>
                  <a:cubicBezTo>
                    <a:pt x="18791" y="35411"/>
                    <a:pt x="18791" y="35409"/>
                    <a:pt x="18932" y="34673"/>
                  </a:cubicBezTo>
                  <a:cubicBezTo>
                    <a:pt x="18941" y="34628"/>
                    <a:pt x="18962" y="34585"/>
                    <a:pt x="18983" y="34526"/>
                  </a:cubicBezTo>
                  <a:cubicBezTo>
                    <a:pt x="19141" y="34473"/>
                    <a:pt x="19303" y="34419"/>
                    <a:pt x="19502" y="34352"/>
                  </a:cubicBezTo>
                  <a:close/>
                  <a:moveTo>
                    <a:pt x="18858" y="36025"/>
                  </a:moveTo>
                  <a:cubicBezTo>
                    <a:pt x="18859" y="36025"/>
                    <a:pt x="18861" y="36025"/>
                    <a:pt x="18862" y="36025"/>
                  </a:cubicBezTo>
                  <a:cubicBezTo>
                    <a:pt x="18912" y="36034"/>
                    <a:pt x="18955" y="36079"/>
                    <a:pt x="19002" y="36109"/>
                  </a:cubicBezTo>
                  <a:cubicBezTo>
                    <a:pt x="19006" y="36138"/>
                    <a:pt x="19011" y="36166"/>
                    <a:pt x="19016" y="36196"/>
                  </a:cubicBezTo>
                  <a:cubicBezTo>
                    <a:pt x="18982" y="36200"/>
                    <a:pt x="18945" y="36213"/>
                    <a:pt x="18914" y="36213"/>
                  </a:cubicBezTo>
                  <a:cubicBezTo>
                    <a:pt x="18902" y="36213"/>
                    <a:pt x="18891" y="36211"/>
                    <a:pt x="18882" y="36207"/>
                  </a:cubicBezTo>
                  <a:cubicBezTo>
                    <a:pt x="18835" y="36187"/>
                    <a:pt x="18799" y="36139"/>
                    <a:pt x="18758" y="36103"/>
                  </a:cubicBezTo>
                  <a:cubicBezTo>
                    <a:pt x="18792" y="36077"/>
                    <a:pt x="18829" y="36025"/>
                    <a:pt x="18858" y="36025"/>
                  </a:cubicBezTo>
                  <a:close/>
                  <a:moveTo>
                    <a:pt x="19465" y="35669"/>
                  </a:moveTo>
                  <a:lnTo>
                    <a:pt x="19465" y="35669"/>
                  </a:lnTo>
                  <a:cubicBezTo>
                    <a:pt x="19464" y="35670"/>
                    <a:pt x="19464" y="35670"/>
                    <a:pt x="19463" y="35670"/>
                  </a:cubicBezTo>
                  <a:cubicBezTo>
                    <a:pt x="19504" y="35764"/>
                    <a:pt x="19542" y="35858"/>
                    <a:pt x="19575" y="35933"/>
                  </a:cubicBezTo>
                  <a:cubicBezTo>
                    <a:pt x="19489" y="36036"/>
                    <a:pt x="19410" y="36131"/>
                    <a:pt x="19306" y="36259"/>
                  </a:cubicBezTo>
                  <a:cubicBezTo>
                    <a:pt x="19188" y="36114"/>
                    <a:pt x="19074" y="35973"/>
                    <a:pt x="18948" y="35820"/>
                  </a:cubicBezTo>
                  <a:cubicBezTo>
                    <a:pt x="19150" y="35761"/>
                    <a:pt x="19308" y="35714"/>
                    <a:pt x="19465" y="35669"/>
                  </a:cubicBezTo>
                  <a:close/>
                  <a:moveTo>
                    <a:pt x="14413" y="35952"/>
                  </a:moveTo>
                  <a:cubicBezTo>
                    <a:pt x="14446" y="36151"/>
                    <a:pt x="14473" y="36322"/>
                    <a:pt x="14502" y="36491"/>
                  </a:cubicBezTo>
                  <a:cubicBezTo>
                    <a:pt x="14339" y="36392"/>
                    <a:pt x="14175" y="36292"/>
                    <a:pt x="13952" y="36156"/>
                  </a:cubicBezTo>
                  <a:cubicBezTo>
                    <a:pt x="14141" y="36072"/>
                    <a:pt x="14259" y="36020"/>
                    <a:pt x="14413" y="35952"/>
                  </a:cubicBezTo>
                  <a:close/>
                  <a:moveTo>
                    <a:pt x="18312" y="1"/>
                  </a:moveTo>
                  <a:cubicBezTo>
                    <a:pt x="18229" y="147"/>
                    <a:pt x="18179" y="369"/>
                    <a:pt x="18066" y="408"/>
                  </a:cubicBezTo>
                  <a:cubicBezTo>
                    <a:pt x="18020" y="424"/>
                    <a:pt x="17974" y="432"/>
                    <a:pt x="17929" y="432"/>
                  </a:cubicBezTo>
                  <a:cubicBezTo>
                    <a:pt x="17784" y="432"/>
                    <a:pt x="17652" y="345"/>
                    <a:pt x="17573" y="150"/>
                  </a:cubicBezTo>
                  <a:cubicBezTo>
                    <a:pt x="17553" y="98"/>
                    <a:pt x="17409" y="63"/>
                    <a:pt x="17279" y="63"/>
                  </a:cubicBezTo>
                  <a:cubicBezTo>
                    <a:pt x="17219" y="63"/>
                    <a:pt x="17161" y="71"/>
                    <a:pt x="17121" y="88"/>
                  </a:cubicBezTo>
                  <a:cubicBezTo>
                    <a:pt x="16784" y="233"/>
                    <a:pt x="16431" y="360"/>
                    <a:pt x="16207" y="707"/>
                  </a:cubicBezTo>
                  <a:cubicBezTo>
                    <a:pt x="16087" y="895"/>
                    <a:pt x="15869" y="1022"/>
                    <a:pt x="15685" y="1165"/>
                  </a:cubicBezTo>
                  <a:cubicBezTo>
                    <a:pt x="15628" y="1210"/>
                    <a:pt x="15489" y="1197"/>
                    <a:pt x="15472" y="1242"/>
                  </a:cubicBezTo>
                  <a:cubicBezTo>
                    <a:pt x="15292" y="1695"/>
                    <a:pt x="14718" y="1830"/>
                    <a:pt x="14604" y="2330"/>
                  </a:cubicBezTo>
                  <a:cubicBezTo>
                    <a:pt x="14603" y="2334"/>
                    <a:pt x="14592" y="2335"/>
                    <a:pt x="14585" y="2335"/>
                  </a:cubicBezTo>
                  <a:cubicBezTo>
                    <a:pt x="14576" y="2335"/>
                    <a:pt x="14572" y="2334"/>
                    <a:pt x="14596" y="2332"/>
                  </a:cubicBezTo>
                  <a:cubicBezTo>
                    <a:pt x="14286" y="1923"/>
                    <a:pt x="14008" y="1538"/>
                    <a:pt x="13708" y="1173"/>
                  </a:cubicBezTo>
                  <a:cubicBezTo>
                    <a:pt x="13638" y="1088"/>
                    <a:pt x="13495" y="1054"/>
                    <a:pt x="13380" y="1012"/>
                  </a:cubicBezTo>
                  <a:cubicBezTo>
                    <a:pt x="13324" y="992"/>
                    <a:pt x="13262" y="956"/>
                    <a:pt x="13206" y="956"/>
                  </a:cubicBezTo>
                  <a:cubicBezTo>
                    <a:pt x="13153" y="956"/>
                    <a:pt x="13106" y="988"/>
                    <a:pt x="13075" y="1095"/>
                  </a:cubicBezTo>
                  <a:cubicBezTo>
                    <a:pt x="13217" y="1278"/>
                    <a:pt x="13555" y="1265"/>
                    <a:pt x="13614" y="1609"/>
                  </a:cubicBezTo>
                  <a:cubicBezTo>
                    <a:pt x="13494" y="1552"/>
                    <a:pt x="13411" y="1512"/>
                    <a:pt x="13328" y="1474"/>
                  </a:cubicBezTo>
                  <a:lnTo>
                    <a:pt x="13327" y="1475"/>
                  </a:lnTo>
                  <a:cubicBezTo>
                    <a:pt x="13328" y="1474"/>
                    <a:pt x="13328" y="1474"/>
                    <a:pt x="13328" y="1473"/>
                  </a:cubicBezTo>
                  <a:lnTo>
                    <a:pt x="13330" y="1473"/>
                  </a:lnTo>
                  <a:lnTo>
                    <a:pt x="13331" y="1471"/>
                  </a:lnTo>
                  <a:lnTo>
                    <a:pt x="13331" y="1471"/>
                  </a:lnTo>
                  <a:cubicBezTo>
                    <a:pt x="13281" y="1488"/>
                    <a:pt x="13234" y="1495"/>
                    <a:pt x="13190" y="1495"/>
                  </a:cubicBezTo>
                  <a:cubicBezTo>
                    <a:pt x="12893" y="1495"/>
                    <a:pt x="12734" y="1153"/>
                    <a:pt x="12458" y="1088"/>
                  </a:cubicBezTo>
                  <a:cubicBezTo>
                    <a:pt x="12429" y="1187"/>
                    <a:pt x="12400" y="1260"/>
                    <a:pt x="12385" y="1335"/>
                  </a:cubicBezTo>
                  <a:cubicBezTo>
                    <a:pt x="12370" y="1417"/>
                    <a:pt x="12369" y="1500"/>
                    <a:pt x="12352" y="1686"/>
                  </a:cubicBezTo>
                  <a:cubicBezTo>
                    <a:pt x="12198" y="1505"/>
                    <a:pt x="12129" y="1371"/>
                    <a:pt x="12020" y="1307"/>
                  </a:cubicBezTo>
                  <a:cubicBezTo>
                    <a:pt x="11872" y="1220"/>
                    <a:pt x="11680" y="1199"/>
                    <a:pt x="11767" y="947"/>
                  </a:cubicBezTo>
                  <a:cubicBezTo>
                    <a:pt x="11775" y="923"/>
                    <a:pt x="11664" y="818"/>
                    <a:pt x="11611" y="818"/>
                  </a:cubicBezTo>
                  <a:cubicBezTo>
                    <a:pt x="11609" y="818"/>
                    <a:pt x="11608" y="818"/>
                    <a:pt x="11607" y="818"/>
                  </a:cubicBezTo>
                  <a:cubicBezTo>
                    <a:pt x="11486" y="829"/>
                    <a:pt x="11367" y="884"/>
                    <a:pt x="11232" y="927"/>
                  </a:cubicBezTo>
                  <a:cubicBezTo>
                    <a:pt x="11278" y="1032"/>
                    <a:pt x="11314" y="1116"/>
                    <a:pt x="11337" y="1172"/>
                  </a:cubicBezTo>
                  <a:cubicBezTo>
                    <a:pt x="11227" y="1301"/>
                    <a:pt x="11134" y="1407"/>
                    <a:pt x="11035" y="1522"/>
                  </a:cubicBezTo>
                  <a:cubicBezTo>
                    <a:pt x="10945" y="1385"/>
                    <a:pt x="10875" y="1277"/>
                    <a:pt x="10795" y="1156"/>
                  </a:cubicBezTo>
                  <a:cubicBezTo>
                    <a:pt x="10633" y="1290"/>
                    <a:pt x="10517" y="1453"/>
                    <a:pt x="10366" y="1497"/>
                  </a:cubicBezTo>
                  <a:cubicBezTo>
                    <a:pt x="9932" y="1626"/>
                    <a:pt x="9670" y="1936"/>
                    <a:pt x="9431" y="2281"/>
                  </a:cubicBezTo>
                  <a:cubicBezTo>
                    <a:pt x="8921" y="3021"/>
                    <a:pt x="8444" y="3781"/>
                    <a:pt x="8123" y="4631"/>
                  </a:cubicBezTo>
                  <a:cubicBezTo>
                    <a:pt x="8097" y="4601"/>
                    <a:pt x="8064" y="4580"/>
                    <a:pt x="8058" y="4553"/>
                  </a:cubicBezTo>
                  <a:cubicBezTo>
                    <a:pt x="7871" y="3721"/>
                    <a:pt x="7691" y="2890"/>
                    <a:pt x="7492" y="2062"/>
                  </a:cubicBezTo>
                  <a:cubicBezTo>
                    <a:pt x="7424" y="1773"/>
                    <a:pt x="7299" y="1499"/>
                    <a:pt x="7199" y="1214"/>
                  </a:cubicBezTo>
                  <a:cubicBezTo>
                    <a:pt x="7112" y="1226"/>
                    <a:pt x="7051" y="1234"/>
                    <a:pt x="6991" y="1242"/>
                  </a:cubicBezTo>
                  <a:cubicBezTo>
                    <a:pt x="6991" y="1249"/>
                    <a:pt x="6991" y="1255"/>
                    <a:pt x="6992" y="1261"/>
                  </a:cubicBezTo>
                  <a:cubicBezTo>
                    <a:pt x="6986" y="1259"/>
                    <a:pt x="6981" y="1256"/>
                    <a:pt x="6975" y="1254"/>
                  </a:cubicBezTo>
                  <a:cubicBezTo>
                    <a:pt x="6923" y="1321"/>
                    <a:pt x="6879" y="1350"/>
                    <a:pt x="6839" y="1350"/>
                  </a:cubicBezTo>
                  <a:cubicBezTo>
                    <a:pt x="6765" y="1350"/>
                    <a:pt x="6704" y="1250"/>
                    <a:pt x="6626" y="1104"/>
                  </a:cubicBezTo>
                  <a:lnTo>
                    <a:pt x="6626" y="1104"/>
                  </a:lnTo>
                  <a:cubicBezTo>
                    <a:pt x="6783" y="1172"/>
                    <a:pt x="6881" y="1213"/>
                    <a:pt x="6975" y="1254"/>
                  </a:cubicBezTo>
                  <a:cubicBezTo>
                    <a:pt x="6978" y="1250"/>
                    <a:pt x="6981" y="1247"/>
                    <a:pt x="6983" y="1244"/>
                  </a:cubicBezTo>
                  <a:cubicBezTo>
                    <a:pt x="6986" y="1244"/>
                    <a:pt x="6988" y="1242"/>
                    <a:pt x="6991" y="1242"/>
                  </a:cubicBezTo>
                  <a:cubicBezTo>
                    <a:pt x="6962" y="999"/>
                    <a:pt x="7070" y="703"/>
                    <a:pt x="6759" y="563"/>
                  </a:cubicBezTo>
                  <a:cubicBezTo>
                    <a:pt x="6620" y="657"/>
                    <a:pt x="6495" y="740"/>
                    <a:pt x="6336" y="848"/>
                  </a:cubicBezTo>
                  <a:cubicBezTo>
                    <a:pt x="6282" y="662"/>
                    <a:pt x="6243" y="532"/>
                    <a:pt x="6212" y="427"/>
                  </a:cubicBezTo>
                  <a:cubicBezTo>
                    <a:pt x="5972" y="374"/>
                    <a:pt x="5700" y="391"/>
                    <a:pt x="5570" y="264"/>
                  </a:cubicBezTo>
                  <a:cubicBezTo>
                    <a:pt x="5493" y="188"/>
                    <a:pt x="5421" y="161"/>
                    <a:pt x="5355" y="161"/>
                  </a:cubicBezTo>
                  <a:cubicBezTo>
                    <a:pt x="5244" y="161"/>
                    <a:pt x="5150" y="239"/>
                    <a:pt x="5081" y="282"/>
                  </a:cubicBezTo>
                  <a:cubicBezTo>
                    <a:pt x="4901" y="394"/>
                    <a:pt x="4747" y="585"/>
                    <a:pt x="4643" y="777"/>
                  </a:cubicBezTo>
                  <a:cubicBezTo>
                    <a:pt x="4324" y="1360"/>
                    <a:pt x="4269" y="2023"/>
                    <a:pt x="4112" y="2657"/>
                  </a:cubicBezTo>
                  <a:cubicBezTo>
                    <a:pt x="3888" y="3568"/>
                    <a:pt x="3948" y="4489"/>
                    <a:pt x="3928" y="5446"/>
                  </a:cubicBezTo>
                  <a:cubicBezTo>
                    <a:pt x="4042" y="5381"/>
                    <a:pt x="4127" y="5331"/>
                    <a:pt x="4277" y="5246"/>
                  </a:cubicBezTo>
                  <a:cubicBezTo>
                    <a:pt x="4315" y="5620"/>
                    <a:pt x="4368" y="5943"/>
                    <a:pt x="4373" y="6267"/>
                  </a:cubicBezTo>
                  <a:cubicBezTo>
                    <a:pt x="4380" y="6652"/>
                    <a:pt x="4346" y="7038"/>
                    <a:pt x="4329" y="7423"/>
                  </a:cubicBezTo>
                  <a:lnTo>
                    <a:pt x="4318" y="7405"/>
                  </a:lnTo>
                  <a:cubicBezTo>
                    <a:pt x="4315" y="7414"/>
                    <a:pt x="4312" y="7422"/>
                    <a:pt x="4309" y="7431"/>
                  </a:cubicBezTo>
                  <a:cubicBezTo>
                    <a:pt x="4316" y="7429"/>
                    <a:pt x="4321" y="7425"/>
                    <a:pt x="4328" y="7423"/>
                  </a:cubicBezTo>
                  <a:cubicBezTo>
                    <a:pt x="4366" y="7492"/>
                    <a:pt x="4420" y="7560"/>
                    <a:pt x="4424" y="7631"/>
                  </a:cubicBezTo>
                  <a:cubicBezTo>
                    <a:pt x="4435" y="7826"/>
                    <a:pt x="4420" y="8021"/>
                    <a:pt x="4415" y="8216"/>
                  </a:cubicBezTo>
                  <a:lnTo>
                    <a:pt x="4412" y="8219"/>
                  </a:lnTo>
                  <a:cubicBezTo>
                    <a:pt x="4414" y="8220"/>
                    <a:pt x="4414" y="8221"/>
                    <a:pt x="4415" y="8222"/>
                  </a:cubicBezTo>
                  <a:lnTo>
                    <a:pt x="4415" y="8225"/>
                  </a:lnTo>
                  <a:lnTo>
                    <a:pt x="4417" y="8215"/>
                  </a:lnTo>
                  <a:cubicBezTo>
                    <a:pt x="4552" y="8144"/>
                    <a:pt x="4689" y="8073"/>
                    <a:pt x="4825" y="8003"/>
                  </a:cubicBezTo>
                  <a:lnTo>
                    <a:pt x="4825" y="8003"/>
                  </a:lnTo>
                  <a:cubicBezTo>
                    <a:pt x="4823" y="8013"/>
                    <a:pt x="4821" y="8021"/>
                    <a:pt x="4820" y="8032"/>
                  </a:cubicBezTo>
                  <a:cubicBezTo>
                    <a:pt x="4901" y="8075"/>
                    <a:pt x="5116" y="7982"/>
                    <a:pt x="5007" y="8220"/>
                  </a:cubicBezTo>
                  <a:cubicBezTo>
                    <a:pt x="4993" y="8253"/>
                    <a:pt x="5011" y="8314"/>
                    <a:pt x="5033" y="8348"/>
                  </a:cubicBezTo>
                  <a:cubicBezTo>
                    <a:pt x="5101" y="8450"/>
                    <a:pt x="5180" y="8545"/>
                    <a:pt x="5255" y="8644"/>
                  </a:cubicBezTo>
                  <a:lnTo>
                    <a:pt x="5253" y="8647"/>
                  </a:lnTo>
                  <a:cubicBezTo>
                    <a:pt x="5255" y="8648"/>
                    <a:pt x="5256" y="8648"/>
                    <a:pt x="5257" y="8648"/>
                  </a:cubicBezTo>
                  <a:cubicBezTo>
                    <a:pt x="5253" y="8649"/>
                    <a:pt x="5250" y="8652"/>
                    <a:pt x="5246" y="8653"/>
                  </a:cubicBezTo>
                  <a:cubicBezTo>
                    <a:pt x="5247" y="8650"/>
                    <a:pt x="5250" y="8648"/>
                    <a:pt x="5252" y="8647"/>
                  </a:cubicBezTo>
                  <a:cubicBezTo>
                    <a:pt x="5157" y="8630"/>
                    <a:pt x="5062" y="8617"/>
                    <a:pt x="4975" y="8617"/>
                  </a:cubicBezTo>
                  <a:cubicBezTo>
                    <a:pt x="4796" y="8617"/>
                    <a:pt x="4647" y="8674"/>
                    <a:pt x="4580" y="8883"/>
                  </a:cubicBezTo>
                  <a:cubicBezTo>
                    <a:pt x="4641" y="9033"/>
                    <a:pt x="4679" y="9129"/>
                    <a:pt x="4719" y="9227"/>
                  </a:cubicBezTo>
                  <a:cubicBezTo>
                    <a:pt x="4618" y="9251"/>
                    <a:pt x="4519" y="9288"/>
                    <a:pt x="4419" y="9289"/>
                  </a:cubicBezTo>
                  <a:cubicBezTo>
                    <a:pt x="4418" y="9289"/>
                    <a:pt x="4418" y="9289"/>
                    <a:pt x="4418" y="9289"/>
                  </a:cubicBezTo>
                  <a:cubicBezTo>
                    <a:pt x="4365" y="9289"/>
                    <a:pt x="4312" y="9210"/>
                    <a:pt x="4255" y="9204"/>
                  </a:cubicBezTo>
                  <a:cubicBezTo>
                    <a:pt x="4237" y="9202"/>
                    <a:pt x="4218" y="9201"/>
                    <a:pt x="4199" y="9201"/>
                  </a:cubicBezTo>
                  <a:cubicBezTo>
                    <a:pt x="4119" y="9201"/>
                    <a:pt x="4033" y="9216"/>
                    <a:pt x="3925" y="9225"/>
                  </a:cubicBezTo>
                  <a:cubicBezTo>
                    <a:pt x="4023" y="9493"/>
                    <a:pt x="4102" y="9710"/>
                    <a:pt x="4187" y="9944"/>
                  </a:cubicBezTo>
                  <a:cubicBezTo>
                    <a:pt x="4026" y="9982"/>
                    <a:pt x="3913" y="10008"/>
                    <a:pt x="3762" y="10045"/>
                  </a:cubicBezTo>
                  <a:cubicBezTo>
                    <a:pt x="3831" y="10181"/>
                    <a:pt x="3882" y="10280"/>
                    <a:pt x="3937" y="10390"/>
                  </a:cubicBezTo>
                  <a:cubicBezTo>
                    <a:pt x="3886" y="10401"/>
                    <a:pt x="3840" y="10406"/>
                    <a:pt x="3797" y="10406"/>
                  </a:cubicBezTo>
                  <a:cubicBezTo>
                    <a:pt x="3517" y="10406"/>
                    <a:pt x="3395" y="10181"/>
                    <a:pt x="3251" y="9981"/>
                  </a:cubicBezTo>
                  <a:cubicBezTo>
                    <a:pt x="3028" y="9673"/>
                    <a:pt x="2808" y="9358"/>
                    <a:pt x="2562" y="9070"/>
                  </a:cubicBezTo>
                  <a:cubicBezTo>
                    <a:pt x="2380" y="8856"/>
                    <a:pt x="2156" y="8676"/>
                    <a:pt x="1929" y="8461"/>
                  </a:cubicBezTo>
                  <a:cubicBezTo>
                    <a:pt x="2096" y="8313"/>
                    <a:pt x="2229" y="8194"/>
                    <a:pt x="2364" y="8075"/>
                  </a:cubicBezTo>
                  <a:cubicBezTo>
                    <a:pt x="2486" y="8232"/>
                    <a:pt x="2575" y="8348"/>
                    <a:pt x="2662" y="8461"/>
                  </a:cubicBezTo>
                  <a:cubicBezTo>
                    <a:pt x="2632" y="8259"/>
                    <a:pt x="2604" y="8056"/>
                    <a:pt x="2569" y="7829"/>
                  </a:cubicBezTo>
                  <a:lnTo>
                    <a:pt x="2569" y="7829"/>
                  </a:lnTo>
                  <a:cubicBezTo>
                    <a:pt x="2712" y="7862"/>
                    <a:pt x="2825" y="8020"/>
                    <a:pt x="2947" y="8020"/>
                  </a:cubicBezTo>
                  <a:cubicBezTo>
                    <a:pt x="3005" y="8020"/>
                    <a:pt x="3066" y="7984"/>
                    <a:pt x="3133" y="7881"/>
                  </a:cubicBezTo>
                  <a:cubicBezTo>
                    <a:pt x="2864" y="7474"/>
                    <a:pt x="2386" y="7433"/>
                    <a:pt x="2006" y="7207"/>
                  </a:cubicBezTo>
                  <a:cubicBezTo>
                    <a:pt x="1930" y="7314"/>
                    <a:pt x="1874" y="7393"/>
                    <a:pt x="1815" y="7476"/>
                  </a:cubicBezTo>
                  <a:cubicBezTo>
                    <a:pt x="2039" y="7632"/>
                    <a:pt x="2239" y="7769"/>
                    <a:pt x="2437" y="7907"/>
                  </a:cubicBezTo>
                  <a:cubicBezTo>
                    <a:pt x="2417" y="7940"/>
                    <a:pt x="2398" y="7976"/>
                    <a:pt x="2380" y="8009"/>
                  </a:cubicBezTo>
                  <a:cubicBezTo>
                    <a:pt x="2120" y="7902"/>
                    <a:pt x="1861" y="7793"/>
                    <a:pt x="1616" y="7690"/>
                  </a:cubicBezTo>
                  <a:cubicBezTo>
                    <a:pt x="1627" y="7540"/>
                    <a:pt x="1636" y="7441"/>
                    <a:pt x="1643" y="7337"/>
                  </a:cubicBezTo>
                  <a:lnTo>
                    <a:pt x="1643" y="7337"/>
                  </a:lnTo>
                  <a:cubicBezTo>
                    <a:pt x="1184" y="7383"/>
                    <a:pt x="987" y="7733"/>
                    <a:pt x="699" y="7969"/>
                  </a:cubicBezTo>
                  <a:cubicBezTo>
                    <a:pt x="318" y="8282"/>
                    <a:pt x="142" y="8693"/>
                    <a:pt x="174" y="9134"/>
                  </a:cubicBezTo>
                  <a:cubicBezTo>
                    <a:pt x="210" y="9622"/>
                    <a:pt x="1" y="10087"/>
                    <a:pt x="148" y="10586"/>
                  </a:cubicBezTo>
                  <a:cubicBezTo>
                    <a:pt x="287" y="11057"/>
                    <a:pt x="307" y="11562"/>
                    <a:pt x="403" y="12048"/>
                  </a:cubicBezTo>
                  <a:cubicBezTo>
                    <a:pt x="424" y="12153"/>
                    <a:pt x="547" y="12242"/>
                    <a:pt x="637" y="12322"/>
                  </a:cubicBezTo>
                  <a:cubicBezTo>
                    <a:pt x="638" y="12324"/>
                    <a:pt x="640" y="12324"/>
                    <a:pt x="642" y="12324"/>
                  </a:cubicBezTo>
                  <a:cubicBezTo>
                    <a:pt x="673" y="12324"/>
                    <a:pt x="788" y="12253"/>
                    <a:pt x="786" y="12244"/>
                  </a:cubicBezTo>
                  <a:cubicBezTo>
                    <a:pt x="747" y="12133"/>
                    <a:pt x="702" y="12020"/>
                    <a:pt x="641" y="11920"/>
                  </a:cubicBezTo>
                  <a:cubicBezTo>
                    <a:pt x="609" y="11869"/>
                    <a:pt x="539" y="11845"/>
                    <a:pt x="494" y="11802"/>
                  </a:cubicBezTo>
                  <a:cubicBezTo>
                    <a:pt x="476" y="11785"/>
                    <a:pt x="479" y="11747"/>
                    <a:pt x="474" y="11721"/>
                  </a:cubicBezTo>
                  <a:cubicBezTo>
                    <a:pt x="579" y="11634"/>
                    <a:pt x="683" y="11546"/>
                    <a:pt x="762" y="11483"/>
                  </a:cubicBezTo>
                  <a:cubicBezTo>
                    <a:pt x="788" y="11075"/>
                    <a:pt x="287" y="10940"/>
                    <a:pt x="366" y="10551"/>
                  </a:cubicBezTo>
                  <a:lnTo>
                    <a:pt x="366" y="10551"/>
                  </a:lnTo>
                  <a:cubicBezTo>
                    <a:pt x="519" y="10566"/>
                    <a:pt x="651" y="10579"/>
                    <a:pt x="784" y="10592"/>
                  </a:cubicBezTo>
                  <a:lnTo>
                    <a:pt x="784" y="10592"/>
                  </a:lnTo>
                  <a:lnTo>
                    <a:pt x="782" y="10593"/>
                  </a:lnTo>
                  <a:cubicBezTo>
                    <a:pt x="890" y="10717"/>
                    <a:pt x="996" y="10842"/>
                    <a:pt x="1105" y="10970"/>
                  </a:cubicBezTo>
                  <a:cubicBezTo>
                    <a:pt x="970" y="11234"/>
                    <a:pt x="807" y="11467"/>
                    <a:pt x="1027" y="11872"/>
                  </a:cubicBezTo>
                  <a:cubicBezTo>
                    <a:pt x="1138" y="11728"/>
                    <a:pt x="1235" y="11600"/>
                    <a:pt x="1333" y="11472"/>
                  </a:cubicBezTo>
                  <a:cubicBezTo>
                    <a:pt x="1354" y="11512"/>
                    <a:pt x="1375" y="11551"/>
                    <a:pt x="1397" y="11591"/>
                  </a:cubicBezTo>
                  <a:cubicBezTo>
                    <a:pt x="1502" y="11687"/>
                    <a:pt x="1609" y="11784"/>
                    <a:pt x="1671" y="11841"/>
                  </a:cubicBezTo>
                  <a:cubicBezTo>
                    <a:pt x="1679" y="11978"/>
                    <a:pt x="1687" y="12071"/>
                    <a:pt x="1693" y="12165"/>
                  </a:cubicBezTo>
                  <a:cubicBezTo>
                    <a:pt x="1729" y="12161"/>
                    <a:pt x="1766" y="12159"/>
                    <a:pt x="1802" y="12155"/>
                  </a:cubicBezTo>
                  <a:cubicBezTo>
                    <a:pt x="1749" y="11059"/>
                    <a:pt x="1219" y="10020"/>
                    <a:pt x="1409" y="8841"/>
                  </a:cubicBezTo>
                  <a:lnTo>
                    <a:pt x="1409" y="8841"/>
                  </a:lnTo>
                  <a:cubicBezTo>
                    <a:pt x="1396" y="8853"/>
                    <a:pt x="1390" y="8857"/>
                    <a:pt x="1388" y="8857"/>
                  </a:cubicBezTo>
                  <a:cubicBezTo>
                    <a:pt x="1384" y="8857"/>
                    <a:pt x="1399" y="8840"/>
                    <a:pt x="1417" y="8837"/>
                  </a:cubicBezTo>
                  <a:cubicBezTo>
                    <a:pt x="1470" y="8829"/>
                    <a:pt x="1522" y="8825"/>
                    <a:pt x="1573" y="8825"/>
                  </a:cubicBezTo>
                  <a:cubicBezTo>
                    <a:pt x="1949" y="8825"/>
                    <a:pt x="2282" y="9037"/>
                    <a:pt x="2445" y="9377"/>
                  </a:cubicBezTo>
                  <a:cubicBezTo>
                    <a:pt x="2542" y="9579"/>
                    <a:pt x="2643" y="9780"/>
                    <a:pt x="2767" y="9966"/>
                  </a:cubicBezTo>
                  <a:cubicBezTo>
                    <a:pt x="3031" y="10357"/>
                    <a:pt x="3304" y="10743"/>
                    <a:pt x="3518" y="11163"/>
                  </a:cubicBezTo>
                  <a:cubicBezTo>
                    <a:pt x="3706" y="11531"/>
                    <a:pt x="3823" y="11945"/>
                    <a:pt x="4049" y="12286"/>
                  </a:cubicBezTo>
                  <a:cubicBezTo>
                    <a:pt x="4342" y="12730"/>
                    <a:pt x="4378" y="13150"/>
                    <a:pt x="4293" y="13672"/>
                  </a:cubicBezTo>
                  <a:cubicBezTo>
                    <a:pt x="4127" y="14671"/>
                    <a:pt x="4191" y="15679"/>
                    <a:pt x="4333" y="16692"/>
                  </a:cubicBezTo>
                  <a:cubicBezTo>
                    <a:pt x="4547" y="18207"/>
                    <a:pt x="4850" y="19697"/>
                    <a:pt x="5256" y="21169"/>
                  </a:cubicBezTo>
                  <a:cubicBezTo>
                    <a:pt x="5358" y="21539"/>
                    <a:pt x="5430" y="21919"/>
                    <a:pt x="5517" y="22294"/>
                  </a:cubicBezTo>
                  <a:cubicBezTo>
                    <a:pt x="5174" y="21735"/>
                    <a:pt x="4894" y="21153"/>
                    <a:pt x="4642" y="20562"/>
                  </a:cubicBezTo>
                  <a:cubicBezTo>
                    <a:pt x="4297" y="19755"/>
                    <a:pt x="3971" y="18940"/>
                    <a:pt x="3638" y="18127"/>
                  </a:cubicBezTo>
                  <a:cubicBezTo>
                    <a:pt x="3541" y="17891"/>
                    <a:pt x="3438" y="17655"/>
                    <a:pt x="3362" y="17411"/>
                  </a:cubicBezTo>
                  <a:cubicBezTo>
                    <a:pt x="3246" y="17032"/>
                    <a:pt x="3157" y="16645"/>
                    <a:pt x="3046" y="16265"/>
                  </a:cubicBezTo>
                  <a:cubicBezTo>
                    <a:pt x="2877" y="15684"/>
                    <a:pt x="2700" y="15108"/>
                    <a:pt x="2523" y="14529"/>
                  </a:cubicBezTo>
                  <a:cubicBezTo>
                    <a:pt x="2474" y="14369"/>
                    <a:pt x="2471" y="14177"/>
                    <a:pt x="2240" y="14103"/>
                  </a:cubicBezTo>
                  <a:cubicBezTo>
                    <a:pt x="2205" y="14168"/>
                    <a:pt x="2140" y="14250"/>
                    <a:pt x="2154" y="14269"/>
                  </a:cubicBezTo>
                  <a:cubicBezTo>
                    <a:pt x="2324" y="14485"/>
                    <a:pt x="2085" y="14767"/>
                    <a:pt x="2162" y="14879"/>
                  </a:cubicBezTo>
                  <a:cubicBezTo>
                    <a:pt x="2355" y="15161"/>
                    <a:pt x="2105" y="15300"/>
                    <a:pt x="2037" y="15464"/>
                  </a:cubicBezTo>
                  <a:cubicBezTo>
                    <a:pt x="1943" y="15692"/>
                    <a:pt x="1927" y="15894"/>
                    <a:pt x="1986" y="16114"/>
                  </a:cubicBezTo>
                  <a:cubicBezTo>
                    <a:pt x="2138" y="16689"/>
                    <a:pt x="2338" y="17245"/>
                    <a:pt x="2679" y="17740"/>
                  </a:cubicBezTo>
                  <a:cubicBezTo>
                    <a:pt x="2726" y="17734"/>
                    <a:pt x="2772" y="17731"/>
                    <a:pt x="2815" y="17731"/>
                  </a:cubicBezTo>
                  <a:cubicBezTo>
                    <a:pt x="3166" y="17731"/>
                    <a:pt x="3380" y="17905"/>
                    <a:pt x="3323" y="18146"/>
                  </a:cubicBezTo>
                  <a:cubicBezTo>
                    <a:pt x="3236" y="18205"/>
                    <a:pt x="3159" y="18257"/>
                    <a:pt x="3076" y="18315"/>
                  </a:cubicBezTo>
                  <a:cubicBezTo>
                    <a:pt x="2992" y="18218"/>
                    <a:pt x="2928" y="18141"/>
                    <a:pt x="2861" y="18064"/>
                  </a:cubicBezTo>
                  <a:lnTo>
                    <a:pt x="2861" y="18064"/>
                  </a:lnTo>
                  <a:cubicBezTo>
                    <a:pt x="2925" y="18528"/>
                    <a:pt x="3010" y="18980"/>
                    <a:pt x="3163" y="19408"/>
                  </a:cubicBezTo>
                  <a:cubicBezTo>
                    <a:pt x="3406" y="20084"/>
                    <a:pt x="3654" y="20762"/>
                    <a:pt x="3977" y="21401"/>
                  </a:cubicBezTo>
                  <a:cubicBezTo>
                    <a:pt x="4203" y="21847"/>
                    <a:pt x="4313" y="22308"/>
                    <a:pt x="4411" y="22784"/>
                  </a:cubicBezTo>
                  <a:cubicBezTo>
                    <a:pt x="4465" y="22834"/>
                    <a:pt x="4532" y="22875"/>
                    <a:pt x="4564" y="22935"/>
                  </a:cubicBezTo>
                  <a:cubicBezTo>
                    <a:pt x="4776" y="23342"/>
                    <a:pt x="4988" y="23748"/>
                    <a:pt x="5182" y="24164"/>
                  </a:cubicBezTo>
                  <a:cubicBezTo>
                    <a:pt x="5361" y="24544"/>
                    <a:pt x="5507" y="24941"/>
                    <a:pt x="5688" y="25321"/>
                  </a:cubicBezTo>
                  <a:cubicBezTo>
                    <a:pt x="5882" y="25727"/>
                    <a:pt x="5960" y="26239"/>
                    <a:pt x="6558" y="26345"/>
                  </a:cubicBezTo>
                  <a:cubicBezTo>
                    <a:pt x="6478" y="26429"/>
                    <a:pt x="6418" y="26494"/>
                    <a:pt x="6321" y="26596"/>
                  </a:cubicBezTo>
                  <a:cubicBezTo>
                    <a:pt x="6533" y="27061"/>
                    <a:pt x="6746" y="27546"/>
                    <a:pt x="6975" y="28024"/>
                  </a:cubicBezTo>
                  <a:cubicBezTo>
                    <a:pt x="7103" y="28295"/>
                    <a:pt x="7283" y="28545"/>
                    <a:pt x="7391" y="28825"/>
                  </a:cubicBezTo>
                  <a:cubicBezTo>
                    <a:pt x="7631" y="29445"/>
                    <a:pt x="7895" y="30045"/>
                    <a:pt x="8330" y="30555"/>
                  </a:cubicBezTo>
                  <a:cubicBezTo>
                    <a:pt x="8315" y="30442"/>
                    <a:pt x="8299" y="30330"/>
                    <a:pt x="8284" y="30226"/>
                  </a:cubicBezTo>
                  <a:cubicBezTo>
                    <a:pt x="8340" y="30200"/>
                    <a:pt x="8391" y="30189"/>
                    <a:pt x="8436" y="30189"/>
                  </a:cubicBezTo>
                  <a:cubicBezTo>
                    <a:pt x="8705" y="30189"/>
                    <a:pt x="8824" y="30568"/>
                    <a:pt x="9081" y="30568"/>
                  </a:cubicBezTo>
                  <a:cubicBezTo>
                    <a:pt x="9120" y="30568"/>
                    <a:pt x="9162" y="30559"/>
                    <a:pt x="9207" y="30540"/>
                  </a:cubicBezTo>
                  <a:cubicBezTo>
                    <a:pt x="9502" y="31024"/>
                    <a:pt x="9795" y="31480"/>
                    <a:pt x="10061" y="31952"/>
                  </a:cubicBezTo>
                  <a:cubicBezTo>
                    <a:pt x="10691" y="33066"/>
                    <a:pt x="11405" y="34125"/>
                    <a:pt x="12185" y="35139"/>
                  </a:cubicBezTo>
                  <a:cubicBezTo>
                    <a:pt x="12562" y="35630"/>
                    <a:pt x="12983" y="36087"/>
                    <a:pt x="13374" y="36566"/>
                  </a:cubicBezTo>
                  <a:cubicBezTo>
                    <a:pt x="13478" y="36692"/>
                    <a:pt x="13585" y="36714"/>
                    <a:pt x="13744" y="36718"/>
                  </a:cubicBezTo>
                  <a:cubicBezTo>
                    <a:pt x="13750" y="36719"/>
                    <a:pt x="13755" y="36719"/>
                    <a:pt x="13761" y="36719"/>
                  </a:cubicBezTo>
                  <a:cubicBezTo>
                    <a:pt x="14034" y="36719"/>
                    <a:pt x="14254" y="36568"/>
                    <a:pt x="14505" y="36507"/>
                  </a:cubicBezTo>
                  <a:cubicBezTo>
                    <a:pt x="14504" y="36502"/>
                    <a:pt x="14504" y="36496"/>
                    <a:pt x="14502" y="36491"/>
                  </a:cubicBezTo>
                  <a:lnTo>
                    <a:pt x="14502" y="36491"/>
                  </a:lnTo>
                  <a:cubicBezTo>
                    <a:pt x="14505" y="36493"/>
                    <a:pt x="14506" y="36494"/>
                    <a:pt x="14509" y="36495"/>
                  </a:cubicBezTo>
                  <a:cubicBezTo>
                    <a:pt x="14559" y="36209"/>
                    <a:pt x="14631" y="35923"/>
                    <a:pt x="14655" y="35635"/>
                  </a:cubicBezTo>
                  <a:cubicBezTo>
                    <a:pt x="14699" y="35074"/>
                    <a:pt x="14590" y="34525"/>
                    <a:pt x="14514" y="33972"/>
                  </a:cubicBezTo>
                  <a:cubicBezTo>
                    <a:pt x="14452" y="33525"/>
                    <a:pt x="14319" y="33115"/>
                    <a:pt x="14072" y="32729"/>
                  </a:cubicBezTo>
                  <a:cubicBezTo>
                    <a:pt x="13948" y="32744"/>
                    <a:pt x="13833" y="32759"/>
                    <a:pt x="13701" y="32775"/>
                  </a:cubicBezTo>
                  <a:cubicBezTo>
                    <a:pt x="13713" y="32631"/>
                    <a:pt x="13772" y="32463"/>
                    <a:pt x="13722" y="32416"/>
                  </a:cubicBezTo>
                  <a:cubicBezTo>
                    <a:pt x="13462" y="32180"/>
                    <a:pt x="13652" y="31992"/>
                    <a:pt x="13765" y="31828"/>
                  </a:cubicBezTo>
                  <a:cubicBezTo>
                    <a:pt x="13698" y="31674"/>
                    <a:pt x="13650" y="31556"/>
                    <a:pt x="13597" y="31440"/>
                  </a:cubicBezTo>
                  <a:cubicBezTo>
                    <a:pt x="13574" y="31390"/>
                    <a:pt x="13529" y="31304"/>
                    <a:pt x="13512" y="31304"/>
                  </a:cubicBezTo>
                  <a:cubicBezTo>
                    <a:pt x="13511" y="31304"/>
                    <a:pt x="13511" y="31304"/>
                    <a:pt x="13511" y="31304"/>
                  </a:cubicBezTo>
                  <a:cubicBezTo>
                    <a:pt x="13475" y="31314"/>
                    <a:pt x="13443" y="31318"/>
                    <a:pt x="13416" y="31318"/>
                  </a:cubicBezTo>
                  <a:cubicBezTo>
                    <a:pt x="13196" y="31318"/>
                    <a:pt x="13241" y="31048"/>
                    <a:pt x="13266" y="30992"/>
                  </a:cubicBezTo>
                  <a:cubicBezTo>
                    <a:pt x="13402" y="30696"/>
                    <a:pt x="13155" y="30563"/>
                    <a:pt x="13048" y="30380"/>
                  </a:cubicBezTo>
                  <a:cubicBezTo>
                    <a:pt x="12963" y="30234"/>
                    <a:pt x="12828" y="30117"/>
                    <a:pt x="12691" y="29957"/>
                  </a:cubicBezTo>
                  <a:cubicBezTo>
                    <a:pt x="12806" y="29930"/>
                    <a:pt x="12892" y="29909"/>
                    <a:pt x="12967" y="29893"/>
                  </a:cubicBezTo>
                  <a:cubicBezTo>
                    <a:pt x="12924" y="29711"/>
                    <a:pt x="12858" y="29586"/>
                    <a:pt x="12877" y="29477"/>
                  </a:cubicBezTo>
                  <a:cubicBezTo>
                    <a:pt x="12917" y="29229"/>
                    <a:pt x="12842" y="29101"/>
                    <a:pt x="12609" y="28989"/>
                  </a:cubicBezTo>
                  <a:cubicBezTo>
                    <a:pt x="12362" y="28873"/>
                    <a:pt x="12126" y="28310"/>
                    <a:pt x="12073" y="28039"/>
                  </a:cubicBezTo>
                  <a:cubicBezTo>
                    <a:pt x="11999" y="27667"/>
                    <a:pt x="11885" y="27298"/>
                    <a:pt x="11750" y="26943"/>
                  </a:cubicBezTo>
                  <a:cubicBezTo>
                    <a:pt x="11581" y="26502"/>
                    <a:pt x="11349" y="26086"/>
                    <a:pt x="11187" y="25644"/>
                  </a:cubicBezTo>
                  <a:cubicBezTo>
                    <a:pt x="10870" y="24773"/>
                    <a:pt x="10583" y="23892"/>
                    <a:pt x="10287" y="23013"/>
                  </a:cubicBezTo>
                  <a:cubicBezTo>
                    <a:pt x="10247" y="22892"/>
                    <a:pt x="10229" y="22763"/>
                    <a:pt x="10212" y="22637"/>
                  </a:cubicBezTo>
                  <a:cubicBezTo>
                    <a:pt x="10208" y="22604"/>
                    <a:pt x="10244" y="22565"/>
                    <a:pt x="10280" y="22496"/>
                  </a:cubicBezTo>
                  <a:cubicBezTo>
                    <a:pt x="10368" y="22630"/>
                    <a:pt x="10438" y="22737"/>
                    <a:pt x="10551" y="22905"/>
                  </a:cubicBezTo>
                  <a:cubicBezTo>
                    <a:pt x="10484" y="22538"/>
                    <a:pt x="10488" y="22231"/>
                    <a:pt x="10371" y="21981"/>
                  </a:cubicBezTo>
                  <a:cubicBezTo>
                    <a:pt x="10129" y="21469"/>
                    <a:pt x="10129" y="20950"/>
                    <a:pt x="10155" y="20406"/>
                  </a:cubicBezTo>
                  <a:cubicBezTo>
                    <a:pt x="10164" y="20217"/>
                    <a:pt x="10010" y="20019"/>
                    <a:pt x="9893" y="19733"/>
                  </a:cubicBezTo>
                  <a:cubicBezTo>
                    <a:pt x="10002" y="19423"/>
                    <a:pt x="9905" y="18928"/>
                    <a:pt x="10234" y="18568"/>
                  </a:cubicBezTo>
                  <a:cubicBezTo>
                    <a:pt x="10467" y="18978"/>
                    <a:pt x="10711" y="19356"/>
                    <a:pt x="10902" y="19760"/>
                  </a:cubicBezTo>
                  <a:cubicBezTo>
                    <a:pt x="11079" y="20132"/>
                    <a:pt x="11237" y="20523"/>
                    <a:pt x="11336" y="20923"/>
                  </a:cubicBezTo>
                  <a:cubicBezTo>
                    <a:pt x="11634" y="22125"/>
                    <a:pt x="11875" y="23341"/>
                    <a:pt x="12187" y="24538"/>
                  </a:cubicBezTo>
                  <a:cubicBezTo>
                    <a:pt x="12435" y="25485"/>
                    <a:pt x="12735" y="26419"/>
                    <a:pt x="13047" y="27347"/>
                  </a:cubicBezTo>
                  <a:cubicBezTo>
                    <a:pt x="13338" y="28215"/>
                    <a:pt x="13642" y="29081"/>
                    <a:pt x="13998" y="29923"/>
                  </a:cubicBezTo>
                  <a:cubicBezTo>
                    <a:pt x="14429" y="30940"/>
                    <a:pt x="14880" y="31949"/>
                    <a:pt x="15230" y="32999"/>
                  </a:cubicBezTo>
                  <a:cubicBezTo>
                    <a:pt x="15319" y="33269"/>
                    <a:pt x="15423" y="33535"/>
                    <a:pt x="15528" y="33800"/>
                  </a:cubicBezTo>
                  <a:cubicBezTo>
                    <a:pt x="15604" y="33989"/>
                    <a:pt x="15734" y="34166"/>
                    <a:pt x="15767" y="34362"/>
                  </a:cubicBezTo>
                  <a:cubicBezTo>
                    <a:pt x="15824" y="34680"/>
                    <a:pt x="15991" y="34911"/>
                    <a:pt x="16203" y="35135"/>
                  </a:cubicBezTo>
                  <a:cubicBezTo>
                    <a:pt x="16422" y="35368"/>
                    <a:pt x="16606" y="35633"/>
                    <a:pt x="16829" y="35860"/>
                  </a:cubicBezTo>
                  <a:cubicBezTo>
                    <a:pt x="17182" y="36218"/>
                    <a:pt x="17453" y="36727"/>
                    <a:pt x="18012" y="36727"/>
                  </a:cubicBezTo>
                  <a:cubicBezTo>
                    <a:pt x="18112" y="36727"/>
                    <a:pt x="18220" y="36710"/>
                    <a:pt x="18340" y="36675"/>
                  </a:cubicBezTo>
                  <a:cubicBezTo>
                    <a:pt x="18456" y="36639"/>
                    <a:pt x="18464" y="36600"/>
                    <a:pt x="18521" y="36534"/>
                  </a:cubicBezTo>
                  <a:cubicBezTo>
                    <a:pt x="18575" y="36472"/>
                    <a:pt x="18653" y="36417"/>
                    <a:pt x="18728" y="36417"/>
                  </a:cubicBezTo>
                  <a:cubicBezTo>
                    <a:pt x="18783" y="36417"/>
                    <a:pt x="18837" y="36446"/>
                    <a:pt x="18880" y="36525"/>
                  </a:cubicBezTo>
                  <a:cubicBezTo>
                    <a:pt x="18951" y="36657"/>
                    <a:pt x="19041" y="36690"/>
                    <a:pt x="19138" y="36690"/>
                  </a:cubicBezTo>
                  <a:cubicBezTo>
                    <a:pt x="19212" y="36690"/>
                    <a:pt x="19290" y="36671"/>
                    <a:pt x="19367" y="36662"/>
                  </a:cubicBezTo>
                  <a:cubicBezTo>
                    <a:pt x="19538" y="37031"/>
                    <a:pt x="19538" y="37031"/>
                    <a:pt x="20080" y="37269"/>
                  </a:cubicBezTo>
                  <a:cubicBezTo>
                    <a:pt x="20159" y="37114"/>
                    <a:pt x="20240" y="36959"/>
                    <a:pt x="20318" y="36811"/>
                  </a:cubicBezTo>
                  <a:cubicBezTo>
                    <a:pt x="20401" y="36829"/>
                    <a:pt x="20471" y="36843"/>
                    <a:pt x="20542" y="36859"/>
                  </a:cubicBezTo>
                  <a:cubicBezTo>
                    <a:pt x="20442" y="37034"/>
                    <a:pt x="20357" y="37180"/>
                    <a:pt x="20244" y="37379"/>
                  </a:cubicBezTo>
                  <a:cubicBezTo>
                    <a:pt x="20583" y="37245"/>
                    <a:pt x="20735" y="37026"/>
                    <a:pt x="20779" y="36740"/>
                  </a:cubicBezTo>
                  <a:cubicBezTo>
                    <a:pt x="20857" y="36295"/>
                    <a:pt x="20950" y="35846"/>
                    <a:pt x="20955" y="35398"/>
                  </a:cubicBezTo>
                  <a:cubicBezTo>
                    <a:pt x="20959" y="34983"/>
                    <a:pt x="21168" y="34492"/>
                    <a:pt x="20724" y="34240"/>
                  </a:cubicBezTo>
                  <a:cubicBezTo>
                    <a:pt x="20781" y="34103"/>
                    <a:pt x="20857" y="34002"/>
                    <a:pt x="20855" y="33903"/>
                  </a:cubicBezTo>
                  <a:cubicBezTo>
                    <a:pt x="20853" y="33818"/>
                    <a:pt x="20815" y="33753"/>
                    <a:pt x="20749" y="33753"/>
                  </a:cubicBezTo>
                  <a:cubicBezTo>
                    <a:pt x="20715" y="33753"/>
                    <a:pt x="20675" y="33770"/>
                    <a:pt x="20628" y="33809"/>
                  </a:cubicBezTo>
                  <a:cubicBezTo>
                    <a:pt x="20596" y="33742"/>
                    <a:pt x="20565" y="33674"/>
                    <a:pt x="20532" y="33606"/>
                  </a:cubicBezTo>
                  <a:cubicBezTo>
                    <a:pt x="20966" y="33400"/>
                    <a:pt x="20736" y="33035"/>
                    <a:pt x="20701" y="32750"/>
                  </a:cubicBezTo>
                  <a:cubicBezTo>
                    <a:pt x="20669" y="32487"/>
                    <a:pt x="20622" y="32244"/>
                    <a:pt x="20705" y="32005"/>
                  </a:cubicBezTo>
                  <a:cubicBezTo>
                    <a:pt x="20729" y="31939"/>
                    <a:pt x="20695" y="31854"/>
                    <a:pt x="20699" y="31779"/>
                  </a:cubicBezTo>
                  <a:cubicBezTo>
                    <a:pt x="20701" y="31721"/>
                    <a:pt x="20706" y="31645"/>
                    <a:pt x="20742" y="31612"/>
                  </a:cubicBezTo>
                  <a:cubicBezTo>
                    <a:pt x="21146" y="31223"/>
                    <a:pt x="21096" y="30673"/>
                    <a:pt x="21341" y="30189"/>
                  </a:cubicBezTo>
                  <a:lnTo>
                    <a:pt x="21341" y="30189"/>
                  </a:lnTo>
                  <a:cubicBezTo>
                    <a:pt x="21158" y="30192"/>
                    <a:pt x="21063" y="30195"/>
                    <a:pt x="20882" y="30199"/>
                  </a:cubicBezTo>
                  <a:cubicBezTo>
                    <a:pt x="20992" y="30105"/>
                    <a:pt x="21034" y="30033"/>
                    <a:pt x="21081" y="30032"/>
                  </a:cubicBezTo>
                  <a:cubicBezTo>
                    <a:pt x="21340" y="30022"/>
                    <a:pt x="21418" y="29852"/>
                    <a:pt x="21472" y="29639"/>
                  </a:cubicBezTo>
                  <a:cubicBezTo>
                    <a:pt x="21535" y="29393"/>
                    <a:pt x="21628" y="29150"/>
                    <a:pt x="21367" y="28950"/>
                  </a:cubicBezTo>
                  <a:cubicBezTo>
                    <a:pt x="21328" y="28919"/>
                    <a:pt x="21329" y="28830"/>
                    <a:pt x="21321" y="28767"/>
                  </a:cubicBezTo>
                  <a:cubicBezTo>
                    <a:pt x="21320" y="28751"/>
                    <a:pt x="21355" y="28730"/>
                    <a:pt x="21375" y="28710"/>
                  </a:cubicBezTo>
                  <a:cubicBezTo>
                    <a:pt x="21455" y="28767"/>
                    <a:pt x="21537" y="28826"/>
                    <a:pt x="21673" y="28925"/>
                  </a:cubicBezTo>
                  <a:cubicBezTo>
                    <a:pt x="21720" y="28649"/>
                    <a:pt x="21757" y="28435"/>
                    <a:pt x="21793" y="28221"/>
                  </a:cubicBezTo>
                  <a:lnTo>
                    <a:pt x="21792" y="28221"/>
                  </a:lnTo>
                  <a:lnTo>
                    <a:pt x="21792" y="28222"/>
                  </a:lnTo>
                  <a:cubicBezTo>
                    <a:pt x="21792" y="28222"/>
                    <a:pt x="21790" y="28221"/>
                    <a:pt x="21790" y="28221"/>
                  </a:cubicBezTo>
                  <a:lnTo>
                    <a:pt x="21790" y="28221"/>
                  </a:lnTo>
                  <a:cubicBezTo>
                    <a:pt x="21819" y="28013"/>
                    <a:pt x="21847" y="27804"/>
                    <a:pt x="21893" y="27486"/>
                  </a:cubicBezTo>
                  <a:lnTo>
                    <a:pt x="21893" y="27486"/>
                  </a:lnTo>
                  <a:cubicBezTo>
                    <a:pt x="21788" y="27643"/>
                    <a:pt x="21751" y="27695"/>
                    <a:pt x="21716" y="27748"/>
                  </a:cubicBezTo>
                  <a:cubicBezTo>
                    <a:pt x="21694" y="27741"/>
                    <a:pt x="21673" y="27733"/>
                    <a:pt x="21651" y="27724"/>
                  </a:cubicBezTo>
                  <a:cubicBezTo>
                    <a:pt x="21660" y="27571"/>
                    <a:pt x="21668" y="27420"/>
                    <a:pt x="21677" y="27245"/>
                  </a:cubicBezTo>
                  <a:cubicBezTo>
                    <a:pt x="21974" y="27243"/>
                    <a:pt x="22092" y="27069"/>
                    <a:pt x="22139" y="26828"/>
                  </a:cubicBezTo>
                  <a:cubicBezTo>
                    <a:pt x="22325" y="25866"/>
                    <a:pt x="22526" y="24904"/>
                    <a:pt x="22683" y="23937"/>
                  </a:cubicBezTo>
                  <a:cubicBezTo>
                    <a:pt x="22721" y="23688"/>
                    <a:pt x="22615" y="23416"/>
                    <a:pt x="22574" y="23146"/>
                  </a:cubicBezTo>
                  <a:cubicBezTo>
                    <a:pt x="22597" y="23136"/>
                    <a:pt x="22690" y="23126"/>
                    <a:pt x="22705" y="23088"/>
                  </a:cubicBezTo>
                  <a:cubicBezTo>
                    <a:pt x="22870" y="22643"/>
                    <a:pt x="22966" y="22189"/>
                    <a:pt x="22893" y="21708"/>
                  </a:cubicBezTo>
                  <a:cubicBezTo>
                    <a:pt x="22876" y="21591"/>
                    <a:pt x="22889" y="21463"/>
                    <a:pt x="22913" y="21345"/>
                  </a:cubicBezTo>
                  <a:cubicBezTo>
                    <a:pt x="22991" y="20957"/>
                    <a:pt x="23091" y="20572"/>
                    <a:pt x="23158" y="20181"/>
                  </a:cubicBezTo>
                  <a:cubicBezTo>
                    <a:pt x="23181" y="20046"/>
                    <a:pt x="23154" y="19892"/>
                    <a:pt x="23108" y="19762"/>
                  </a:cubicBezTo>
                  <a:cubicBezTo>
                    <a:pt x="23056" y="19613"/>
                    <a:pt x="22866" y="19527"/>
                    <a:pt x="22996" y="19301"/>
                  </a:cubicBezTo>
                  <a:cubicBezTo>
                    <a:pt x="23068" y="19175"/>
                    <a:pt x="22993" y="19000"/>
                    <a:pt x="23090" y="18814"/>
                  </a:cubicBezTo>
                  <a:cubicBezTo>
                    <a:pt x="23189" y="18624"/>
                    <a:pt x="23325" y="18295"/>
                    <a:pt x="23103" y="18045"/>
                  </a:cubicBezTo>
                  <a:cubicBezTo>
                    <a:pt x="23012" y="18035"/>
                    <a:pt x="22928" y="18029"/>
                    <a:pt x="22844" y="18021"/>
                  </a:cubicBezTo>
                  <a:cubicBezTo>
                    <a:pt x="22996" y="17874"/>
                    <a:pt x="23143" y="17746"/>
                    <a:pt x="23054" y="17551"/>
                  </a:cubicBezTo>
                  <a:cubicBezTo>
                    <a:pt x="22930" y="17281"/>
                    <a:pt x="23069" y="17108"/>
                    <a:pt x="23205" y="16974"/>
                  </a:cubicBezTo>
                  <a:cubicBezTo>
                    <a:pt x="23097" y="16688"/>
                    <a:pt x="23003" y="16438"/>
                    <a:pt x="22912" y="16195"/>
                  </a:cubicBezTo>
                  <a:cubicBezTo>
                    <a:pt x="23112" y="16034"/>
                    <a:pt x="23277" y="15796"/>
                    <a:pt x="23144" y="15608"/>
                  </a:cubicBezTo>
                  <a:cubicBezTo>
                    <a:pt x="22978" y="15368"/>
                    <a:pt x="23117" y="15167"/>
                    <a:pt x="23122" y="14966"/>
                  </a:cubicBezTo>
                  <a:cubicBezTo>
                    <a:pt x="23131" y="14692"/>
                    <a:pt x="23332" y="14429"/>
                    <a:pt x="23118" y="14143"/>
                  </a:cubicBezTo>
                  <a:cubicBezTo>
                    <a:pt x="23080" y="14091"/>
                    <a:pt x="23146" y="13963"/>
                    <a:pt x="23155" y="13869"/>
                  </a:cubicBezTo>
                  <a:cubicBezTo>
                    <a:pt x="23184" y="13575"/>
                    <a:pt x="23348" y="13295"/>
                    <a:pt x="23206" y="12979"/>
                  </a:cubicBezTo>
                  <a:cubicBezTo>
                    <a:pt x="23153" y="12861"/>
                    <a:pt x="23204" y="12696"/>
                    <a:pt x="23202" y="12552"/>
                  </a:cubicBezTo>
                  <a:cubicBezTo>
                    <a:pt x="23199" y="12192"/>
                    <a:pt x="23246" y="11822"/>
                    <a:pt x="23170" y="11479"/>
                  </a:cubicBezTo>
                  <a:cubicBezTo>
                    <a:pt x="23114" y="11222"/>
                    <a:pt x="23079" y="11002"/>
                    <a:pt x="23161" y="10749"/>
                  </a:cubicBezTo>
                  <a:cubicBezTo>
                    <a:pt x="23214" y="10587"/>
                    <a:pt x="23226" y="10402"/>
                    <a:pt x="23215" y="10228"/>
                  </a:cubicBezTo>
                  <a:cubicBezTo>
                    <a:pt x="23188" y="9757"/>
                    <a:pt x="23132" y="9285"/>
                    <a:pt x="23099" y="8814"/>
                  </a:cubicBezTo>
                  <a:cubicBezTo>
                    <a:pt x="23070" y="8424"/>
                    <a:pt x="23050" y="8032"/>
                    <a:pt x="23042" y="7641"/>
                  </a:cubicBezTo>
                  <a:cubicBezTo>
                    <a:pt x="23039" y="7523"/>
                    <a:pt x="23136" y="7392"/>
                    <a:pt x="23109" y="7288"/>
                  </a:cubicBezTo>
                  <a:cubicBezTo>
                    <a:pt x="22895" y="6486"/>
                    <a:pt x="22650" y="5691"/>
                    <a:pt x="22440" y="4887"/>
                  </a:cubicBezTo>
                  <a:cubicBezTo>
                    <a:pt x="22338" y="4491"/>
                    <a:pt x="21902" y="4468"/>
                    <a:pt x="21718" y="4175"/>
                  </a:cubicBezTo>
                  <a:cubicBezTo>
                    <a:pt x="21706" y="4159"/>
                    <a:pt x="21670" y="4151"/>
                    <a:pt x="21641" y="4151"/>
                  </a:cubicBezTo>
                  <a:cubicBezTo>
                    <a:pt x="21636" y="4151"/>
                    <a:pt x="21631" y="4151"/>
                    <a:pt x="21626" y="4152"/>
                  </a:cubicBezTo>
                  <a:cubicBezTo>
                    <a:pt x="21407" y="4172"/>
                    <a:pt x="21190" y="4199"/>
                    <a:pt x="20971" y="4216"/>
                  </a:cubicBezTo>
                  <a:cubicBezTo>
                    <a:pt x="20736" y="4236"/>
                    <a:pt x="20502" y="4250"/>
                    <a:pt x="20309" y="4262"/>
                  </a:cubicBezTo>
                  <a:cubicBezTo>
                    <a:pt x="20249" y="4084"/>
                    <a:pt x="20193" y="3961"/>
                    <a:pt x="20165" y="3831"/>
                  </a:cubicBezTo>
                  <a:cubicBezTo>
                    <a:pt x="20131" y="3669"/>
                    <a:pt x="20113" y="3505"/>
                    <a:pt x="20105" y="3340"/>
                  </a:cubicBezTo>
                  <a:cubicBezTo>
                    <a:pt x="20098" y="3162"/>
                    <a:pt x="20142" y="2971"/>
                    <a:pt x="20098" y="2804"/>
                  </a:cubicBezTo>
                  <a:cubicBezTo>
                    <a:pt x="20073" y="2711"/>
                    <a:pt x="19912" y="2653"/>
                    <a:pt x="19813" y="2579"/>
                  </a:cubicBezTo>
                  <a:cubicBezTo>
                    <a:pt x="19668" y="2470"/>
                    <a:pt x="19526" y="2360"/>
                    <a:pt x="19286" y="2176"/>
                  </a:cubicBezTo>
                  <a:lnTo>
                    <a:pt x="19286" y="2176"/>
                  </a:lnTo>
                  <a:cubicBezTo>
                    <a:pt x="19568" y="2213"/>
                    <a:pt x="19735" y="2234"/>
                    <a:pt x="19900" y="2256"/>
                  </a:cubicBezTo>
                  <a:cubicBezTo>
                    <a:pt x="20001" y="2007"/>
                    <a:pt x="19782" y="1938"/>
                    <a:pt x="19731" y="1804"/>
                  </a:cubicBezTo>
                  <a:cubicBezTo>
                    <a:pt x="19648" y="1587"/>
                    <a:pt x="19509" y="1549"/>
                    <a:pt x="19309" y="1548"/>
                  </a:cubicBezTo>
                  <a:cubicBezTo>
                    <a:pt x="19465" y="1306"/>
                    <a:pt x="19468" y="1301"/>
                    <a:pt x="19452" y="1111"/>
                  </a:cubicBezTo>
                  <a:lnTo>
                    <a:pt x="19452" y="1111"/>
                  </a:lnTo>
                  <a:cubicBezTo>
                    <a:pt x="19453" y="1113"/>
                    <a:pt x="19455" y="1114"/>
                    <a:pt x="19457" y="1115"/>
                  </a:cubicBezTo>
                  <a:cubicBezTo>
                    <a:pt x="19350" y="444"/>
                    <a:pt x="18803" y="233"/>
                    <a:pt x="18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9"/>
            <p:cNvSpPr/>
            <p:nvPr/>
          </p:nvSpPr>
          <p:spPr>
            <a:xfrm>
              <a:off x="4043664" y="1218259"/>
              <a:ext cx="107080" cy="189876"/>
            </a:xfrm>
            <a:custGeom>
              <a:avLst/>
              <a:gdLst/>
              <a:ahLst/>
              <a:cxnLst/>
              <a:rect l="l" t="t" r="r" b="b"/>
              <a:pathLst>
                <a:path w="2531" h="4488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46" y="235"/>
                    <a:pt x="0" y="399"/>
                    <a:pt x="304" y="546"/>
                  </a:cubicBezTo>
                  <a:cubicBezTo>
                    <a:pt x="350" y="568"/>
                    <a:pt x="391" y="634"/>
                    <a:pt x="403" y="686"/>
                  </a:cubicBezTo>
                  <a:cubicBezTo>
                    <a:pt x="516" y="1136"/>
                    <a:pt x="698" y="1549"/>
                    <a:pt x="982" y="1920"/>
                  </a:cubicBezTo>
                  <a:cubicBezTo>
                    <a:pt x="1067" y="2029"/>
                    <a:pt x="1100" y="2179"/>
                    <a:pt x="1151" y="2312"/>
                  </a:cubicBezTo>
                  <a:cubicBezTo>
                    <a:pt x="1192" y="2414"/>
                    <a:pt x="1211" y="2525"/>
                    <a:pt x="1262" y="2622"/>
                  </a:cubicBezTo>
                  <a:cubicBezTo>
                    <a:pt x="1511" y="3102"/>
                    <a:pt x="1768" y="3578"/>
                    <a:pt x="2017" y="4059"/>
                  </a:cubicBezTo>
                  <a:cubicBezTo>
                    <a:pt x="2115" y="4247"/>
                    <a:pt x="2240" y="4392"/>
                    <a:pt x="2531" y="4487"/>
                  </a:cubicBezTo>
                  <a:cubicBezTo>
                    <a:pt x="1770" y="2972"/>
                    <a:pt x="1043" y="1528"/>
                    <a:pt x="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9"/>
            <p:cNvSpPr/>
            <p:nvPr/>
          </p:nvSpPr>
          <p:spPr>
            <a:xfrm>
              <a:off x="3994501" y="1071913"/>
              <a:ext cx="465" cy="846"/>
            </a:xfrm>
            <a:custGeom>
              <a:avLst/>
              <a:gdLst/>
              <a:ahLst/>
              <a:cxnLst/>
              <a:rect l="l" t="t" r="r" b="b"/>
              <a:pathLst>
                <a:path w="11" h="20" extrusionOk="0">
                  <a:moveTo>
                    <a:pt x="0" y="0"/>
                  </a:moveTo>
                  <a:cubicBezTo>
                    <a:pt x="0" y="4"/>
                    <a:pt x="0" y="8"/>
                    <a:pt x="2" y="11"/>
                  </a:cubicBezTo>
                  <a:cubicBezTo>
                    <a:pt x="5" y="13"/>
                    <a:pt x="7" y="16"/>
                    <a:pt x="10" y="18"/>
                  </a:cubicBezTo>
                  <a:lnTo>
                    <a:pt x="11" y="19"/>
                  </a:lnTo>
                  <a:cubicBezTo>
                    <a:pt x="10" y="16"/>
                    <a:pt x="10" y="12"/>
                    <a:pt x="8" y="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9"/>
            <p:cNvSpPr/>
            <p:nvPr/>
          </p:nvSpPr>
          <p:spPr>
            <a:xfrm>
              <a:off x="3972332" y="1044624"/>
              <a:ext cx="80638" cy="164745"/>
            </a:xfrm>
            <a:custGeom>
              <a:avLst/>
              <a:gdLst/>
              <a:ahLst/>
              <a:cxnLst/>
              <a:rect l="l" t="t" r="r" b="b"/>
              <a:pathLst>
                <a:path w="1906" h="3894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320"/>
                    <a:pt x="98" y="600"/>
                    <a:pt x="186" y="877"/>
                  </a:cubicBezTo>
                  <a:cubicBezTo>
                    <a:pt x="278" y="1167"/>
                    <a:pt x="372" y="1450"/>
                    <a:pt x="602" y="1675"/>
                  </a:cubicBezTo>
                  <a:cubicBezTo>
                    <a:pt x="698" y="1771"/>
                    <a:pt x="745" y="1920"/>
                    <a:pt x="800" y="2052"/>
                  </a:cubicBezTo>
                  <a:cubicBezTo>
                    <a:pt x="885" y="2256"/>
                    <a:pt x="946" y="2470"/>
                    <a:pt x="1035" y="2673"/>
                  </a:cubicBezTo>
                  <a:cubicBezTo>
                    <a:pt x="1224" y="3108"/>
                    <a:pt x="1399" y="3553"/>
                    <a:pt x="1771" y="3893"/>
                  </a:cubicBezTo>
                  <a:cubicBezTo>
                    <a:pt x="1906" y="3866"/>
                    <a:pt x="1900" y="3772"/>
                    <a:pt x="1841" y="3649"/>
                  </a:cubicBezTo>
                  <a:cubicBezTo>
                    <a:pt x="1539" y="3022"/>
                    <a:pt x="1229" y="2398"/>
                    <a:pt x="943" y="1762"/>
                  </a:cubicBezTo>
                  <a:cubicBezTo>
                    <a:pt x="782" y="1403"/>
                    <a:pt x="664" y="1027"/>
                    <a:pt x="525" y="657"/>
                  </a:cubicBezTo>
                  <a:cubicBezTo>
                    <a:pt x="351" y="438"/>
                    <a:pt x="175" y="219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9"/>
            <p:cNvSpPr/>
            <p:nvPr/>
          </p:nvSpPr>
          <p:spPr>
            <a:xfrm>
              <a:off x="3922661" y="921886"/>
              <a:ext cx="50261" cy="111057"/>
            </a:xfrm>
            <a:custGeom>
              <a:avLst/>
              <a:gdLst/>
              <a:ahLst/>
              <a:cxnLst/>
              <a:rect l="l" t="t" r="r" b="b"/>
              <a:pathLst>
                <a:path w="1188" h="2625" extrusionOk="0">
                  <a:moveTo>
                    <a:pt x="142" y="1"/>
                  </a:moveTo>
                  <a:cubicBezTo>
                    <a:pt x="95" y="19"/>
                    <a:pt x="48" y="38"/>
                    <a:pt x="1" y="58"/>
                  </a:cubicBezTo>
                  <a:cubicBezTo>
                    <a:pt x="168" y="997"/>
                    <a:pt x="492" y="1870"/>
                    <a:pt x="1095" y="2624"/>
                  </a:cubicBezTo>
                  <a:cubicBezTo>
                    <a:pt x="1126" y="2611"/>
                    <a:pt x="1156" y="2599"/>
                    <a:pt x="1188" y="2586"/>
                  </a:cubicBezTo>
                  <a:cubicBezTo>
                    <a:pt x="839" y="1724"/>
                    <a:pt x="491" y="863"/>
                    <a:pt x="1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9"/>
            <p:cNvSpPr/>
            <p:nvPr/>
          </p:nvSpPr>
          <p:spPr>
            <a:xfrm>
              <a:off x="3920715" y="467449"/>
              <a:ext cx="719" cy="804"/>
            </a:xfrm>
            <a:custGeom>
              <a:avLst/>
              <a:gdLst/>
              <a:ahLst/>
              <a:cxnLst/>
              <a:rect l="l" t="t" r="r" b="b"/>
              <a:pathLst>
                <a:path w="17" h="19" extrusionOk="0">
                  <a:moveTo>
                    <a:pt x="17" y="0"/>
                  </a:moveTo>
                  <a:cubicBezTo>
                    <a:pt x="17" y="0"/>
                    <a:pt x="17" y="1"/>
                    <a:pt x="17" y="1"/>
                  </a:cubicBezTo>
                  <a:lnTo>
                    <a:pt x="17" y="1"/>
                  </a:lnTo>
                  <a:cubicBezTo>
                    <a:pt x="17" y="1"/>
                    <a:pt x="17" y="0"/>
                    <a:pt x="17" y="0"/>
                  </a:cubicBezTo>
                  <a:close/>
                  <a:moveTo>
                    <a:pt x="17" y="1"/>
                  </a:moveTo>
                  <a:cubicBezTo>
                    <a:pt x="15" y="3"/>
                    <a:pt x="0" y="11"/>
                    <a:pt x="1" y="11"/>
                  </a:cubicBezTo>
                  <a:cubicBezTo>
                    <a:pt x="6" y="14"/>
                    <a:pt x="10" y="15"/>
                    <a:pt x="16" y="18"/>
                  </a:cubicBezTo>
                  <a:cubicBezTo>
                    <a:pt x="16" y="11"/>
                    <a:pt x="17" y="6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9"/>
            <p:cNvSpPr/>
            <p:nvPr/>
          </p:nvSpPr>
          <p:spPr>
            <a:xfrm>
              <a:off x="3919277" y="465883"/>
              <a:ext cx="41842" cy="38965"/>
            </a:xfrm>
            <a:custGeom>
              <a:avLst/>
              <a:gdLst/>
              <a:ahLst/>
              <a:cxnLst/>
              <a:rect l="l" t="t" r="r" b="b"/>
              <a:pathLst>
                <a:path w="989" h="921" extrusionOk="0">
                  <a:moveTo>
                    <a:pt x="391" y="1"/>
                  </a:moveTo>
                  <a:cubicBezTo>
                    <a:pt x="359" y="1"/>
                    <a:pt x="321" y="7"/>
                    <a:pt x="279" y="21"/>
                  </a:cubicBezTo>
                  <a:cubicBezTo>
                    <a:pt x="289" y="74"/>
                    <a:pt x="299" y="120"/>
                    <a:pt x="309" y="166"/>
                  </a:cubicBezTo>
                  <a:cubicBezTo>
                    <a:pt x="223" y="128"/>
                    <a:pt x="137" y="92"/>
                    <a:pt x="50" y="53"/>
                  </a:cubicBezTo>
                  <a:lnTo>
                    <a:pt x="50" y="53"/>
                  </a:lnTo>
                  <a:cubicBezTo>
                    <a:pt x="1" y="425"/>
                    <a:pt x="23" y="447"/>
                    <a:pt x="321" y="609"/>
                  </a:cubicBezTo>
                  <a:cubicBezTo>
                    <a:pt x="383" y="644"/>
                    <a:pt x="389" y="780"/>
                    <a:pt x="423" y="866"/>
                  </a:cubicBezTo>
                  <a:cubicBezTo>
                    <a:pt x="585" y="881"/>
                    <a:pt x="747" y="897"/>
                    <a:pt x="988" y="921"/>
                  </a:cubicBezTo>
                  <a:cubicBezTo>
                    <a:pt x="747" y="737"/>
                    <a:pt x="554" y="595"/>
                    <a:pt x="680" y="320"/>
                  </a:cubicBezTo>
                  <a:cubicBezTo>
                    <a:pt x="686" y="306"/>
                    <a:pt x="621" y="256"/>
                    <a:pt x="587" y="224"/>
                  </a:cubicBezTo>
                  <a:cubicBezTo>
                    <a:pt x="566" y="85"/>
                    <a:pt x="509" y="1"/>
                    <a:pt x="3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9"/>
            <p:cNvSpPr/>
            <p:nvPr/>
          </p:nvSpPr>
          <p:spPr>
            <a:xfrm>
              <a:off x="3850567" y="616629"/>
              <a:ext cx="37146" cy="32196"/>
            </a:xfrm>
            <a:custGeom>
              <a:avLst/>
              <a:gdLst/>
              <a:ahLst/>
              <a:cxnLst/>
              <a:rect l="l" t="t" r="r" b="b"/>
              <a:pathLst>
                <a:path w="878" h="761" extrusionOk="0">
                  <a:moveTo>
                    <a:pt x="461" y="0"/>
                  </a:moveTo>
                  <a:cubicBezTo>
                    <a:pt x="292" y="136"/>
                    <a:pt x="164" y="239"/>
                    <a:pt x="55" y="327"/>
                  </a:cubicBezTo>
                  <a:cubicBezTo>
                    <a:pt x="0" y="657"/>
                    <a:pt x="199" y="743"/>
                    <a:pt x="447" y="759"/>
                  </a:cubicBezTo>
                  <a:cubicBezTo>
                    <a:pt x="465" y="760"/>
                    <a:pt x="482" y="760"/>
                    <a:pt x="499" y="760"/>
                  </a:cubicBezTo>
                  <a:cubicBezTo>
                    <a:pt x="625" y="760"/>
                    <a:pt x="752" y="736"/>
                    <a:pt x="878" y="725"/>
                  </a:cubicBezTo>
                  <a:lnTo>
                    <a:pt x="878" y="642"/>
                  </a:lnTo>
                  <a:cubicBezTo>
                    <a:pt x="797" y="633"/>
                    <a:pt x="716" y="623"/>
                    <a:pt x="602" y="609"/>
                  </a:cubicBezTo>
                  <a:cubicBezTo>
                    <a:pt x="555" y="408"/>
                    <a:pt x="513" y="227"/>
                    <a:pt x="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9"/>
            <p:cNvSpPr/>
            <p:nvPr/>
          </p:nvSpPr>
          <p:spPr>
            <a:xfrm>
              <a:off x="3873456" y="803803"/>
              <a:ext cx="23608" cy="35242"/>
            </a:xfrm>
            <a:custGeom>
              <a:avLst/>
              <a:gdLst/>
              <a:ahLst/>
              <a:cxnLst/>
              <a:rect l="l" t="t" r="r" b="b"/>
              <a:pathLst>
                <a:path w="558" h="833" extrusionOk="0">
                  <a:moveTo>
                    <a:pt x="0" y="0"/>
                  </a:moveTo>
                  <a:cubicBezTo>
                    <a:pt x="146" y="311"/>
                    <a:pt x="168" y="618"/>
                    <a:pt x="449" y="833"/>
                  </a:cubicBezTo>
                  <a:cubicBezTo>
                    <a:pt x="558" y="441"/>
                    <a:pt x="396" y="11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9"/>
            <p:cNvSpPr/>
            <p:nvPr/>
          </p:nvSpPr>
          <p:spPr>
            <a:xfrm>
              <a:off x="3978678" y="446125"/>
              <a:ext cx="32831" cy="26231"/>
            </a:xfrm>
            <a:custGeom>
              <a:avLst/>
              <a:gdLst/>
              <a:ahLst/>
              <a:cxnLst/>
              <a:rect l="l" t="t" r="r" b="b"/>
              <a:pathLst>
                <a:path w="776" h="620" extrusionOk="0">
                  <a:moveTo>
                    <a:pt x="132" y="0"/>
                  </a:moveTo>
                  <a:cubicBezTo>
                    <a:pt x="98" y="0"/>
                    <a:pt x="58" y="8"/>
                    <a:pt x="11" y="26"/>
                  </a:cubicBezTo>
                  <a:cubicBezTo>
                    <a:pt x="0" y="313"/>
                    <a:pt x="129" y="525"/>
                    <a:pt x="391" y="612"/>
                  </a:cubicBezTo>
                  <a:cubicBezTo>
                    <a:pt x="408" y="617"/>
                    <a:pt x="426" y="619"/>
                    <a:pt x="445" y="619"/>
                  </a:cubicBezTo>
                  <a:cubicBezTo>
                    <a:pt x="544" y="619"/>
                    <a:pt x="666" y="552"/>
                    <a:pt x="775" y="525"/>
                  </a:cubicBezTo>
                  <a:cubicBezTo>
                    <a:pt x="771" y="493"/>
                    <a:pt x="766" y="461"/>
                    <a:pt x="762" y="429"/>
                  </a:cubicBezTo>
                  <a:cubicBezTo>
                    <a:pt x="608" y="409"/>
                    <a:pt x="453" y="388"/>
                    <a:pt x="254" y="360"/>
                  </a:cubicBezTo>
                  <a:cubicBezTo>
                    <a:pt x="308" y="304"/>
                    <a:pt x="342" y="269"/>
                    <a:pt x="375" y="233"/>
                  </a:cubicBezTo>
                  <a:cubicBezTo>
                    <a:pt x="320" y="119"/>
                    <a:pt x="267" y="0"/>
                    <a:pt x="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9"/>
            <p:cNvSpPr/>
            <p:nvPr/>
          </p:nvSpPr>
          <p:spPr>
            <a:xfrm>
              <a:off x="3970301" y="369758"/>
              <a:ext cx="15654" cy="28727"/>
            </a:xfrm>
            <a:custGeom>
              <a:avLst/>
              <a:gdLst/>
              <a:ahLst/>
              <a:cxnLst/>
              <a:rect l="l" t="t" r="r" b="b"/>
              <a:pathLst>
                <a:path w="370" h="679" extrusionOk="0">
                  <a:moveTo>
                    <a:pt x="369" y="0"/>
                  </a:moveTo>
                  <a:lnTo>
                    <a:pt x="369" y="0"/>
                  </a:lnTo>
                  <a:cubicBezTo>
                    <a:pt x="0" y="340"/>
                    <a:pt x="0" y="340"/>
                    <a:pt x="261" y="679"/>
                  </a:cubicBezTo>
                  <a:cubicBezTo>
                    <a:pt x="302" y="416"/>
                    <a:pt x="333" y="230"/>
                    <a:pt x="3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9"/>
            <p:cNvSpPr/>
            <p:nvPr/>
          </p:nvSpPr>
          <p:spPr>
            <a:xfrm>
              <a:off x="3899349" y="859566"/>
              <a:ext cx="17558" cy="33550"/>
            </a:xfrm>
            <a:custGeom>
              <a:avLst/>
              <a:gdLst/>
              <a:ahLst/>
              <a:cxnLst/>
              <a:rect l="l" t="t" r="r" b="b"/>
              <a:pathLst>
                <a:path w="415" h="793" extrusionOk="0">
                  <a:moveTo>
                    <a:pt x="61" y="0"/>
                  </a:moveTo>
                  <a:cubicBezTo>
                    <a:pt x="22" y="86"/>
                    <a:pt x="1" y="174"/>
                    <a:pt x="27" y="245"/>
                  </a:cubicBezTo>
                  <a:cubicBezTo>
                    <a:pt x="94" y="432"/>
                    <a:pt x="178" y="612"/>
                    <a:pt x="256" y="792"/>
                  </a:cubicBezTo>
                  <a:cubicBezTo>
                    <a:pt x="414" y="480"/>
                    <a:pt x="180" y="256"/>
                    <a:pt x="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9"/>
            <p:cNvSpPr/>
            <p:nvPr/>
          </p:nvSpPr>
          <p:spPr>
            <a:xfrm>
              <a:off x="4061138" y="101944"/>
              <a:ext cx="16331" cy="16500"/>
            </a:xfrm>
            <a:custGeom>
              <a:avLst/>
              <a:gdLst/>
              <a:ahLst/>
              <a:cxnLst/>
              <a:rect l="l" t="t" r="r" b="b"/>
              <a:pathLst>
                <a:path w="386" h="390" extrusionOk="0">
                  <a:moveTo>
                    <a:pt x="199" y="0"/>
                  </a:moveTo>
                  <a:cubicBezTo>
                    <a:pt x="144" y="0"/>
                    <a:pt x="73" y="15"/>
                    <a:pt x="15" y="15"/>
                  </a:cubicBezTo>
                  <a:cubicBezTo>
                    <a:pt x="10" y="148"/>
                    <a:pt x="6" y="255"/>
                    <a:pt x="1" y="389"/>
                  </a:cubicBezTo>
                  <a:cubicBezTo>
                    <a:pt x="128" y="371"/>
                    <a:pt x="234" y="356"/>
                    <a:pt x="385" y="337"/>
                  </a:cubicBezTo>
                  <a:cubicBezTo>
                    <a:pt x="347" y="210"/>
                    <a:pt x="341" y="88"/>
                    <a:pt x="276" y="22"/>
                  </a:cubicBezTo>
                  <a:cubicBezTo>
                    <a:pt x="260" y="5"/>
                    <a:pt x="232" y="0"/>
                    <a:pt x="1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9"/>
            <p:cNvSpPr/>
            <p:nvPr/>
          </p:nvSpPr>
          <p:spPr>
            <a:xfrm>
              <a:off x="3909799" y="893074"/>
              <a:ext cx="846" cy="1438"/>
            </a:xfrm>
            <a:custGeom>
              <a:avLst/>
              <a:gdLst/>
              <a:ahLst/>
              <a:cxnLst/>
              <a:rect l="l" t="t" r="r" b="b"/>
              <a:pathLst>
                <a:path w="20" h="34" extrusionOk="0">
                  <a:moveTo>
                    <a:pt x="9" y="0"/>
                  </a:moveTo>
                  <a:cubicBezTo>
                    <a:pt x="6" y="9"/>
                    <a:pt x="4" y="15"/>
                    <a:pt x="1" y="23"/>
                  </a:cubicBezTo>
                  <a:cubicBezTo>
                    <a:pt x="8" y="26"/>
                    <a:pt x="12" y="29"/>
                    <a:pt x="19" y="34"/>
                  </a:cubicBezTo>
                  <a:cubicBezTo>
                    <a:pt x="18" y="26"/>
                    <a:pt x="18" y="20"/>
                    <a:pt x="17" y="14"/>
                  </a:cubicBezTo>
                  <a:lnTo>
                    <a:pt x="16" y="15"/>
                  </a:lnTo>
                  <a:cubicBezTo>
                    <a:pt x="14" y="11"/>
                    <a:pt x="12" y="5"/>
                    <a:pt x="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9"/>
            <p:cNvSpPr/>
            <p:nvPr/>
          </p:nvSpPr>
          <p:spPr>
            <a:xfrm>
              <a:off x="3910603" y="894470"/>
              <a:ext cx="14808" cy="23058"/>
            </a:xfrm>
            <a:custGeom>
              <a:avLst/>
              <a:gdLst/>
              <a:ahLst/>
              <a:cxnLst/>
              <a:rect l="l" t="t" r="r" b="b"/>
              <a:pathLst>
                <a:path w="350" h="545" extrusionOk="0">
                  <a:moveTo>
                    <a:pt x="0" y="1"/>
                  </a:moveTo>
                  <a:cubicBezTo>
                    <a:pt x="24" y="167"/>
                    <a:pt x="46" y="336"/>
                    <a:pt x="72" y="545"/>
                  </a:cubicBezTo>
                  <a:cubicBezTo>
                    <a:pt x="350" y="226"/>
                    <a:pt x="347" y="19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9"/>
            <p:cNvSpPr/>
            <p:nvPr/>
          </p:nvSpPr>
          <p:spPr>
            <a:xfrm>
              <a:off x="3946269" y="456533"/>
              <a:ext cx="18742" cy="11508"/>
            </a:xfrm>
            <a:custGeom>
              <a:avLst/>
              <a:gdLst/>
              <a:ahLst/>
              <a:cxnLst/>
              <a:rect l="l" t="t" r="r" b="b"/>
              <a:pathLst>
                <a:path w="443" h="272" extrusionOk="0">
                  <a:moveTo>
                    <a:pt x="203" y="1"/>
                  </a:moveTo>
                  <a:cubicBezTo>
                    <a:pt x="155" y="1"/>
                    <a:pt x="97" y="31"/>
                    <a:pt x="0" y="79"/>
                  </a:cubicBezTo>
                  <a:cubicBezTo>
                    <a:pt x="105" y="172"/>
                    <a:pt x="193" y="272"/>
                    <a:pt x="332" y="272"/>
                  </a:cubicBezTo>
                  <a:cubicBezTo>
                    <a:pt x="365" y="272"/>
                    <a:pt x="402" y="266"/>
                    <a:pt x="442" y="253"/>
                  </a:cubicBezTo>
                  <a:cubicBezTo>
                    <a:pt x="323" y="72"/>
                    <a:pt x="276" y="1"/>
                    <a:pt x="2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9"/>
            <p:cNvSpPr/>
            <p:nvPr/>
          </p:nvSpPr>
          <p:spPr>
            <a:xfrm>
              <a:off x="3842063" y="681108"/>
              <a:ext cx="15569" cy="11508"/>
            </a:xfrm>
            <a:custGeom>
              <a:avLst/>
              <a:gdLst/>
              <a:ahLst/>
              <a:cxnLst/>
              <a:rect l="l" t="t" r="r" b="b"/>
              <a:pathLst>
                <a:path w="368" h="272" extrusionOk="0">
                  <a:moveTo>
                    <a:pt x="299" y="1"/>
                  </a:moveTo>
                  <a:cubicBezTo>
                    <a:pt x="192" y="84"/>
                    <a:pt x="115" y="143"/>
                    <a:pt x="0" y="232"/>
                  </a:cubicBezTo>
                  <a:cubicBezTo>
                    <a:pt x="154" y="249"/>
                    <a:pt x="243" y="258"/>
                    <a:pt x="367" y="272"/>
                  </a:cubicBezTo>
                  <a:cubicBezTo>
                    <a:pt x="342" y="175"/>
                    <a:pt x="325" y="103"/>
                    <a:pt x="2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9"/>
            <p:cNvSpPr/>
            <p:nvPr/>
          </p:nvSpPr>
          <p:spPr>
            <a:xfrm>
              <a:off x="3978255" y="422601"/>
              <a:ext cx="11973" cy="14258"/>
            </a:xfrm>
            <a:custGeom>
              <a:avLst/>
              <a:gdLst/>
              <a:ahLst/>
              <a:cxnLst/>
              <a:rect l="l" t="t" r="r" b="b"/>
              <a:pathLst>
                <a:path w="283" h="337" extrusionOk="0">
                  <a:moveTo>
                    <a:pt x="282" y="1"/>
                  </a:moveTo>
                  <a:cubicBezTo>
                    <a:pt x="13" y="106"/>
                    <a:pt x="1" y="146"/>
                    <a:pt x="181" y="336"/>
                  </a:cubicBezTo>
                  <a:cubicBezTo>
                    <a:pt x="217" y="220"/>
                    <a:pt x="249" y="110"/>
                    <a:pt x="2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9"/>
            <p:cNvSpPr/>
            <p:nvPr/>
          </p:nvSpPr>
          <p:spPr>
            <a:xfrm>
              <a:off x="3856956" y="710258"/>
              <a:ext cx="7954" cy="11761"/>
            </a:xfrm>
            <a:custGeom>
              <a:avLst/>
              <a:gdLst/>
              <a:ahLst/>
              <a:cxnLst/>
              <a:rect l="l" t="t" r="r" b="b"/>
              <a:pathLst>
                <a:path w="188" h="278" extrusionOk="0">
                  <a:moveTo>
                    <a:pt x="98" y="0"/>
                  </a:moveTo>
                  <a:cubicBezTo>
                    <a:pt x="65" y="12"/>
                    <a:pt x="33" y="25"/>
                    <a:pt x="0" y="37"/>
                  </a:cubicBezTo>
                  <a:cubicBezTo>
                    <a:pt x="34" y="117"/>
                    <a:pt x="68" y="197"/>
                    <a:pt x="101" y="278"/>
                  </a:cubicBezTo>
                  <a:cubicBezTo>
                    <a:pt x="131" y="267"/>
                    <a:pt x="159" y="256"/>
                    <a:pt x="188" y="245"/>
                  </a:cubicBezTo>
                  <a:cubicBezTo>
                    <a:pt x="158" y="163"/>
                    <a:pt x="128" y="83"/>
                    <a:pt x="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9"/>
            <p:cNvSpPr/>
            <p:nvPr/>
          </p:nvSpPr>
          <p:spPr>
            <a:xfrm>
              <a:off x="4264219" y="1106945"/>
              <a:ext cx="6769" cy="10238"/>
            </a:xfrm>
            <a:custGeom>
              <a:avLst/>
              <a:gdLst/>
              <a:ahLst/>
              <a:cxnLst/>
              <a:rect l="l" t="t" r="r" b="b"/>
              <a:pathLst>
                <a:path w="160" h="242" extrusionOk="0">
                  <a:moveTo>
                    <a:pt x="55" y="1"/>
                  </a:moveTo>
                  <a:cubicBezTo>
                    <a:pt x="37" y="9"/>
                    <a:pt x="19" y="17"/>
                    <a:pt x="1" y="25"/>
                  </a:cubicBezTo>
                  <a:cubicBezTo>
                    <a:pt x="29" y="98"/>
                    <a:pt x="58" y="170"/>
                    <a:pt x="86" y="241"/>
                  </a:cubicBezTo>
                  <a:cubicBezTo>
                    <a:pt x="111" y="232"/>
                    <a:pt x="134" y="223"/>
                    <a:pt x="159" y="212"/>
                  </a:cubicBezTo>
                  <a:cubicBezTo>
                    <a:pt x="124" y="142"/>
                    <a:pt x="90" y="72"/>
                    <a:pt x="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9"/>
            <p:cNvSpPr/>
            <p:nvPr/>
          </p:nvSpPr>
          <p:spPr>
            <a:xfrm>
              <a:off x="3866433" y="763863"/>
              <a:ext cx="9773" cy="7573"/>
            </a:xfrm>
            <a:custGeom>
              <a:avLst/>
              <a:gdLst/>
              <a:ahLst/>
              <a:cxnLst/>
              <a:rect l="l" t="t" r="r" b="b"/>
              <a:pathLst>
                <a:path w="231" h="179" extrusionOk="0">
                  <a:moveTo>
                    <a:pt x="159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07" y="9"/>
                    <a:pt x="52" y="33"/>
                    <a:pt x="13" y="68"/>
                  </a:cubicBezTo>
                  <a:cubicBezTo>
                    <a:pt x="0" y="80"/>
                    <a:pt x="33" y="176"/>
                    <a:pt x="52" y="177"/>
                  </a:cubicBezTo>
                  <a:cubicBezTo>
                    <a:pt x="57" y="178"/>
                    <a:pt x="62" y="178"/>
                    <a:pt x="68" y="178"/>
                  </a:cubicBezTo>
                  <a:cubicBezTo>
                    <a:pt x="115" y="178"/>
                    <a:pt x="166" y="159"/>
                    <a:pt x="231" y="145"/>
                  </a:cubicBezTo>
                  <a:cubicBezTo>
                    <a:pt x="198" y="77"/>
                    <a:pt x="172" y="0"/>
                    <a:pt x="1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9"/>
            <p:cNvSpPr/>
            <p:nvPr/>
          </p:nvSpPr>
          <p:spPr>
            <a:xfrm>
              <a:off x="4161113" y="1403613"/>
              <a:ext cx="3765" cy="11592"/>
            </a:xfrm>
            <a:custGeom>
              <a:avLst/>
              <a:gdLst/>
              <a:ahLst/>
              <a:cxnLst/>
              <a:rect l="l" t="t" r="r" b="b"/>
              <a:pathLst>
                <a:path w="89" h="274" extrusionOk="0">
                  <a:moveTo>
                    <a:pt x="3" y="1"/>
                  </a:moveTo>
                  <a:cubicBezTo>
                    <a:pt x="2" y="92"/>
                    <a:pt x="2" y="183"/>
                    <a:pt x="1" y="274"/>
                  </a:cubicBezTo>
                  <a:cubicBezTo>
                    <a:pt x="29" y="272"/>
                    <a:pt x="58" y="269"/>
                    <a:pt x="88" y="267"/>
                  </a:cubicBezTo>
                  <a:cubicBezTo>
                    <a:pt x="59" y="178"/>
                    <a:pt x="31" y="88"/>
                    <a:pt x="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9"/>
            <p:cNvSpPr/>
            <p:nvPr/>
          </p:nvSpPr>
          <p:spPr>
            <a:xfrm>
              <a:off x="4160732" y="1401921"/>
              <a:ext cx="550" cy="1735"/>
            </a:xfrm>
            <a:custGeom>
              <a:avLst/>
              <a:gdLst/>
              <a:ahLst/>
              <a:cxnLst/>
              <a:rect l="l" t="t" r="r" b="b"/>
              <a:pathLst>
                <a:path w="13" h="41" extrusionOk="0">
                  <a:moveTo>
                    <a:pt x="12" y="0"/>
                  </a:moveTo>
                  <a:cubicBezTo>
                    <a:pt x="11" y="0"/>
                    <a:pt x="0" y="7"/>
                    <a:pt x="0" y="7"/>
                  </a:cubicBezTo>
                  <a:cubicBezTo>
                    <a:pt x="5" y="18"/>
                    <a:pt x="9" y="28"/>
                    <a:pt x="12" y="41"/>
                  </a:cubicBezTo>
                  <a:lnTo>
                    <a:pt x="12" y="0"/>
                  </a:ln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9"/>
            <p:cNvSpPr/>
            <p:nvPr/>
          </p:nvSpPr>
          <p:spPr>
            <a:xfrm>
              <a:off x="4573834" y="1463057"/>
              <a:ext cx="212" cy="635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4"/>
                    <a:pt x="2" y="6"/>
                    <a:pt x="2" y="9"/>
                  </a:cubicBezTo>
                  <a:cubicBezTo>
                    <a:pt x="3" y="10"/>
                    <a:pt x="3" y="11"/>
                    <a:pt x="5" y="14"/>
                  </a:cubicBezTo>
                  <a:cubicBezTo>
                    <a:pt x="3" y="10"/>
                    <a:pt x="5" y="8"/>
                    <a:pt x="5" y="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9"/>
            <p:cNvSpPr/>
            <p:nvPr/>
          </p:nvSpPr>
          <p:spPr>
            <a:xfrm>
              <a:off x="4574003" y="1454257"/>
              <a:ext cx="6896" cy="13665"/>
            </a:xfrm>
            <a:custGeom>
              <a:avLst/>
              <a:gdLst/>
              <a:ahLst/>
              <a:cxnLst/>
              <a:rect l="l" t="t" r="r" b="b"/>
              <a:pathLst>
                <a:path w="163" h="323" extrusionOk="0">
                  <a:moveTo>
                    <a:pt x="95" y="0"/>
                  </a:moveTo>
                  <a:cubicBezTo>
                    <a:pt x="66" y="5"/>
                    <a:pt x="36" y="9"/>
                    <a:pt x="6" y="15"/>
                  </a:cubicBezTo>
                  <a:cubicBezTo>
                    <a:pt x="5" y="81"/>
                    <a:pt x="2" y="146"/>
                    <a:pt x="1" y="213"/>
                  </a:cubicBezTo>
                  <a:lnTo>
                    <a:pt x="98" y="322"/>
                  </a:lnTo>
                  <a:cubicBezTo>
                    <a:pt x="119" y="312"/>
                    <a:pt x="140" y="300"/>
                    <a:pt x="162" y="290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9"/>
            <p:cNvSpPr/>
            <p:nvPr/>
          </p:nvSpPr>
          <p:spPr>
            <a:xfrm>
              <a:off x="4275219" y="1375012"/>
              <a:ext cx="9815" cy="9392"/>
            </a:xfrm>
            <a:custGeom>
              <a:avLst/>
              <a:gdLst/>
              <a:ahLst/>
              <a:cxnLst/>
              <a:rect l="l" t="t" r="r" b="b"/>
              <a:pathLst>
                <a:path w="232" h="222" extrusionOk="0">
                  <a:moveTo>
                    <a:pt x="0" y="1"/>
                  </a:moveTo>
                  <a:lnTo>
                    <a:pt x="0" y="1"/>
                  </a:lnTo>
                  <a:cubicBezTo>
                    <a:pt x="51" y="74"/>
                    <a:pt x="103" y="148"/>
                    <a:pt x="156" y="222"/>
                  </a:cubicBezTo>
                  <a:cubicBezTo>
                    <a:pt x="181" y="179"/>
                    <a:pt x="206" y="135"/>
                    <a:pt x="232" y="9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9"/>
            <p:cNvSpPr/>
            <p:nvPr/>
          </p:nvSpPr>
          <p:spPr>
            <a:xfrm>
              <a:off x="4216876" y="1275925"/>
              <a:ext cx="15358" cy="30800"/>
            </a:xfrm>
            <a:custGeom>
              <a:avLst/>
              <a:gdLst/>
              <a:ahLst/>
              <a:cxnLst/>
              <a:rect l="l" t="t" r="r" b="b"/>
              <a:pathLst>
                <a:path w="363" h="728" extrusionOk="0">
                  <a:moveTo>
                    <a:pt x="1" y="0"/>
                  </a:moveTo>
                  <a:cubicBezTo>
                    <a:pt x="86" y="243"/>
                    <a:pt x="173" y="485"/>
                    <a:pt x="257" y="728"/>
                  </a:cubicBezTo>
                  <a:cubicBezTo>
                    <a:pt x="362" y="417"/>
                    <a:pt x="219" y="196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9"/>
            <p:cNvSpPr/>
            <p:nvPr/>
          </p:nvSpPr>
          <p:spPr>
            <a:xfrm>
              <a:off x="4258338" y="1351743"/>
              <a:ext cx="17261" cy="21831"/>
            </a:xfrm>
            <a:custGeom>
              <a:avLst/>
              <a:gdLst/>
              <a:ahLst/>
              <a:cxnLst/>
              <a:rect l="l" t="t" r="r" b="b"/>
              <a:pathLst>
                <a:path w="408" h="516" extrusionOk="0">
                  <a:moveTo>
                    <a:pt x="0" y="1"/>
                  </a:moveTo>
                  <a:cubicBezTo>
                    <a:pt x="124" y="173"/>
                    <a:pt x="249" y="343"/>
                    <a:pt x="372" y="515"/>
                  </a:cubicBezTo>
                  <a:cubicBezTo>
                    <a:pt x="408" y="245"/>
                    <a:pt x="205" y="120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9"/>
            <p:cNvSpPr/>
            <p:nvPr/>
          </p:nvSpPr>
          <p:spPr>
            <a:xfrm>
              <a:off x="4274035" y="1373489"/>
              <a:ext cx="1185" cy="1523"/>
            </a:xfrm>
            <a:custGeom>
              <a:avLst/>
              <a:gdLst/>
              <a:ahLst/>
              <a:cxnLst/>
              <a:rect l="l" t="t" r="r" b="b"/>
              <a:pathLst>
                <a:path w="28" h="36" extrusionOk="0">
                  <a:moveTo>
                    <a:pt x="1" y="0"/>
                  </a:moveTo>
                  <a:cubicBezTo>
                    <a:pt x="0" y="10"/>
                    <a:pt x="1" y="16"/>
                    <a:pt x="0" y="25"/>
                  </a:cubicBezTo>
                  <a:cubicBezTo>
                    <a:pt x="10" y="28"/>
                    <a:pt x="18" y="33"/>
                    <a:pt x="27" y="36"/>
                  </a:cubicBezTo>
                  <a:cubicBezTo>
                    <a:pt x="24" y="28"/>
                    <a:pt x="18" y="22"/>
                    <a:pt x="15" y="17"/>
                  </a:cubicBezTo>
                  <a:cubicBezTo>
                    <a:pt x="11" y="12"/>
                    <a:pt x="6" y="7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9"/>
            <p:cNvSpPr/>
            <p:nvPr/>
          </p:nvSpPr>
          <p:spPr>
            <a:xfrm>
              <a:off x="4227749" y="1306726"/>
              <a:ext cx="18488" cy="23608"/>
            </a:xfrm>
            <a:custGeom>
              <a:avLst/>
              <a:gdLst/>
              <a:ahLst/>
              <a:cxnLst/>
              <a:rect l="l" t="t" r="r" b="b"/>
              <a:pathLst>
                <a:path w="437" h="558" extrusionOk="0">
                  <a:moveTo>
                    <a:pt x="0" y="1"/>
                  </a:moveTo>
                  <a:lnTo>
                    <a:pt x="0" y="1"/>
                  </a:lnTo>
                  <a:cubicBezTo>
                    <a:pt x="146" y="186"/>
                    <a:pt x="291" y="372"/>
                    <a:pt x="437" y="557"/>
                  </a:cubicBezTo>
                  <a:cubicBezTo>
                    <a:pt x="370" y="304"/>
                    <a:pt x="352" y="1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9"/>
            <p:cNvSpPr/>
            <p:nvPr/>
          </p:nvSpPr>
          <p:spPr>
            <a:xfrm>
              <a:off x="4164540" y="1144726"/>
              <a:ext cx="423" cy="719"/>
            </a:xfrm>
            <a:custGeom>
              <a:avLst/>
              <a:gdLst/>
              <a:ahLst/>
              <a:cxnLst/>
              <a:rect l="l" t="t" r="r" b="b"/>
              <a:pathLst>
                <a:path w="10" h="17" extrusionOk="0">
                  <a:moveTo>
                    <a:pt x="0" y="1"/>
                  </a:moveTo>
                  <a:cubicBezTo>
                    <a:pt x="3" y="6"/>
                    <a:pt x="5" y="11"/>
                    <a:pt x="9" y="16"/>
                  </a:cubicBezTo>
                  <a:lnTo>
                    <a:pt x="6" y="5"/>
                  </a:lnTo>
                  <a:cubicBezTo>
                    <a:pt x="4" y="4"/>
                    <a:pt x="3" y="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9"/>
            <p:cNvSpPr/>
            <p:nvPr/>
          </p:nvSpPr>
          <p:spPr>
            <a:xfrm>
              <a:off x="4156586" y="1131484"/>
              <a:ext cx="7954" cy="13285"/>
            </a:xfrm>
            <a:custGeom>
              <a:avLst/>
              <a:gdLst/>
              <a:ahLst/>
              <a:cxnLst/>
              <a:rect l="l" t="t" r="r" b="b"/>
              <a:pathLst>
                <a:path w="188" h="314" extrusionOk="0">
                  <a:moveTo>
                    <a:pt x="0" y="0"/>
                  </a:moveTo>
                  <a:lnTo>
                    <a:pt x="0" y="0"/>
                  </a:lnTo>
                  <a:cubicBezTo>
                    <a:pt x="37" y="237"/>
                    <a:pt x="40" y="241"/>
                    <a:pt x="188" y="314"/>
                  </a:cubicBezTo>
                  <a:cubicBezTo>
                    <a:pt x="125" y="209"/>
                    <a:pt x="63" y="104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3" name="Google Shape;1543;p49"/>
          <p:cNvSpPr txBox="1">
            <a:spLocks noGrp="1"/>
          </p:cNvSpPr>
          <p:nvPr>
            <p:ph type="title"/>
          </p:nvPr>
        </p:nvSpPr>
        <p:spPr>
          <a:xfrm>
            <a:off x="207796" y="186295"/>
            <a:ext cx="3936600" cy="88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800" dirty="0"/>
              <a:t>C</a:t>
            </a:r>
            <a:r>
              <a:rPr sz="4800" dirty="0" err="1"/>
              <a:t>trl</a:t>
            </a:r>
            <a:r>
              <a:rPr sz="4800" dirty="0"/>
              <a:t> </a:t>
            </a:r>
            <a:r>
              <a:rPr sz="4800" dirty="0" err="1"/>
              <a:t>paragraf</a:t>
            </a:r>
            <a:endParaRPr sz="4800" dirty="0"/>
          </a:p>
        </p:txBody>
      </p:sp>
      <p:cxnSp>
        <p:nvCxnSpPr>
          <p:cNvPr id="1545" name="Google Shape;1545;p49"/>
          <p:cNvCxnSpPr/>
          <p:nvPr/>
        </p:nvCxnSpPr>
        <p:spPr>
          <a:xfrm>
            <a:off x="149616" y="1126619"/>
            <a:ext cx="4657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46" name="Google Shape;1546;p49"/>
          <p:cNvGrpSpPr/>
          <p:nvPr/>
        </p:nvGrpSpPr>
        <p:grpSpPr>
          <a:xfrm rot="-7083179">
            <a:off x="4882235" y="2399068"/>
            <a:ext cx="2312081" cy="4407992"/>
            <a:chOff x="50825" y="2172278"/>
            <a:chExt cx="984199" cy="1876380"/>
          </a:xfrm>
        </p:grpSpPr>
        <p:sp>
          <p:nvSpPr>
            <p:cNvPr id="1547" name="Google Shape;1547;p49"/>
            <p:cNvSpPr/>
            <p:nvPr/>
          </p:nvSpPr>
          <p:spPr>
            <a:xfrm>
              <a:off x="876902" y="3403376"/>
              <a:ext cx="846" cy="804"/>
            </a:xfrm>
            <a:custGeom>
              <a:avLst/>
              <a:gdLst/>
              <a:ahLst/>
              <a:cxnLst/>
              <a:rect l="l" t="t" r="r" b="b"/>
              <a:pathLst>
                <a:path w="20" h="19" extrusionOk="0">
                  <a:moveTo>
                    <a:pt x="9" y="0"/>
                  </a:moveTo>
                  <a:cubicBezTo>
                    <a:pt x="7" y="2"/>
                    <a:pt x="4" y="4"/>
                    <a:pt x="1" y="8"/>
                  </a:cubicBezTo>
                  <a:cubicBezTo>
                    <a:pt x="4" y="11"/>
                    <a:pt x="9" y="14"/>
                    <a:pt x="13" y="18"/>
                  </a:cubicBezTo>
                  <a:lnTo>
                    <a:pt x="19" y="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9"/>
            <p:cNvSpPr/>
            <p:nvPr/>
          </p:nvSpPr>
          <p:spPr>
            <a:xfrm>
              <a:off x="50825" y="2172278"/>
              <a:ext cx="984199" cy="1876380"/>
            </a:xfrm>
            <a:custGeom>
              <a:avLst/>
              <a:gdLst/>
              <a:ahLst/>
              <a:cxnLst/>
              <a:rect l="l" t="t" r="r" b="b"/>
              <a:pathLst>
                <a:path w="23263" h="44351" extrusionOk="0">
                  <a:moveTo>
                    <a:pt x="18632" y="5639"/>
                  </a:moveTo>
                  <a:cubicBezTo>
                    <a:pt x="18855" y="5764"/>
                    <a:pt x="19067" y="5883"/>
                    <a:pt x="19307" y="6017"/>
                  </a:cubicBezTo>
                  <a:cubicBezTo>
                    <a:pt x="19340" y="6197"/>
                    <a:pt x="19380" y="6399"/>
                    <a:pt x="19422" y="6628"/>
                  </a:cubicBezTo>
                  <a:cubicBezTo>
                    <a:pt x="19250" y="6665"/>
                    <a:pt x="19107" y="6696"/>
                    <a:pt x="18964" y="6727"/>
                  </a:cubicBezTo>
                  <a:cubicBezTo>
                    <a:pt x="18955" y="6757"/>
                    <a:pt x="18947" y="6787"/>
                    <a:pt x="18938" y="6819"/>
                  </a:cubicBezTo>
                  <a:cubicBezTo>
                    <a:pt x="19018" y="6862"/>
                    <a:pt x="19096" y="6941"/>
                    <a:pt x="19179" y="6945"/>
                  </a:cubicBezTo>
                  <a:cubicBezTo>
                    <a:pt x="19385" y="6955"/>
                    <a:pt x="19448" y="7054"/>
                    <a:pt x="19469" y="7246"/>
                  </a:cubicBezTo>
                  <a:cubicBezTo>
                    <a:pt x="19559" y="7992"/>
                    <a:pt x="19677" y="8736"/>
                    <a:pt x="19760" y="9483"/>
                  </a:cubicBezTo>
                  <a:cubicBezTo>
                    <a:pt x="19787" y="9731"/>
                    <a:pt x="19745" y="9987"/>
                    <a:pt x="19734" y="10238"/>
                  </a:cubicBezTo>
                  <a:cubicBezTo>
                    <a:pt x="19732" y="10269"/>
                    <a:pt x="19724" y="10302"/>
                    <a:pt x="19726" y="10333"/>
                  </a:cubicBezTo>
                  <a:cubicBezTo>
                    <a:pt x="19750" y="10620"/>
                    <a:pt x="19776" y="10908"/>
                    <a:pt x="19794" y="11128"/>
                  </a:cubicBezTo>
                  <a:cubicBezTo>
                    <a:pt x="19709" y="11370"/>
                    <a:pt x="19369" y="11134"/>
                    <a:pt x="19412" y="11442"/>
                  </a:cubicBezTo>
                  <a:cubicBezTo>
                    <a:pt x="19418" y="11484"/>
                    <a:pt x="19517" y="11515"/>
                    <a:pt x="19597" y="11566"/>
                  </a:cubicBezTo>
                  <a:cubicBezTo>
                    <a:pt x="19526" y="11694"/>
                    <a:pt x="19451" y="11831"/>
                    <a:pt x="19360" y="11995"/>
                  </a:cubicBezTo>
                  <a:cubicBezTo>
                    <a:pt x="19604" y="12140"/>
                    <a:pt x="19428" y="12326"/>
                    <a:pt x="19346" y="12526"/>
                  </a:cubicBezTo>
                  <a:cubicBezTo>
                    <a:pt x="19546" y="12706"/>
                    <a:pt x="19735" y="12871"/>
                    <a:pt x="19955" y="13068"/>
                  </a:cubicBezTo>
                  <a:cubicBezTo>
                    <a:pt x="19945" y="13131"/>
                    <a:pt x="19935" y="13257"/>
                    <a:pt x="19898" y="13374"/>
                  </a:cubicBezTo>
                  <a:cubicBezTo>
                    <a:pt x="19855" y="13508"/>
                    <a:pt x="19737" y="13632"/>
                    <a:pt x="19742" y="13757"/>
                  </a:cubicBezTo>
                  <a:cubicBezTo>
                    <a:pt x="19747" y="13858"/>
                    <a:pt x="19887" y="13952"/>
                    <a:pt x="19932" y="14005"/>
                  </a:cubicBezTo>
                  <a:cubicBezTo>
                    <a:pt x="19904" y="14219"/>
                    <a:pt x="19834" y="14402"/>
                    <a:pt x="19878" y="14551"/>
                  </a:cubicBezTo>
                  <a:cubicBezTo>
                    <a:pt x="19916" y="14674"/>
                    <a:pt x="19753" y="14936"/>
                    <a:pt x="20085" y="14949"/>
                  </a:cubicBezTo>
                  <a:cubicBezTo>
                    <a:pt x="20141" y="14952"/>
                    <a:pt x="20184" y="15244"/>
                    <a:pt x="20248" y="15448"/>
                  </a:cubicBezTo>
                  <a:cubicBezTo>
                    <a:pt x="20110" y="15449"/>
                    <a:pt x="20038" y="15450"/>
                    <a:pt x="19914" y="15452"/>
                  </a:cubicBezTo>
                  <a:cubicBezTo>
                    <a:pt x="20252" y="15694"/>
                    <a:pt x="20304" y="16025"/>
                    <a:pt x="20310" y="16392"/>
                  </a:cubicBezTo>
                  <a:cubicBezTo>
                    <a:pt x="20154" y="16377"/>
                    <a:pt x="19997" y="16365"/>
                    <a:pt x="19838" y="16350"/>
                  </a:cubicBezTo>
                  <a:cubicBezTo>
                    <a:pt x="19612" y="16888"/>
                    <a:pt x="20167" y="16897"/>
                    <a:pt x="20336" y="17166"/>
                  </a:cubicBezTo>
                  <a:cubicBezTo>
                    <a:pt x="20261" y="17223"/>
                    <a:pt x="20189" y="17277"/>
                    <a:pt x="20070" y="17366"/>
                  </a:cubicBezTo>
                  <a:cubicBezTo>
                    <a:pt x="20195" y="17411"/>
                    <a:pt x="20283" y="17440"/>
                    <a:pt x="20368" y="17470"/>
                  </a:cubicBezTo>
                  <a:cubicBezTo>
                    <a:pt x="20455" y="17856"/>
                    <a:pt x="20545" y="18250"/>
                    <a:pt x="20631" y="18642"/>
                  </a:cubicBezTo>
                  <a:cubicBezTo>
                    <a:pt x="20672" y="18830"/>
                    <a:pt x="20703" y="19019"/>
                    <a:pt x="20737" y="19208"/>
                  </a:cubicBezTo>
                  <a:cubicBezTo>
                    <a:pt x="20784" y="19461"/>
                    <a:pt x="20752" y="19684"/>
                    <a:pt x="20527" y="19855"/>
                  </a:cubicBezTo>
                  <a:cubicBezTo>
                    <a:pt x="20479" y="19892"/>
                    <a:pt x="20471" y="19977"/>
                    <a:pt x="20505" y="20090"/>
                  </a:cubicBezTo>
                  <a:cubicBezTo>
                    <a:pt x="20605" y="20014"/>
                    <a:pt x="20704" y="19940"/>
                    <a:pt x="20836" y="19841"/>
                  </a:cubicBezTo>
                  <a:cubicBezTo>
                    <a:pt x="20925" y="20498"/>
                    <a:pt x="21016" y="21123"/>
                    <a:pt x="21090" y="21751"/>
                  </a:cubicBezTo>
                  <a:cubicBezTo>
                    <a:pt x="21099" y="21825"/>
                    <a:pt x="21022" y="21909"/>
                    <a:pt x="20964" y="22039"/>
                  </a:cubicBezTo>
                  <a:cubicBezTo>
                    <a:pt x="21033" y="22169"/>
                    <a:pt x="21147" y="22379"/>
                    <a:pt x="21258" y="22586"/>
                  </a:cubicBezTo>
                  <a:cubicBezTo>
                    <a:pt x="21172" y="22685"/>
                    <a:pt x="21100" y="22764"/>
                    <a:pt x="21012" y="22863"/>
                  </a:cubicBezTo>
                  <a:cubicBezTo>
                    <a:pt x="21324" y="23017"/>
                    <a:pt x="21300" y="23308"/>
                    <a:pt x="21344" y="23561"/>
                  </a:cubicBezTo>
                  <a:cubicBezTo>
                    <a:pt x="21448" y="24159"/>
                    <a:pt x="21539" y="24759"/>
                    <a:pt x="21623" y="25358"/>
                  </a:cubicBezTo>
                  <a:cubicBezTo>
                    <a:pt x="21696" y="25875"/>
                    <a:pt x="21753" y="26394"/>
                    <a:pt x="21814" y="26913"/>
                  </a:cubicBezTo>
                  <a:cubicBezTo>
                    <a:pt x="21821" y="26981"/>
                    <a:pt x="21834" y="27087"/>
                    <a:pt x="21798" y="27111"/>
                  </a:cubicBezTo>
                  <a:cubicBezTo>
                    <a:pt x="21641" y="27221"/>
                    <a:pt x="21698" y="27367"/>
                    <a:pt x="21779" y="27437"/>
                  </a:cubicBezTo>
                  <a:cubicBezTo>
                    <a:pt x="22061" y="27684"/>
                    <a:pt x="21959" y="27946"/>
                    <a:pt x="21854" y="28216"/>
                  </a:cubicBezTo>
                  <a:cubicBezTo>
                    <a:pt x="21831" y="28274"/>
                    <a:pt x="21805" y="28331"/>
                    <a:pt x="21802" y="28342"/>
                  </a:cubicBezTo>
                  <a:cubicBezTo>
                    <a:pt x="21927" y="28524"/>
                    <a:pt x="22070" y="28660"/>
                    <a:pt x="22118" y="28824"/>
                  </a:cubicBezTo>
                  <a:cubicBezTo>
                    <a:pt x="22170" y="29002"/>
                    <a:pt x="22116" y="29180"/>
                    <a:pt x="21961" y="29345"/>
                  </a:cubicBezTo>
                  <a:cubicBezTo>
                    <a:pt x="21784" y="29535"/>
                    <a:pt x="21840" y="29611"/>
                    <a:pt x="22122" y="29767"/>
                  </a:cubicBezTo>
                  <a:cubicBezTo>
                    <a:pt x="22193" y="29806"/>
                    <a:pt x="22284" y="29911"/>
                    <a:pt x="22273" y="29971"/>
                  </a:cubicBezTo>
                  <a:cubicBezTo>
                    <a:pt x="22217" y="30304"/>
                    <a:pt x="22133" y="30630"/>
                    <a:pt x="22049" y="30999"/>
                  </a:cubicBezTo>
                  <a:cubicBezTo>
                    <a:pt x="22152" y="31003"/>
                    <a:pt x="22262" y="31007"/>
                    <a:pt x="22445" y="31014"/>
                  </a:cubicBezTo>
                  <a:cubicBezTo>
                    <a:pt x="22347" y="31233"/>
                    <a:pt x="22261" y="31427"/>
                    <a:pt x="22174" y="31622"/>
                  </a:cubicBezTo>
                  <a:cubicBezTo>
                    <a:pt x="22123" y="31575"/>
                    <a:pt x="22049" y="31478"/>
                    <a:pt x="22026" y="31490"/>
                  </a:cubicBezTo>
                  <a:cubicBezTo>
                    <a:pt x="21842" y="31577"/>
                    <a:pt x="21949" y="31698"/>
                    <a:pt x="21980" y="31898"/>
                  </a:cubicBezTo>
                  <a:cubicBezTo>
                    <a:pt x="22055" y="31777"/>
                    <a:pt x="22086" y="31731"/>
                    <a:pt x="22116" y="31684"/>
                  </a:cubicBezTo>
                  <a:lnTo>
                    <a:pt x="22272" y="32118"/>
                  </a:lnTo>
                  <a:cubicBezTo>
                    <a:pt x="22142" y="32291"/>
                    <a:pt x="22092" y="32009"/>
                    <a:pt x="21985" y="32061"/>
                  </a:cubicBezTo>
                  <a:cubicBezTo>
                    <a:pt x="21906" y="32322"/>
                    <a:pt x="21906" y="32322"/>
                    <a:pt x="22149" y="32740"/>
                  </a:cubicBezTo>
                  <a:cubicBezTo>
                    <a:pt x="22300" y="32707"/>
                    <a:pt x="22461" y="32670"/>
                    <a:pt x="22679" y="32622"/>
                  </a:cubicBezTo>
                  <a:cubicBezTo>
                    <a:pt x="22688" y="33228"/>
                    <a:pt x="23029" y="33754"/>
                    <a:pt x="22871" y="34393"/>
                  </a:cubicBezTo>
                  <a:cubicBezTo>
                    <a:pt x="22698" y="34312"/>
                    <a:pt x="22436" y="34378"/>
                    <a:pt x="22460" y="34036"/>
                  </a:cubicBezTo>
                  <a:cubicBezTo>
                    <a:pt x="22462" y="34008"/>
                    <a:pt x="22302" y="33967"/>
                    <a:pt x="22216" y="33932"/>
                  </a:cubicBezTo>
                  <a:lnTo>
                    <a:pt x="22216" y="33931"/>
                  </a:lnTo>
                  <a:cubicBezTo>
                    <a:pt x="22445" y="33791"/>
                    <a:pt x="22417" y="33577"/>
                    <a:pt x="22363" y="33358"/>
                  </a:cubicBezTo>
                  <a:cubicBezTo>
                    <a:pt x="22313" y="33443"/>
                    <a:pt x="22295" y="33536"/>
                    <a:pt x="22277" y="33629"/>
                  </a:cubicBezTo>
                  <a:cubicBezTo>
                    <a:pt x="22258" y="33729"/>
                    <a:pt x="22236" y="33829"/>
                    <a:pt x="22215" y="33930"/>
                  </a:cubicBezTo>
                  <a:cubicBezTo>
                    <a:pt x="22215" y="33930"/>
                    <a:pt x="22215" y="33931"/>
                    <a:pt x="22216" y="33931"/>
                  </a:cubicBezTo>
                  <a:lnTo>
                    <a:pt x="22215" y="33931"/>
                  </a:lnTo>
                  <a:lnTo>
                    <a:pt x="22216" y="33931"/>
                  </a:lnTo>
                  <a:cubicBezTo>
                    <a:pt x="22386" y="34225"/>
                    <a:pt x="22384" y="34227"/>
                    <a:pt x="22111" y="34462"/>
                  </a:cubicBezTo>
                  <a:cubicBezTo>
                    <a:pt x="22352" y="34524"/>
                    <a:pt x="22300" y="34694"/>
                    <a:pt x="22191" y="34880"/>
                  </a:cubicBezTo>
                  <a:cubicBezTo>
                    <a:pt x="22165" y="34776"/>
                    <a:pt x="22141" y="34671"/>
                    <a:pt x="22115" y="34566"/>
                  </a:cubicBezTo>
                  <a:cubicBezTo>
                    <a:pt x="22126" y="34812"/>
                    <a:pt x="21983" y="34869"/>
                    <a:pt x="21688" y="34830"/>
                  </a:cubicBezTo>
                  <a:cubicBezTo>
                    <a:pt x="22044" y="35089"/>
                    <a:pt x="21466" y="35283"/>
                    <a:pt x="21752" y="35528"/>
                  </a:cubicBezTo>
                  <a:cubicBezTo>
                    <a:pt x="22398" y="35090"/>
                    <a:pt x="22683" y="35668"/>
                    <a:pt x="23042" y="36037"/>
                  </a:cubicBezTo>
                  <a:cubicBezTo>
                    <a:pt x="23058" y="36376"/>
                    <a:pt x="23064" y="36726"/>
                    <a:pt x="23091" y="37077"/>
                  </a:cubicBezTo>
                  <a:cubicBezTo>
                    <a:pt x="23122" y="37469"/>
                    <a:pt x="23132" y="37468"/>
                    <a:pt x="22831" y="37735"/>
                  </a:cubicBezTo>
                  <a:cubicBezTo>
                    <a:pt x="22948" y="37743"/>
                    <a:pt x="23021" y="37748"/>
                    <a:pt x="23123" y="37756"/>
                  </a:cubicBezTo>
                  <a:cubicBezTo>
                    <a:pt x="23168" y="38063"/>
                    <a:pt x="23216" y="38387"/>
                    <a:pt x="23262" y="38705"/>
                  </a:cubicBezTo>
                  <a:cubicBezTo>
                    <a:pt x="23011" y="38798"/>
                    <a:pt x="22741" y="38583"/>
                    <a:pt x="22534" y="38820"/>
                  </a:cubicBezTo>
                  <a:cubicBezTo>
                    <a:pt x="22413" y="38724"/>
                    <a:pt x="22292" y="38626"/>
                    <a:pt x="22163" y="38523"/>
                  </a:cubicBezTo>
                  <a:cubicBezTo>
                    <a:pt x="21847" y="38731"/>
                    <a:pt x="22019" y="38982"/>
                    <a:pt x="22068" y="39250"/>
                  </a:cubicBezTo>
                  <a:cubicBezTo>
                    <a:pt x="21501" y="39372"/>
                    <a:pt x="21975" y="39965"/>
                    <a:pt x="21610" y="40200"/>
                  </a:cubicBezTo>
                  <a:cubicBezTo>
                    <a:pt x="21719" y="40357"/>
                    <a:pt x="21913" y="40454"/>
                    <a:pt x="21773" y="40669"/>
                  </a:cubicBezTo>
                  <a:cubicBezTo>
                    <a:pt x="21737" y="40726"/>
                    <a:pt x="21781" y="40856"/>
                    <a:pt x="21820" y="40938"/>
                  </a:cubicBezTo>
                  <a:cubicBezTo>
                    <a:pt x="21915" y="41133"/>
                    <a:pt x="21787" y="41246"/>
                    <a:pt x="21673" y="41350"/>
                  </a:cubicBezTo>
                  <a:cubicBezTo>
                    <a:pt x="21550" y="41464"/>
                    <a:pt x="20996" y="41386"/>
                    <a:pt x="20881" y="41255"/>
                  </a:cubicBezTo>
                  <a:cubicBezTo>
                    <a:pt x="20851" y="41219"/>
                    <a:pt x="20840" y="41133"/>
                    <a:pt x="20816" y="41131"/>
                  </a:cubicBezTo>
                  <a:cubicBezTo>
                    <a:pt x="20387" y="41099"/>
                    <a:pt x="20381" y="40625"/>
                    <a:pt x="20122" y="40461"/>
                  </a:cubicBezTo>
                  <a:cubicBezTo>
                    <a:pt x="19607" y="40135"/>
                    <a:pt x="19557" y="39625"/>
                    <a:pt x="19449" y="39125"/>
                  </a:cubicBezTo>
                  <a:cubicBezTo>
                    <a:pt x="19265" y="38280"/>
                    <a:pt x="19095" y="37432"/>
                    <a:pt x="18912" y="36587"/>
                  </a:cubicBezTo>
                  <a:cubicBezTo>
                    <a:pt x="18874" y="36411"/>
                    <a:pt x="18861" y="36196"/>
                    <a:pt x="18586" y="36199"/>
                  </a:cubicBezTo>
                  <a:cubicBezTo>
                    <a:pt x="18636" y="36106"/>
                    <a:pt x="18684" y="36019"/>
                    <a:pt x="18782" y="35837"/>
                  </a:cubicBezTo>
                  <a:cubicBezTo>
                    <a:pt x="18605" y="35905"/>
                    <a:pt x="18521" y="35938"/>
                    <a:pt x="18397" y="35984"/>
                  </a:cubicBezTo>
                  <a:cubicBezTo>
                    <a:pt x="18309" y="35823"/>
                    <a:pt x="18195" y="35667"/>
                    <a:pt x="18132" y="35490"/>
                  </a:cubicBezTo>
                  <a:cubicBezTo>
                    <a:pt x="17934" y="34936"/>
                    <a:pt x="17704" y="34406"/>
                    <a:pt x="17424" y="33881"/>
                  </a:cubicBezTo>
                  <a:cubicBezTo>
                    <a:pt x="17068" y="33213"/>
                    <a:pt x="16916" y="32438"/>
                    <a:pt x="16660" y="31716"/>
                  </a:cubicBezTo>
                  <a:cubicBezTo>
                    <a:pt x="16448" y="31114"/>
                    <a:pt x="16208" y="30524"/>
                    <a:pt x="15988" y="29925"/>
                  </a:cubicBezTo>
                  <a:cubicBezTo>
                    <a:pt x="15929" y="29765"/>
                    <a:pt x="15929" y="29582"/>
                    <a:pt x="15858" y="29431"/>
                  </a:cubicBezTo>
                  <a:cubicBezTo>
                    <a:pt x="15717" y="29140"/>
                    <a:pt x="15545" y="28866"/>
                    <a:pt x="15345" y="28513"/>
                  </a:cubicBezTo>
                  <a:cubicBezTo>
                    <a:pt x="15375" y="28975"/>
                    <a:pt x="15655" y="29354"/>
                    <a:pt x="15272" y="29720"/>
                  </a:cubicBezTo>
                  <a:cubicBezTo>
                    <a:pt x="15360" y="29785"/>
                    <a:pt x="15446" y="29849"/>
                    <a:pt x="15559" y="29934"/>
                  </a:cubicBezTo>
                  <a:cubicBezTo>
                    <a:pt x="15505" y="30020"/>
                    <a:pt x="15452" y="30109"/>
                    <a:pt x="15380" y="30224"/>
                  </a:cubicBezTo>
                  <a:cubicBezTo>
                    <a:pt x="15536" y="30347"/>
                    <a:pt x="15614" y="30560"/>
                    <a:pt x="15750" y="30686"/>
                  </a:cubicBezTo>
                  <a:cubicBezTo>
                    <a:pt x="15954" y="30879"/>
                    <a:pt x="15903" y="31078"/>
                    <a:pt x="15863" y="31317"/>
                  </a:cubicBezTo>
                  <a:cubicBezTo>
                    <a:pt x="15806" y="31203"/>
                    <a:pt x="15749" y="31092"/>
                    <a:pt x="15682" y="30961"/>
                  </a:cubicBezTo>
                  <a:cubicBezTo>
                    <a:pt x="15658" y="31002"/>
                    <a:pt x="15613" y="31047"/>
                    <a:pt x="15622" y="31071"/>
                  </a:cubicBezTo>
                  <a:cubicBezTo>
                    <a:pt x="15683" y="31227"/>
                    <a:pt x="15724" y="31409"/>
                    <a:pt x="15833" y="31526"/>
                  </a:cubicBezTo>
                  <a:cubicBezTo>
                    <a:pt x="16135" y="31853"/>
                    <a:pt x="16250" y="32205"/>
                    <a:pt x="16087" y="32651"/>
                  </a:cubicBezTo>
                  <a:cubicBezTo>
                    <a:pt x="16004" y="32622"/>
                    <a:pt x="15922" y="32590"/>
                    <a:pt x="15731" y="32520"/>
                  </a:cubicBezTo>
                  <a:cubicBezTo>
                    <a:pt x="15996" y="32789"/>
                    <a:pt x="16429" y="32745"/>
                    <a:pt x="16422" y="33204"/>
                  </a:cubicBezTo>
                  <a:cubicBezTo>
                    <a:pt x="16330" y="33157"/>
                    <a:pt x="16282" y="33132"/>
                    <a:pt x="16234" y="33106"/>
                  </a:cubicBezTo>
                  <a:cubicBezTo>
                    <a:pt x="16199" y="33087"/>
                    <a:pt x="16163" y="33067"/>
                    <a:pt x="16120" y="33042"/>
                  </a:cubicBezTo>
                  <a:cubicBezTo>
                    <a:pt x="16090" y="33386"/>
                    <a:pt x="16090" y="33386"/>
                    <a:pt x="16614" y="33548"/>
                  </a:cubicBezTo>
                  <a:cubicBezTo>
                    <a:pt x="16698" y="33906"/>
                    <a:pt x="16785" y="34282"/>
                    <a:pt x="16886" y="34713"/>
                  </a:cubicBezTo>
                  <a:cubicBezTo>
                    <a:pt x="17332" y="34939"/>
                    <a:pt x="17256" y="35505"/>
                    <a:pt x="17478" y="35965"/>
                  </a:cubicBezTo>
                  <a:cubicBezTo>
                    <a:pt x="17364" y="35996"/>
                    <a:pt x="17277" y="36026"/>
                    <a:pt x="17190" y="36043"/>
                  </a:cubicBezTo>
                  <a:cubicBezTo>
                    <a:pt x="17016" y="36077"/>
                    <a:pt x="16950" y="36182"/>
                    <a:pt x="16983" y="36352"/>
                  </a:cubicBezTo>
                  <a:cubicBezTo>
                    <a:pt x="17013" y="36512"/>
                    <a:pt x="17135" y="36553"/>
                    <a:pt x="17271" y="36546"/>
                  </a:cubicBezTo>
                  <a:cubicBezTo>
                    <a:pt x="17408" y="36538"/>
                    <a:pt x="17544" y="36505"/>
                    <a:pt x="17699" y="36483"/>
                  </a:cubicBezTo>
                  <a:cubicBezTo>
                    <a:pt x="17523" y="36890"/>
                    <a:pt x="17523" y="36890"/>
                    <a:pt x="17070" y="36782"/>
                  </a:cubicBezTo>
                  <a:cubicBezTo>
                    <a:pt x="16990" y="36981"/>
                    <a:pt x="16907" y="37187"/>
                    <a:pt x="16820" y="37404"/>
                  </a:cubicBezTo>
                  <a:cubicBezTo>
                    <a:pt x="16865" y="37417"/>
                    <a:pt x="16943" y="37448"/>
                    <a:pt x="16947" y="37440"/>
                  </a:cubicBezTo>
                  <a:cubicBezTo>
                    <a:pt x="17104" y="37140"/>
                    <a:pt x="17428" y="37083"/>
                    <a:pt x="17749" y="36890"/>
                  </a:cubicBezTo>
                  <a:cubicBezTo>
                    <a:pt x="17687" y="37065"/>
                    <a:pt x="17968" y="37197"/>
                    <a:pt x="17672" y="37355"/>
                  </a:cubicBezTo>
                  <a:cubicBezTo>
                    <a:pt x="17605" y="37390"/>
                    <a:pt x="17632" y="37644"/>
                    <a:pt x="17839" y="37653"/>
                  </a:cubicBezTo>
                  <a:cubicBezTo>
                    <a:pt x="18194" y="37668"/>
                    <a:pt x="18292" y="37943"/>
                    <a:pt x="18411" y="38198"/>
                  </a:cubicBezTo>
                  <a:cubicBezTo>
                    <a:pt x="18516" y="38424"/>
                    <a:pt x="18610" y="38656"/>
                    <a:pt x="18709" y="38882"/>
                  </a:cubicBezTo>
                  <a:cubicBezTo>
                    <a:pt x="18617" y="38906"/>
                    <a:pt x="18497" y="38936"/>
                    <a:pt x="18322" y="38980"/>
                  </a:cubicBezTo>
                  <a:cubicBezTo>
                    <a:pt x="18449" y="39142"/>
                    <a:pt x="18651" y="39207"/>
                    <a:pt x="18542" y="39426"/>
                  </a:cubicBezTo>
                  <a:cubicBezTo>
                    <a:pt x="18474" y="39561"/>
                    <a:pt x="18482" y="39734"/>
                    <a:pt x="18449" y="39927"/>
                  </a:cubicBezTo>
                  <a:cubicBezTo>
                    <a:pt x="18673" y="39973"/>
                    <a:pt x="18796" y="40355"/>
                    <a:pt x="19116" y="40007"/>
                  </a:cubicBezTo>
                  <a:cubicBezTo>
                    <a:pt x="19130" y="40042"/>
                    <a:pt x="19142" y="40074"/>
                    <a:pt x="19157" y="40108"/>
                  </a:cubicBezTo>
                  <a:cubicBezTo>
                    <a:pt x="19021" y="40276"/>
                    <a:pt x="18887" y="40444"/>
                    <a:pt x="18742" y="40624"/>
                  </a:cubicBezTo>
                  <a:cubicBezTo>
                    <a:pt x="18395" y="40203"/>
                    <a:pt x="18090" y="39835"/>
                    <a:pt x="17786" y="39469"/>
                  </a:cubicBezTo>
                  <a:cubicBezTo>
                    <a:pt x="17766" y="39445"/>
                    <a:pt x="17709" y="39423"/>
                    <a:pt x="17711" y="39417"/>
                  </a:cubicBezTo>
                  <a:cubicBezTo>
                    <a:pt x="17859" y="38997"/>
                    <a:pt x="17453" y="38864"/>
                    <a:pt x="17297" y="38603"/>
                  </a:cubicBezTo>
                  <a:cubicBezTo>
                    <a:pt x="17127" y="38317"/>
                    <a:pt x="16973" y="38021"/>
                    <a:pt x="16813" y="37730"/>
                  </a:cubicBezTo>
                  <a:cubicBezTo>
                    <a:pt x="16768" y="37646"/>
                    <a:pt x="16742" y="37551"/>
                    <a:pt x="16687" y="37473"/>
                  </a:cubicBezTo>
                  <a:cubicBezTo>
                    <a:pt x="16616" y="37371"/>
                    <a:pt x="16526" y="37282"/>
                    <a:pt x="16370" y="37104"/>
                  </a:cubicBezTo>
                  <a:cubicBezTo>
                    <a:pt x="16309" y="36890"/>
                    <a:pt x="16427" y="36496"/>
                    <a:pt x="16111" y="36228"/>
                  </a:cubicBezTo>
                  <a:cubicBezTo>
                    <a:pt x="16092" y="36212"/>
                    <a:pt x="16078" y="36162"/>
                    <a:pt x="16087" y="36139"/>
                  </a:cubicBezTo>
                  <a:cubicBezTo>
                    <a:pt x="16240" y="35729"/>
                    <a:pt x="15872" y="35511"/>
                    <a:pt x="15752" y="35204"/>
                  </a:cubicBezTo>
                  <a:cubicBezTo>
                    <a:pt x="15670" y="34990"/>
                    <a:pt x="15589" y="34759"/>
                    <a:pt x="15590" y="34536"/>
                  </a:cubicBezTo>
                  <a:cubicBezTo>
                    <a:pt x="15593" y="34275"/>
                    <a:pt x="15459" y="34094"/>
                    <a:pt x="15343" y="33895"/>
                  </a:cubicBezTo>
                  <a:cubicBezTo>
                    <a:pt x="15288" y="33802"/>
                    <a:pt x="15224" y="33716"/>
                    <a:pt x="15165" y="33624"/>
                  </a:cubicBezTo>
                  <a:cubicBezTo>
                    <a:pt x="14960" y="33307"/>
                    <a:pt x="14978" y="32973"/>
                    <a:pt x="15135" y="32610"/>
                  </a:cubicBezTo>
                  <a:cubicBezTo>
                    <a:pt x="14681" y="32474"/>
                    <a:pt x="14580" y="32103"/>
                    <a:pt x="14493" y="31732"/>
                  </a:cubicBezTo>
                  <a:cubicBezTo>
                    <a:pt x="14337" y="31071"/>
                    <a:pt x="14229" y="30394"/>
                    <a:pt x="14029" y="29747"/>
                  </a:cubicBezTo>
                  <a:cubicBezTo>
                    <a:pt x="13902" y="29341"/>
                    <a:pt x="13800" y="28947"/>
                    <a:pt x="13786" y="28522"/>
                  </a:cubicBezTo>
                  <a:cubicBezTo>
                    <a:pt x="13779" y="28325"/>
                    <a:pt x="13652" y="28173"/>
                    <a:pt x="13505" y="28007"/>
                  </a:cubicBezTo>
                  <a:cubicBezTo>
                    <a:pt x="13230" y="27696"/>
                    <a:pt x="12954" y="27355"/>
                    <a:pt x="12842" y="26925"/>
                  </a:cubicBezTo>
                  <a:cubicBezTo>
                    <a:pt x="12629" y="26120"/>
                    <a:pt x="12401" y="25320"/>
                    <a:pt x="12183" y="24518"/>
                  </a:cubicBezTo>
                  <a:cubicBezTo>
                    <a:pt x="12131" y="24325"/>
                    <a:pt x="12092" y="24128"/>
                    <a:pt x="12048" y="23940"/>
                  </a:cubicBezTo>
                  <a:cubicBezTo>
                    <a:pt x="11765" y="23959"/>
                    <a:pt x="11683" y="24101"/>
                    <a:pt x="11718" y="24303"/>
                  </a:cubicBezTo>
                  <a:cubicBezTo>
                    <a:pt x="11832" y="24964"/>
                    <a:pt x="11854" y="25636"/>
                    <a:pt x="12029" y="26288"/>
                  </a:cubicBezTo>
                  <a:cubicBezTo>
                    <a:pt x="12152" y="26751"/>
                    <a:pt x="12202" y="27231"/>
                    <a:pt x="12313" y="27697"/>
                  </a:cubicBezTo>
                  <a:cubicBezTo>
                    <a:pt x="12459" y="28301"/>
                    <a:pt x="12609" y="28906"/>
                    <a:pt x="12805" y="29494"/>
                  </a:cubicBezTo>
                  <a:cubicBezTo>
                    <a:pt x="13001" y="30086"/>
                    <a:pt x="13270" y="30653"/>
                    <a:pt x="13478" y="31240"/>
                  </a:cubicBezTo>
                  <a:cubicBezTo>
                    <a:pt x="13604" y="31597"/>
                    <a:pt x="13649" y="31983"/>
                    <a:pt x="13779" y="32339"/>
                  </a:cubicBezTo>
                  <a:cubicBezTo>
                    <a:pt x="14144" y="33331"/>
                    <a:pt x="14540" y="34311"/>
                    <a:pt x="14911" y="35300"/>
                  </a:cubicBezTo>
                  <a:cubicBezTo>
                    <a:pt x="15021" y="35594"/>
                    <a:pt x="15145" y="35878"/>
                    <a:pt x="15094" y="36227"/>
                  </a:cubicBezTo>
                  <a:cubicBezTo>
                    <a:pt x="15067" y="36416"/>
                    <a:pt x="15259" y="36634"/>
                    <a:pt x="15343" y="36842"/>
                  </a:cubicBezTo>
                  <a:cubicBezTo>
                    <a:pt x="15443" y="37089"/>
                    <a:pt x="15572" y="37311"/>
                    <a:pt x="15436" y="37616"/>
                  </a:cubicBezTo>
                  <a:cubicBezTo>
                    <a:pt x="15360" y="37787"/>
                    <a:pt x="15455" y="38049"/>
                    <a:pt x="15509" y="38260"/>
                  </a:cubicBezTo>
                  <a:cubicBezTo>
                    <a:pt x="15579" y="38533"/>
                    <a:pt x="15714" y="38792"/>
                    <a:pt x="15769" y="39068"/>
                  </a:cubicBezTo>
                  <a:cubicBezTo>
                    <a:pt x="15872" y="39579"/>
                    <a:pt x="15755" y="39744"/>
                    <a:pt x="15241" y="39914"/>
                  </a:cubicBezTo>
                  <a:cubicBezTo>
                    <a:pt x="15168" y="39939"/>
                    <a:pt x="15094" y="39958"/>
                    <a:pt x="15033" y="39976"/>
                  </a:cubicBezTo>
                  <a:cubicBezTo>
                    <a:pt x="14833" y="39794"/>
                    <a:pt x="14662" y="39565"/>
                    <a:pt x="14434" y="39450"/>
                  </a:cubicBezTo>
                  <a:cubicBezTo>
                    <a:pt x="14189" y="39328"/>
                    <a:pt x="14072" y="39177"/>
                    <a:pt x="14061" y="38901"/>
                  </a:cubicBezTo>
                  <a:cubicBezTo>
                    <a:pt x="13831" y="39241"/>
                    <a:pt x="13736" y="39572"/>
                    <a:pt x="13986" y="39942"/>
                  </a:cubicBezTo>
                  <a:cubicBezTo>
                    <a:pt x="13852" y="40011"/>
                    <a:pt x="13743" y="40067"/>
                    <a:pt x="13566" y="40156"/>
                  </a:cubicBezTo>
                  <a:cubicBezTo>
                    <a:pt x="13749" y="40242"/>
                    <a:pt x="13881" y="40304"/>
                    <a:pt x="14011" y="40366"/>
                  </a:cubicBezTo>
                  <a:cubicBezTo>
                    <a:pt x="14012" y="40642"/>
                    <a:pt x="14014" y="40918"/>
                    <a:pt x="14015" y="41236"/>
                  </a:cubicBezTo>
                  <a:cubicBezTo>
                    <a:pt x="13797" y="41208"/>
                    <a:pt x="13670" y="41309"/>
                    <a:pt x="13671" y="41538"/>
                  </a:cubicBezTo>
                  <a:cubicBezTo>
                    <a:pt x="13671" y="41552"/>
                    <a:pt x="13654" y="41564"/>
                    <a:pt x="13646" y="41576"/>
                  </a:cubicBezTo>
                  <a:cubicBezTo>
                    <a:pt x="13625" y="41555"/>
                    <a:pt x="13604" y="41534"/>
                    <a:pt x="13581" y="41513"/>
                  </a:cubicBezTo>
                  <a:cubicBezTo>
                    <a:pt x="13584" y="41512"/>
                    <a:pt x="13587" y="41511"/>
                    <a:pt x="13590" y="41511"/>
                  </a:cubicBezTo>
                  <a:cubicBezTo>
                    <a:pt x="13587" y="41507"/>
                    <a:pt x="13581" y="41503"/>
                    <a:pt x="13576" y="41499"/>
                  </a:cubicBezTo>
                  <a:cubicBezTo>
                    <a:pt x="13538" y="41204"/>
                    <a:pt x="13605" y="40959"/>
                    <a:pt x="13908" y="40849"/>
                  </a:cubicBezTo>
                  <a:cubicBezTo>
                    <a:pt x="13861" y="40537"/>
                    <a:pt x="13699" y="40387"/>
                    <a:pt x="13430" y="40396"/>
                  </a:cubicBezTo>
                  <a:cubicBezTo>
                    <a:pt x="13298" y="40543"/>
                    <a:pt x="13181" y="40673"/>
                    <a:pt x="13025" y="40849"/>
                  </a:cubicBezTo>
                  <a:cubicBezTo>
                    <a:pt x="13375" y="40882"/>
                    <a:pt x="13562" y="41012"/>
                    <a:pt x="13430" y="41360"/>
                  </a:cubicBezTo>
                  <a:cubicBezTo>
                    <a:pt x="13421" y="41385"/>
                    <a:pt x="13517" y="41449"/>
                    <a:pt x="13576" y="41500"/>
                  </a:cubicBezTo>
                  <a:cubicBezTo>
                    <a:pt x="13576" y="41505"/>
                    <a:pt x="13576" y="41508"/>
                    <a:pt x="13577" y="41512"/>
                  </a:cubicBezTo>
                  <a:lnTo>
                    <a:pt x="13581" y="41516"/>
                  </a:lnTo>
                  <a:cubicBezTo>
                    <a:pt x="13337" y="41586"/>
                    <a:pt x="13209" y="41843"/>
                    <a:pt x="12907" y="41877"/>
                  </a:cubicBezTo>
                  <a:cubicBezTo>
                    <a:pt x="12699" y="41901"/>
                    <a:pt x="12589" y="41887"/>
                    <a:pt x="12467" y="41744"/>
                  </a:cubicBezTo>
                  <a:cubicBezTo>
                    <a:pt x="12248" y="41490"/>
                    <a:pt x="12025" y="41237"/>
                    <a:pt x="11798" y="40990"/>
                  </a:cubicBezTo>
                  <a:cubicBezTo>
                    <a:pt x="11740" y="40928"/>
                    <a:pt x="11666" y="40869"/>
                    <a:pt x="11588" y="40844"/>
                  </a:cubicBezTo>
                  <a:cubicBezTo>
                    <a:pt x="11436" y="40794"/>
                    <a:pt x="11401" y="40702"/>
                    <a:pt x="11406" y="40553"/>
                  </a:cubicBezTo>
                  <a:cubicBezTo>
                    <a:pt x="11409" y="40454"/>
                    <a:pt x="11394" y="40327"/>
                    <a:pt x="11336" y="40257"/>
                  </a:cubicBezTo>
                  <a:cubicBezTo>
                    <a:pt x="11076" y="39952"/>
                    <a:pt x="10915" y="39590"/>
                    <a:pt x="10739" y="39238"/>
                  </a:cubicBezTo>
                  <a:cubicBezTo>
                    <a:pt x="10670" y="39099"/>
                    <a:pt x="10588" y="38926"/>
                    <a:pt x="10613" y="38785"/>
                  </a:cubicBezTo>
                  <a:cubicBezTo>
                    <a:pt x="10660" y="38525"/>
                    <a:pt x="10553" y="38359"/>
                    <a:pt x="10357" y="38148"/>
                  </a:cubicBezTo>
                  <a:cubicBezTo>
                    <a:pt x="10305" y="38288"/>
                    <a:pt x="10265" y="38397"/>
                    <a:pt x="10223" y="38510"/>
                  </a:cubicBezTo>
                  <a:cubicBezTo>
                    <a:pt x="9700" y="38770"/>
                    <a:pt x="9432" y="38297"/>
                    <a:pt x="9073" y="38074"/>
                  </a:cubicBezTo>
                  <a:cubicBezTo>
                    <a:pt x="9039" y="38052"/>
                    <a:pt x="9035" y="37963"/>
                    <a:pt x="9002" y="37953"/>
                  </a:cubicBezTo>
                  <a:cubicBezTo>
                    <a:pt x="8409" y="37764"/>
                    <a:pt x="8437" y="37186"/>
                    <a:pt x="8236" y="36750"/>
                  </a:cubicBezTo>
                  <a:cubicBezTo>
                    <a:pt x="8144" y="36551"/>
                    <a:pt x="8047" y="36353"/>
                    <a:pt x="7952" y="36154"/>
                  </a:cubicBezTo>
                  <a:lnTo>
                    <a:pt x="7838" y="36186"/>
                  </a:lnTo>
                  <a:cubicBezTo>
                    <a:pt x="7935" y="36889"/>
                    <a:pt x="8020" y="37593"/>
                    <a:pt x="8132" y="38295"/>
                  </a:cubicBezTo>
                  <a:cubicBezTo>
                    <a:pt x="8247" y="39020"/>
                    <a:pt x="8367" y="39745"/>
                    <a:pt x="8524" y="40460"/>
                  </a:cubicBezTo>
                  <a:cubicBezTo>
                    <a:pt x="8724" y="41366"/>
                    <a:pt x="8915" y="42270"/>
                    <a:pt x="8979" y="43200"/>
                  </a:cubicBezTo>
                  <a:cubicBezTo>
                    <a:pt x="8994" y="43402"/>
                    <a:pt x="9085" y="43597"/>
                    <a:pt x="9148" y="43815"/>
                  </a:cubicBezTo>
                  <a:cubicBezTo>
                    <a:pt x="9065" y="43830"/>
                    <a:pt x="9005" y="43842"/>
                    <a:pt x="8906" y="43860"/>
                  </a:cubicBezTo>
                  <a:cubicBezTo>
                    <a:pt x="8910" y="43974"/>
                    <a:pt x="8914" y="44100"/>
                    <a:pt x="8917" y="44225"/>
                  </a:cubicBezTo>
                  <a:cubicBezTo>
                    <a:pt x="8888" y="44232"/>
                    <a:pt x="8857" y="44241"/>
                    <a:pt x="8827" y="44247"/>
                  </a:cubicBezTo>
                  <a:cubicBezTo>
                    <a:pt x="8778" y="44148"/>
                    <a:pt x="8728" y="44050"/>
                    <a:pt x="8672" y="43940"/>
                  </a:cubicBezTo>
                  <a:cubicBezTo>
                    <a:pt x="8651" y="43960"/>
                    <a:pt x="8585" y="44000"/>
                    <a:pt x="8576" y="44048"/>
                  </a:cubicBezTo>
                  <a:cubicBezTo>
                    <a:pt x="8559" y="44138"/>
                    <a:pt x="8576" y="44232"/>
                    <a:pt x="8578" y="44350"/>
                  </a:cubicBezTo>
                  <a:cubicBezTo>
                    <a:pt x="8492" y="44335"/>
                    <a:pt x="8406" y="44346"/>
                    <a:pt x="8373" y="44310"/>
                  </a:cubicBezTo>
                  <a:cubicBezTo>
                    <a:pt x="8112" y="44028"/>
                    <a:pt x="7760" y="43872"/>
                    <a:pt x="7466" y="43639"/>
                  </a:cubicBezTo>
                  <a:cubicBezTo>
                    <a:pt x="7250" y="43469"/>
                    <a:pt x="7090" y="43239"/>
                    <a:pt x="7052" y="42959"/>
                  </a:cubicBezTo>
                  <a:cubicBezTo>
                    <a:pt x="6851" y="41417"/>
                    <a:pt x="6069" y="40089"/>
                    <a:pt x="5491" y="38684"/>
                  </a:cubicBezTo>
                  <a:cubicBezTo>
                    <a:pt x="5388" y="38436"/>
                    <a:pt x="5238" y="38260"/>
                    <a:pt x="5059" y="38071"/>
                  </a:cubicBezTo>
                  <a:cubicBezTo>
                    <a:pt x="4851" y="37850"/>
                    <a:pt x="4638" y="37629"/>
                    <a:pt x="4438" y="37403"/>
                  </a:cubicBezTo>
                  <a:cubicBezTo>
                    <a:pt x="4246" y="37187"/>
                    <a:pt x="4169" y="36853"/>
                    <a:pt x="4081" y="36559"/>
                  </a:cubicBezTo>
                  <a:cubicBezTo>
                    <a:pt x="3848" y="35769"/>
                    <a:pt x="3566" y="34982"/>
                    <a:pt x="3443" y="34173"/>
                  </a:cubicBezTo>
                  <a:cubicBezTo>
                    <a:pt x="3356" y="33603"/>
                    <a:pt x="3138" y="33079"/>
                    <a:pt x="3029" y="32519"/>
                  </a:cubicBezTo>
                  <a:cubicBezTo>
                    <a:pt x="2900" y="31862"/>
                    <a:pt x="2642" y="31231"/>
                    <a:pt x="2451" y="30583"/>
                  </a:cubicBezTo>
                  <a:cubicBezTo>
                    <a:pt x="2409" y="30439"/>
                    <a:pt x="2405" y="30279"/>
                    <a:pt x="2407" y="30125"/>
                  </a:cubicBezTo>
                  <a:cubicBezTo>
                    <a:pt x="2410" y="29703"/>
                    <a:pt x="2199" y="29347"/>
                    <a:pt x="2058" y="28972"/>
                  </a:cubicBezTo>
                  <a:cubicBezTo>
                    <a:pt x="1969" y="28739"/>
                    <a:pt x="1820" y="28523"/>
                    <a:pt x="1758" y="28285"/>
                  </a:cubicBezTo>
                  <a:cubicBezTo>
                    <a:pt x="1461" y="27155"/>
                    <a:pt x="1183" y="26023"/>
                    <a:pt x="898" y="24891"/>
                  </a:cubicBezTo>
                  <a:cubicBezTo>
                    <a:pt x="894" y="24875"/>
                    <a:pt x="883" y="24861"/>
                    <a:pt x="881" y="24845"/>
                  </a:cubicBezTo>
                  <a:cubicBezTo>
                    <a:pt x="790" y="24201"/>
                    <a:pt x="704" y="23557"/>
                    <a:pt x="605" y="22914"/>
                  </a:cubicBezTo>
                  <a:cubicBezTo>
                    <a:pt x="548" y="22539"/>
                    <a:pt x="460" y="22167"/>
                    <a:pt x="402" y="21792"/>
                  </a:cubicBezTo>
                  <a:cubicBezTo>
                    <a:pt x="335" y="21365"/>
                    <a:pt x="288" y="20934"/>
                    <a:pt x="229" y="20504"/>
                  </a:cubicBezTo>
                  <a:cubicBezTo>
                    <a:pt x="190" y="20236"/>
                    <a:pt x="133" y="19969"/>
                    <a:pt x="102" y="19699"/>
                  </a:cubicBezTo>
                  <a:cubicBezTo>
                    <a:pt x="86" y="19558"/>
                    <a:pt x="74" y="19401"/>
                    <a:pt x="122" y="19273"/>
                  </a:cubicBezTo>
                  <a:cubicBezTo>
                    <a:pt x="247" y="18942"/>
                    <a:pt x="211" y="18631"/>
                    <a:pt x="68" y="18319"/>
                  </a:cubicBezTo>
                  <a:cubicBezTo>
                    <a:pt x="48" y="18277"/>
                    <a:pt x="18" y="18231"/>
                    <a:pt x="18" y="18186"/>
                  </a:cubicBezTo>
                  <a:cubicBezTo>
                    <a:pt x="18" y="17563"/>
                    <a:pt x="23" y="16942"/>
                    <a:pt x="23" y="16319"/>
                  </a:cubicBezTo>
                  <a:cubicBezTo>
                    <a:pt x="23" y="16085"/>
                    <a:pt x="1" y="15850"/>
                    <a:pt x="11" y="15618"/>
                  </a:cubicBezTo>
                  <a:cubicBezTo>
                    <a:pt x="27" y="15235"/>
                    <a:pt x="37" y="14852"/>
                    <a:pt x="91" y="14474"/>
                  </a:cubicBezTo>
                  <a:cubicBezTo>
                    <a:pt x="149" y="14081"/>
                    <a:pt x="262" y="13695"/>
                    <a:pt x="335" y="13305"/>
                  </a:cubicBezTo>
                  <a:cubicBezTo>
                    <a:pt x="461" y="12629"/>
                    <a:pt x="578" y="11953"/>
                    <a:pt x="698" y="11278"/>
                  </a:cubicBezTo>
                  <a:cubicBezTo>
                    <a:pt x="913" y="10059"/>
                    <a:pt x="1143" y="8846"/>
                    <a:pt x="1549" y="7670"/>
                  </a:cubicBezTo>
                  <a:cubicBezTo>
                    <a:pt x="1684" y="7282"/>
                    <a:pt x="1981" y="7038"/>
                    <a:pt x="2210" y="6737"/>
                  </a:cubicBezTo>
                  <a:cubicBezTo>
                    <a:pt x="2351" y="6550"/>
                    <a:pt x="2665" y="6622"/>
                    <a:pt x="2777" y="6845"/>
                  </a:cubicBezTo>
                  <a:cubicBezTo>
                    <a:pt x="2860" y="7013"/>
                    <a:pt x="2964" y="7212"/>
                    <a:pt x="2944" y="7387"/>
                  </a:cubicBezTo>
                  <a:cubicBezTo>
                    <a:pt x="2905" y="7748"/>
                    <a:pt x="3185" y="7939"/>
                    <a:pt x="3304" y="8211"/>
                  </a:cubicBezTo>
                  <a:cubicBezTo>
                    <a:pt x="3331" y="8275"/>
                    <a:pt x="3460" y="8295"/>
                    <a:pt x="3564" y="8347"/>
                  </a:cubicBezTo>
                  <a:cubicBezTo>
                    <a:pt x="3407" y="8777"/>
                    <a:pt x="3480" y="9208"/>
                    <a:pt x="3556" y="9653"/>
                  </a:cubicBezTo>
                  <a:cubicBezTo>
                    <a:pt x="3686" y="10411"/>
                    <a:pt x="3766" y="11180"/>
                    <a:pt x="3853" y="11947"/>
                  </a:cubicBezTo>
                  <a:cubicBezTo>
                    <a:pt x="3866" y="12067"/>
                    <a:pt x="3814" y="12196"/>
                    <a:pt x="3780" y="12318"/>
                  </a:cubicBezTo>
                  <a:cubicBezTo>
                    <a:pt x="3733" y="12483"/>
                    <a:pt x="3675" y="12643"/>
                    <a:pt x="3612" y="12833"/>
                  </a:cubicBezTo>
                  <a:cubicBezTo>
                    <a:pt x="3905" y="12863"/>
                    <a:pt x="3985" y="13035"/>
                    <a:pt x="4002" y="13266"/>
                  </a:cubicBezTo>
                  <a:cubicBezTo>
                    <a:pt x="4046" y="13858"/>
                    <a:pt x="4098" y="14448"/>
                    <a:pt x="4149" y="15039"/>
                  </a:cubicBezTo>
                  <a:cubicBezTo>
                    <a:pt x="4184" y="15448"/>
                    <a:pt x="4233" y="15854"/>
                    <a:pt x="4258" y="16264"/>
                  </a:cubicBezTo>
                  <a:cubicBezTo>
                    <a:pt x="4272" y="16474"/>
                    <a:pt x="4247" y="16687"/>
                    <a:pt x="4237" y="16899"/>
                  </a:cubicBezTo>
                  <a:cubicBezTo>
                    <a:pt x="4231" y="16900"/>
                    <a:pt x="4225" y="16902"/>
                    <a:pt x="4218" y="16905"/>
                  </a:cubicBezTo>
                  <a:cubicBezTo>
                    <a:pt x="4133" y="16837"/>
                    <a:pt x="4050" y="16767"/>
                    <a:pt x="3965" y="16699"/>
                  </a:cubicBezTo>
                  <a:cubicBezTo>
                    <a:pt x="3940" y="16715"/>
                    <a:pt x="3917" y="16731"/>
                    <a:pt x="3892" y="16746"/>
                  </a:cubicBezTo>
                  <a:cubicBezTo>
                    <a:pt x="3910" y="16824"/>
                    <a:pt x="3928" y="16902"/>
                    <a:pt x="3946" y="16981"/>
                  </a:cubicBezTo>
                  <a:cubicBezTo>
                    <a:pt x="4037" y="16957"/>
                    <a:pt x="4127" y="16931"/>
                    <a:pt x="4218" y="16906"/>
                  </a:cubicBezTo>
                  <a:lnTo>
                    <a:pt x="4237" y="16921"/>
                  </a:lnTo>
                  <a:cubicBezTo>
                    <a:pt x="4237" y="16915"/>
                    <a:pt x="4238" y="16907"/>
                    <a:pt x="4238" y="16900"/>
                  </a:cubicBezTo>
                  <a:cubicBezTo>
                    <a:pt x="4240" y="16900"/>
                    <a:pt x="4240" y="16900"/>
                    <a:pt x="4242" y="16899"/>
                  </a:cubicBezTo>
                  <a:cubicBezTo>
                    <a:pt x="4301" y="17172"/>
                    <a:pt x="4372" y="17443"/>
                    <a:pt x="4418" y="17719"/>
                  </a:cubicBezTo>
                  <a:cubicBezTo>
                    <a:pt x="4454" y="17939"/>
                    <a:pt x="4504" y="18173"/>
                    <a:pt x="4467" y="18385"/>
                  </a:cubicBezTo>
                  <a:cubicBezTo>
                    <a:pt x="4407" y="18718"/>
                    <a:pt x="4585" y="18934"/>
                    <a:pt x="4783" y="19177"/>
                  </a:cubicBezTo>
                  <a:cubicBezTo>
                    <a:pt x="4780" y="18996"/>
                    <a:pt x="4772" y="18813"/>
                    <a:pt x="4775" y="18632"/>
                  </a:cubicBezTo>
                  <a:cubicBezTo>
                    <a:pt x="4782" y="18203"/>
                    <a:pt x="4830" y="17770"/>
                    <a:pt x="4795" y="17344"/>
                  </a:cubicBezTo>
                  <a:cubicBezTo>
                    <a:pt x="4722" y="16467"/>
                    <a:pt x="4592" y="15594"/>
                    <a:pt x="4508" y="14716"/>
                  </a:cubicBezTo>
                  <a:cubicBezTo>
                    <a:pt x="4366" y="13224"/>
                    <a:pt x="4404" y="11732"/>
                    <a:pt x="4524" y="10242"/>
                  </a:cubicBezTo>
                  <a:cubicBezTo>
                    <a:pt x="4543" y="10023"/>
                    <a:pt x="4612" y="9800"/>
                    <a:pt x="4699" y="9595"/>
                  </a:cubicBezTo>
                  <a:cubicBezTo>
                    <a:pt x="4732" y="9515"/>
                    <a:pt x="4877" y="9484"/>
                    <a:pt x="4972" y="9430"/>
                  </a:cubicBezTo>
                  <a:cubicBezTo>
                    <a:pt x="4972" y="9338"/>
                    <a:pt x="4944" y="9196"/>
                    <a:pt x="4977" y="9071"/>
                  </a:cubicBezTo>
                  <a:cubicBezTo>
                    <a:pt x="5049" y="8811"/>
                    <a:pt x="5124" y="8794"/>
                    <a:pt x="5418" y="8905"/>
                  </a:cubicBezTo>
                  <a:cubicBezTo>
                    <a:pt x="5539" y="8950"/>
                    <a:pt x="5665" y="8984"/>
                    <a:pt x="5825" y="9035"/>
                  </a:cubicBezTo>
                  <a:cubicBezTo>
                    <a:pt x="5982" y="8398"/>
                    <a:pt x="6066" y="7733"/>
                    <a:pt x="6315" y="7136"/>
                  </a:cubicBezTo>
                  <a:cubicBezTo>
                    <a:pt x="6551" y="6566"/>
                    <a:pt x="6471" y="5866"/>
                    <a:pt x="7025" y="5368"/>
                  </a:cubicBezTo>
                  <a:cubicBezTo>
                    <a:pt x="7151" y="5602"/>
                    <a:pt x="7253" y="5809"/>
                    <a:pt x="7373" y="6006"/>
                  </a:cubicBezTo>
                  <a:cubicBezTo>
                    <a:pt x="7461" y="6150"/>
                    <a:pt x="7447" y="6409"/>
                    <a:pt x="7738" y="6357"/>
                  </a:cubicBezTo>
                  <a:cubicBezTo>
                    <a:pt x="7768" y="6352"/>
                    <a:pt x="7831" y="6439"/>
                    <a:pt x="7851" y="6494"/>
                  </a:cubicBezTo>
                  <a:cubicBezTo>
                    <a:pt x="7883" y="6584"/>
                    <a:pt x="7900" y="6680"/>
                    <a:pt x="7910" y="6775"/>
                  </a:cubicBezTo>
                  <a:cubicBezTo>
                    <a:pt x="8091" y="8340"/>
                    <a:pt x="8268" y="9904"/>
                    <a:pt x="8450" y="11467"/>
                  </a:cubicBezTo>
                  <a:cubicBezTo>
                    <a:pt x="8487" y="11781"/>
                    <a:pt x="8549" y="12094"/>
                    <a:pt x="8676" y="12430"/>
                  </a:cubicBezTo>
                  <a:cubicBezTo>
                    <a:pt x="8717" y="12346"/>
                    <a:pt x="8790" y="12263"/>
                    <a:pt x="8792" y="12177"/>
                  </a:cubicBezTo>
                  <a:cubicBezTo>
                    <a:pt x="8804" y="11827"/>
                    <a:pt x="8776" y="11474"/>
                    <a:pt x="8797" y="11124"/>
                  </a:cubicBezTo>
                  <a:cubicBezTo>
                    <a:pt x="8849" y="10260"/>
                    <a:pt x="8926" y="9398"/>
                    <a:pt x="8982" y="8535"/>
                  </a:cubicBezTo>
                  <a:cubicBezTo>
                    <a:pt x="9016" y="8015"/>
                    <a:pt x="9026" y="7494"/>
                    <a:pt x="9055" y="6973"/>
                  </a:cubicBezTo>
                  <a:cubicBezTo>
                    <a:pt x="9065" y="6803"/>
                    <a:pt x="9080" y="6631"/>
                    <a:pt x="9115" y="6464"/>
                  </a:cubicBezTo>
                  <a:cubicBezTo>
                    <a:pt x="9214" y="5991"/>
                    <a:pt x="9327" y="5521"/>
                    <a:pt x="9429" y="5048"/>
                  </a:cubicBezTo>
                  <a:cubicBezTo>
                    <a:pt x="9445" y="4975"/>
                    <a:pt x="9421" y="4896"/>
                    <a:pt x="9420" y="4819"/>
                  </a:cubicBezTo>
                  <a:cubicBezTo>
                    <a:pt x="9417" y="4693"/>
                    <a:pt x="9364" y="4516"/>
                    <a:pt x="9426" y="4448"/>
                  </a:cubicBezTo>
                  <a:cubicBezTo>
                    <a:pt x="9719" y="4128"/>
                    <a:pt x="9599" y="3706"/>
                    <a:pt x="9735" y="3351"/>
                  </a:cubicBezTo>
                  <a:cubicBezTo>
                    <a:pt x="9795" y="3194"/>
                    <a:pt x="9748" y="3003"/>
                    <a:pt x="9938" y="2891"/>
                  </a:cubicBezTo>
                  <a:cubicBezTo>
                    <a:pt x="9988" y="2860"/>
                    <a:pt x="9982" y="2720"/>
                    <a:pt x="9983" y="2630"/>
                  </a:cubicBezTo>
                  <a:cubicBezTo>
                    <a:pt x="9992" y="2258"/>
                    <a:pt x="10073" y="1918"/>
                    <a:pt x="10269" y="1589"/>
                  </a:cubicBezTo>
                  <a:cubicBezTo>
                    <a:pt x="10518" y="1168"/>
                    <a:pt x="10713" y="716"/>
                    <a:pt x="10962" y="216"/>
                  </a:cubicBezTo>
                  <a:cubicBezTo>
                    <a:pt x="11010" y="234"/>
                    <a:pt x="11112" y="271"/>
                    <a:pt x="11245" y="320"/>
                  </a:cubicBezTo>
                  <a:cubicBezTo>
                    <a:pt x="11274" y="225"/>
                    <a:pt x="11279" y="150"/>
                    <a:pt x="11315" y="94"/>
                  </a:cubicBezTo>
                  <a:cubicBezTo>
                    <a:pt x="11342" y="51"/>
                    <a:pt x="11404" y="17"/>
                    <a:pt x="11454" y="6"/>
                  </a:cubicBezTo>
                  <a:cubicBezTo>
                    <a:pt x="11483" y="0"/>
                    <a:pt x="11557" y="63"/>
                    <a:pt x="11553" y="74"/>
                  </a:cubicBezTo>
                  <a:cubicBezTo>
                    <a:pt x="11473" y="296"/>
                    <a:pt x="11614" y="486"/>
                    <a:pt x="11634" y="692"/>
                  </a:cubicBezTo>
                  <a:cubicBezTo>
                    <a:pt x="11639" y="742"/>
                    <a:pt x="11581" y="799"/>
                    <a:pt x="11570" y="819"/>
                  </a:cubicBezTo>
                  <a:cubicBezTo>
                    <a:pt x="11688" y="888"/>
                    <a:pt x="11806" y="958"/>
                    <a:pt x="11966" y="1051"/>
                  </a:cubicBezTo>
                  <a:cubicBezTo>
                    <a:pt x="11975" y="1044"/>
                    <a:pt x="12045" y="992"/>
                    <a:pt x="12154" y="911"/>
                  </a:cubicBezTo>
                  <a:cubicBezTo>
                    <a:pt x="12165" y="1260"/>
                    <a:pt x="12190" y="1558"/>
                    <a:pt x="12159" y="1881"/>
                  </a:cubicBezTo>
                  <a:cubicBezTo>
                    <a:pt x="12120" y="2286"/>
                    <a:pt x="11959" y="2696"/>
                    <a:pt x="12125" y="3131"/>
                  </a:cubicBezTo>
                  <a:cubicBezTo>
                    <a:pt x="12201" y="3331"/>
                    <a:pt x="12146" y="3612"/>
                    <a:pt x="12074" y="3830"/>
                  </a:cubicBezTo>
                  <a:cubicBezTo>
                    <a:pt x="11990" y="4081"/>
                    <a:pt x="11928" y="4283"/>
                    <a:pt x="12063" y="4553"/>
                  </a:cubicBezTo>
                  <a:cubicBezTo>
                    <a:pt x="12244" y="4914"/>
                    <a:pt x="12086" y="5320"/>
                    <a:pt x="12086" y="5707"/>
                  </a:cubicBezTo>
                  <a:cubicBezTo>
                    <a:pt x="12086" y="5752"/>
                    <a:pt x="12037" y="5805"/>
                    <a:pt x="12051" y="5840"/>
                  </a:cubicBezTo>
                  <a:cubicBezTo>
                    <a:pt x="12363" y="6744"/>
                    <a:pt x="12119" y="7681"/>
                    <a:pt x="12220" y="8598"/>
                  </a:cubicBezTo>
                  <a:cubicBezTo>
                    <a:pt x="12248" y="8850"/>
                    <a:pt x="12308" y="9098"/>
                    <a:pt x="12331" y="9352"/>
                  </a:cubicBezTo>
                  <a:cubicBezTo>
                    <a:pt x="12383" y="9939"/>
                    <a:pt x="12415" y="10529"/>
                    <a:pt x="12467" y="11117"/>
                  </a:cubicBezTo>
                  <a:cubicBezTo>
                    <a:pt x="12480" y="11291"/>
                    <a:pt x="12527" y="11463"/>
                    <a:pt x="12563" y="11634"/>
                  </a:cubicBezTo>
                  <a:cubicBezTo>
                    <a:pt x="12623" y="11920"/>
                    <a:pt x="12612" y="12186"/>
                    <a:pt x="12390" y="12369"/>
                  </a:cubicBezTo>
                  <a:cubicBezTo>
                    <a:pt x="12531" y="12599"/>
                    <a:pt x="12661" y="12813"/>
                    <a:pt x="12797" y="13037"/>
                  </a:cubicBezTo>
                  <a:cubicBezTo>
                    <a:pt x="12921" y="12992"/>
                    <a:pt x="12958" y="12896"/>
                    <a:pt x="12909" y="12749"/>
                  </a:cubicBezTo>
                  <a:cubicBezTo>
                    <a:pt x="12786" y="12388"/>
                    <a:pt x="12756" y="12039"/>
                    <a:pt x="12884" y="11651"/>
                  </a:cubicBezTo>
                  <a:cubicBezTo>
                    <a:pt x="12969" y="11396"/>
                    <a:pt x="12889" y="11085"/>
                    <a:pt x="12875" y="10800"/>
                  </a:cubicBezTo>
                  <a:cubicBezTo>
                    <a:pt x="12858" y="10442"/>
                    <a:pt x="12712" y="10073"/>
                    <a:pt x="13000" y="9749"/>
                  </a:cubicBezTo>
                  <a:cubicBezTo>
                    <a:pt x="13035" y="9710"/>
                    <a:pt x="13025" y="9627"/>
                    <a:pt x="13027" y="9562"/>
                  </a:cubicBezTo>
                  <a:cubicBezTo>
                    <a:pt x="13051" y="8841"/>
                    <a:pt x="13166" y="8143"/>
                    <a:pt x="13417" y="7456"/>
                  </a:cubicBezTo>
                  <a:cubicBezTo>
                    <a:pt x="13526" y="7158"/>
                    <a:pt x="13478" y="6799"/>
                    <a:pt x="13478" y="6466"/>
                  </a:cubicBezTo>
                  <a:cubicBezTo>
                    <a:pt x="13477" y="6035"/>
                    <a:pt x="13715" y="5674"/>
                    <a:pt x="13806" y="5266"/>
                  </a:cubicBezTo>
                  <a:cubicBezTo>
                    <a:pt x="13913" y="4790"/>
                    <a:pt x="14154" y="4346"/>
                    <a:pt x="14317" y="3882"/>
                  </a:cubicBezTo>
                  <a:cubicBezTo>
                    <a:pt x="14401" y="3643"/>
                    <a:pt x="14425" y="3382"/>
                    <a:pt x="14514" y="3144"/>
                  </a:cubicBezTo>
                  <a:cubicBezTo>
                    <a:pt x="14625" y="2839"/>
                    <a:pt x="14812" y="2810"/>
                    <a:pt x="14978" y="3078"/>
                  </a:cubicBezTo>
                  <a:cubicBezTo>
                    <a:pt x="15093" y="3267"/>
                    <a:pt x="15239" y="3386"/>
                    <a:pt x="15421" y="3496"/>
                  </a:cubicBezTo>
                  <a:cubicBezTo>
                    <a:pt x="15562" y="3580"/>
                    <a:pt x="15783" y="3632"/>
                    <a:pt x="15699" y="3891"/>
                  </a:cubicBezTo>
                  <a:cubicBezTo>
                    <a:pt x="15698" y="3896"/>
                    <a:pt x="15778" y="3929"/>
                    <a:pt x="15842" y="3960"/>
                  </a:cubicBezTo>
                  <a:cubicBezTo>
                    <a:pt x="15762" y="4018"/>
                    <a:pt x="15692" y="4071"/>
                    <a:pt x="15624" y="4123"/>
                  </a:cubicBezTo>
                  <a:cubicBezTo>
                    <a:pt x="15635" y="4159"/>
                    <a:pt x="15637" y="4204"/>
                    <a:pt x="15655" y="4211"/>
                  </a:cubicBezTo>
                  <a:cubicBezTo>
                    <a:pt x="15874" y="4297"/>
                    <a:pt x="15922" y="4486"/>
                    <a:pt x="15912" y="4684"/>
                  </a:cubicBezTo>
                  <a:cubicBezTo>
                    <a:pt x="15850" y="5949"/>
                    <a:pt x="15979" y="7202"/>
                    <a:pt x="16088" y="8458"/>
                  </a:cubicBezTo>
                  <a:cubicBezTo>
                    <a:pt x="16100" y="8595"/>
                    <a:pt x="16084" y="8734"/>
                    <a:pt x="16080" y="8872"/>
                  </a:cubicBezTo>
                  <a:cubicBezTo>
                    <a:pt x="16078" y="8874"/>
                    <a:pt x="16074" y="8877"/>
                    <a:pt x="16072" y="8880"/>
                  </a:cubicBezTo>
                  <a:cubicBezTo>
                    <a:pt x="16022" y="8822"/>
                    <a:pt x="15970" y="8763"/>
                    <a:pt x="15880" y="8659"/>
                  </a:cubicBezTo>
                  <a:cubicBezTo>
                    <a:pt x="15874" y="8809"/>
                    <a:pt x="15870" y="8906"/>
                    <a:pt x="15863" y="9057"/>
                  </a:cubicBezTo>
                  <a:cubicBezTo>
                    <a:pt x="15958" y="8976"/>
                    <a:pt x="16015" y="8926"/>
                    <a:pt x="16072" y="8880"/>
                  </a:cubicBezTo>
                  <a:cubicBezTo>
                    <a:pt x="16074" y="8883"/>
                    <a:pt x="16077" y="8887"/>
                    <a:pt x="16079" y="8889"/>
                  </a:cubicBezTo>
                  <a:cubicBezTo>
                    <a:pt x="16079" y="8884"/>
                    <a:pt x="16079" y="8877"/>
                    <a:pt x="16080" y="8872"/>
                  </a:cubicBezTo>
                  <a:lnTo>
                    <a:pt x="16082" y="8871"/>
                  </a:lnTo>
                  <a:cubicBezTo>
                    <a:pt x="16101" y="9220"/>
                    <a:pt x="16111" y="9570"/>
                    <a:pt x="16142" y="9919"/>
                  </a:cubicBezTo>
                  <a:cubicBezTo>
                    <a:pt x="16161" y="10127"/>
                    <a:pt x="16209" y="10331"/>
                    <a:pt x="16246" y="10538"/>
                  </a:cubicBezTo>
                  <a:cubicBezTo>
                    <a:pt x="16241" y="10545"/>
                    <a:pt x="16235" y="10551"/>
                    <a:pt x="16231" y="10557"/>
                  </a:cubicBezTo>
                  <a:cubicBezTo>
                    <a:pt x="16235" y="10561"/>
                    <a:pt x="16239" y="10564"/>
                    <a:pt x="16244" y="10567"/>
                  </a:cubicBezTo>
                  <a:cubicBezTo>
                    <a:pt x="16083" y="10749"/>
                    <a:pt x="16188" y="10899"/>
                    <a:pt x="16280" y="11060"/>
                  </a:cubicBezTo>
                  <a:cubicBezTo>
                    <a:pt x="16582" y="10842"/>
                    <a:pt x="16390" y="10707"/>
                    <a:pt x="16244" y="10567"/>
                  </a:cubicBezTo>
                  <a:cubicBezTo>
                    <a:pt x="16246" y="10565"/>
                    <a:pt x="16247" y="10562"/>
                    <a:pt x="16250" y="10559"/>
                  </a:cubicBezTo>
                  <a:cubicBezTo>
                    <a:pt x="16249" y="10552"/>
                    <a:pt x="16247" y="10545"/>
                    <a:pt x="16246" y="10538"/>
                  </a:cubicBezTo>
                  <a:cubicBezTo>
                    <a:pt x="16298" y="10465"/>
                    <a:pt x="16381" y="10389"/>
                    <a:pt x="16375" y="10322"/>
                  </a:cubicBezTo>
                  <a:cubicBezTo>
                    <a:pt x="16334" y="9903"/>
                    <a:pt x="16489" y="9540"/>
                    <a:pt x="16626" y="9158"/>
                  </a:cubicBezTo>
                  <a:cubicBezTo>
                    <a:pt x="16734" y="8856"/>
                    <a:pt x="16693" y="8502"/>
                    <a:pt x="16750" y="8178"/>
                  </a:cubicBezTo>
                  <a:cubicBezTo>
                    <a:pt x="16791" y="7952"/>
                    <a:pt x="16890" y="7739"/>
                    <a:pt x="16955" y="7518"/>
                  </a:cubicBezTo>
                  <a:cubicBezTo>
                    <a:pt x="16981" y="7429"/>
                    <a:pt x="16980" y="7331"/>
                    <a:pt x="17006" y="7242"/>
                  </a:cubicBezTo>
                  <a:cubicBezTo>
                    <a:pt x="17065" y="7050"/>
                    <a:pt x="17132" y="6861"/>
                    <a:pt x="17199" y="6671"/>
                  </a:cubicBezTo>
                  <a:cubicBezTo>
                    <a:pt x="17215" y="6626"/>
                    <a:pt x="17260" y="6582"/>
                    <a:pt x="17256" y="6540"/>
                  </a:cubicBezTo>
                  <a:cubicBezTo>
                    <a:pt x="17207" y="6001"/>
                    <a:pt x="17681" y="5672"/>
                    <a:pt x="17761" y="5168"/>
                  </a:cubicBezTo>
                  <a:cubicBezTo>
                    <a:pt x="18203" y="5240"/>
                    <a:pt x="18572" y="4787"/>
                    <a:pt x="19022" y="5121"/>
                  </a:cubicBezTo>
                  <a:cubicBezTo>
                    <a:pt x="18887" y="5294"/>
                    <a:pt x="18760" y="5467"/>
                    <a:pt x="18632" y="5639"/>
                  </a:cubicBezTo>
                  <a:close/>
                  <a:moveTo>
                    <a:pt x="16452" y="34024"/>
                  </a:moveTo>
                  <a:cubicBezTo>
                    <a:pt x="16312" y="34055"/>
                    <a:pt x="16199" y="34081"/>
                    <a:pt x="16017" y="34123"/>
                  </a:cubicBezTo>
                  <a:cubicBezTo>
                    <a:pt x="16153" y="34362"/>
                    <a:pt x="16264" y="34558"/>
                    <a:pt x="16384" y="34770"/>
                  </a:cubicBezTo>
                  <a:cubicBezTo>
                    <a:pt x="16631" y="34537"/>
                    <a:pt x="16526" y="34311"/>
                    <a:pt x="16452" y="34024"/>
                  </a:cubicBezTo>
                  <a:close/>
                  <a:moveTo>
                    <a:pt x="16669" y="11355"/>
                  </a:moveTo>
                  <a:cubicBezTo>
                    <a:pt x="17008" y="11430"/>
                    <a:pt x="17008" y="11430"/>
                    <a:pt x="17011" y="11001"/>
                  </a:cubicBezTo>
                  <a:cubicBezTo>
                    <a:pt x="16882" y="11134"/>
                    <a:pt x="16797" y="11223"/>
                    <a:pt x="16669" y="11355"/>
                  </a:cubicBezTo>
                  <a:close/>
                  <a:moveTo>
                    <a:pt x="16085" y="10700"/>
                  </a:moveTo>
                  <a:cubicBezTo>
                    <a:pt x="15874" y="10789"/>
                    <a:pt x="15743" y="10846"/>
                    <a:pt x="15611" y="10901"/>
                  </a:cubicBezTo>
                  <a:cubicBezTo>
                    <a:pt x="15811" y="11000"/>
                    <a:pt x="15957" y="10978"/>
                    <a:pt x="16085" y="10700"/>
                  </a:cubicBezTo>
                  <a:close/>
                  <a:moveTo>
                    <a:pt x="13624" y="14553"/>
                  </a:moveTo>
                  <a:cubicBezTo>
                    <a:pt x="13614" y="14578"/>
                    <a:pt x="13660" y="14636"/>
                    <a:pt x="13692" y="14666"/>
                  </a:cubicBezTo>
                  <a:cubicBezTo>
                    <a:pt x="13824" y="14791"/>
                    <a:pt x="13833" y="14894"/>
                    <a:pt x="13675" y="15016"/>
                  </a:cubicBezTo>
                  <a:cubicBezTo>
                    <a:pt x="13609" y="15068"/>
                    <a:pt x="13628" y="15422"/>
                    <a:pt x="13665" y="15455"/>
                  </a:cubicBezTo>
                  <a:cubicBezTo>
                    <a:pt x="13927" y="15692"/>
                    <a:pt x="13968" y="15825"/>
                    <a:pt x="13879" y="16157"/>
                  </a:cubicBezTo>
                  <a:cubicBezTo>
                    <a:pt x="13865" y="16214"/>
                    <a:pt x="13839" y="16314"/>
                    <a:pt x="13855" y="16323"/>
                  </a:cubicBezTo>
                  <a:cubicBezTo>
                    <a:pt x="14124" y="16463"/>
                    <a:pt x="13928" y="16657"/>
                    <a:pt x="13925" y="16828"/>
                  </a:cubicBezTo>
                  <a:cubicBezTo>
                    <a:pt x="13918" y="17132"/>
                    <a:pt x="13806" y="17456"/>
                    <a:pt x="14141" y="17688"/>
                  </a:cubicBezTo>
                  <a:cubicBezTo>
                    <a:pt x="14231" y="17751"/>
                    <a:pt x="14281" y="17906"/>
                    <a:pt x="14301" y="18027"/>
                  </a:cubicBezTo>
                  <a:cubicBezTo>
                    <a:pt x="14334" y="18216"/>
                    <a:pt x="14308" y="18417"/>
                    <a:pt x="14338" y="18609"/>
                  </a:cubicBezTo>
                  <a:cubicBezTo>
                    <a:pt x="14384" y="18903"/>
                    <a:pt x="14421" y="19206"/>
                    <a:pt x="14525" y="19482"/>
                  </a:cubicBezTo>
                  <a:cubicBezTo>
                    <a:pt x="14650" y="19817"/>
                    <a:pt x="14640" y="20005"/>
                    <a:pt x="14333" y="20280"/>
                  </a:cubicBezTo>
                  <a:cubicBezTo>
                    <a:pt x="14479" y="20319"/>
                    <a:pt x="14600" y="20353"/>
                    <a:pt x="14746" y="20392"/>
                  </a:cubicBezTo>
                  <a:cubicBezTo>
                    <a:pt x="14665" y="20611"/>
                    <a:pt x="14548" y="20799"/>
                    <a:pt x="14748" y="20984"/>
                  </a:cubicBezTo>
                  <a:cubicBezTo>
                    <a:pt x="14792" y="21025"/>
                    <a:pt x="14781" y="21137"/>
                    <a:pt x="14780" y="21216"/>
                  </a:cubicBezTo>
                  <a:cubicBezTo>
                    <a:pt x="14775" y="21586"/>
                    <a:pt x="15059" y="21914"/>
                    <a:pt x="14937" y="22300"/>
                  </a:cubicBezTo>
                  <a:cubicBezTo>
                    <a:pt x="15220" y="22630"/>
                    <a:pt x="15142" y="23068"/>
                    <a:pt x="15272" y="23444"/>
                  </a:cubicBezTo>
                  <a:cubicBezTo>
                    <a:pt x="15332" y="23615"/>
                    <a:pt x="15432" y="23809"/>
                    <a:pt x="15393" y="23965"/>
                  </a:cubicBezTo>
                  <a:cubicBezTo>
                    <a:pt x="15324" y="24252"/>
                    <a:pt x="15440" y="24461"/>
                    <a:pt x="15554" y="24690"/>
                  </a:cubicBezTo>
                  <a:cubicBezTo>
                    <a:pt x="15715" y="25014"/>
                    <a:pt x="15892" y="25334"/>
                    <a:pt x="16017" y="25670"/>
                  </a:cubicBezTo>
                  <a:cubicBezTo>
                    <a:pt x="16425" y="26779"/>
                    <a:pt x="16803" y="27898"/>
                    <a:pt x="17212" y="29005"/>
                  </a:cubicBezTo>
                  <a:cubicBezTo>
                    <a:pt x="17375" y="29446"/>
                    <a:pt x="17589" y="29869"/>
                    <a:pt x="17778" y="30301"/>
                  </a:cubicBezTo>
                  <a:cubicBezTo>
                    <a:pt x="17814" y="30292"/>
                    <a:pt x="17849" y="30285"/>
                    <a:pt x="17886" y="30278"/>
                  </a:cubicBezTo>
                  <a:cubicBezTo>
                    <a:pt x="17862" y="30081"/>
                    <a:pt x="17846" y="29882"/>
                    <a:pt x="17813" y="29686"/>
                  </a:cubicBezTo>
                  <a:cubicBezTo>
                    <a:pt x="17769" y="29435"/>
                    <a:pt x="17709" y="29186"/>
                    <a:pt x="17664" y="28935"/>
                  </a:cubicBezTo>
                  <a:cubicBezTo>
                    <a:pt x="17549" y="28291"/>
                    <a:pt x="17449" y="27645"/>
                    <a:pt x="17324" y="27004"/>
                  </a:cubicBezTo>
                  <a:cubicBezTo>
                    <a:pt x="17250" y="26623"/>
                    <a:pt x="17127" y="26252"/>
                    <a:pt x="17047" y="25871"/>
                  </a:cubicBezTo>
                  <a:cubicBezTo>
                    <a:pt x="16932" y="25336"/>
                    <a:pt x="16839" y="24795"/>
                    <a:pt x="16731" y="24257"/>
                  </a:cubicBezTo>
                  <a:cubicBezTo>
                    <a:pt x="16595" y="23571"/>
                    <a:pt x="16446" y="22887"/>
                    <a:pt x="16315" y="22200"/>
                  </a:cubicBezTo>
                  <a:cubicBezTo>
                    <a:pt x="16158" y="21367"/>
                    <a:pt x="16037" y="20527"/>
                    <a:pt x="15861" y="19698"/>
                  </a:cubicBezTo>
                  <a:cubicBezTo>
                    <a:pt x="15669" y="18797"/>
                    <a:pt x="15635" y="17869"/>
                    <a:pt x="15360" y="16982"/>
                  </a:cubicBezTo>
                  <a:cubicBezTo>
                    <a:pt x="15308" y="16814"/>
                    <a:pt x="15407" y="16603"/>
                    <a:pt x="15399" y="16414"/>
                  </a:cubicBezTo>
                  <a:cubicBezTo>
                    <a:pt x="15390" y="16199"/>
                    <a:pt x="15627" y="15901"/>
                    <a:pt x="15216" y="15792"/>
                  </a:cubicBezTo>
                  <a:cubicBezTo>
                    <a:pt x="15185" y="15782"/>
                    <a:pt x="15187" y="15649"/>
                    <a:pt x="15175" y="15572"/>
                  </a:cubicBezTo>
                  <a:cubicBezTo>
                    <a:pt x="15100" y="15037"/>
                    <a:pt x="14997" y="14506"/>
                    <a:pt x="14955" y="13969"/>
                  </a:cubicBezTo>
                  <a:cubicBezTo>
                    <a:pt x="14850" y="12664"/>
                    <a:pt x="14793" y="11353"/>
                    <a:pt x="14669" y="10050"/>
                  </a:cubicBezTo>
                  <a:cubicBezTo>
                    <a:pt x="14646" y="9800"/>
                    <a:pt x="14798" y="9607"/>
                    <a:pt x="14721" y="9332"/>
                  </a:cubicBezTo>
                  <a:cubicBezTo>
                    <a:pt x="14596" y="8886"/>
                    <a:pt x="14617" y="8400"/>
                    <a:pt x="14583" y="7931"/>
                  </a:cubicBezTo>
                  <a:cubicBezTo>
                    <a:pt x="14554" y="7545"/>
                    <a:pt x="14534" y="7158"/>
                    <a:pt x="14511" y="6770"/>
                  </a:cubicBezTo>
                  <a:cubicBezTo>
                    <a:pt x="14473" y="6763"/>
                    <a:pt x="14437" y="6757"/>
                    <a:pt x="14398" y="6752"/>
                  </a:cubicBezTo>
                  <a:cubicBezTo>
                    <a:pt x="14303" y="7119"/>
                    <a:pt x="14208" y="7486"/>
                    <a:pt x="14111" y="7853"/>
                  </a:cubicBezTo>
                  <a:cubicBezTo>
                    <a:pt x="13934" y="7820"/>
                    <a:pt x="13792" y="7792"/>
                    <a:pt x="13702" y="7775"/>
                  </a:cubicBezTo>
                  <a:cubicBezTo>
                    <a:pt x="13656" y="7981"/>
                    <a:pt x="13620" y="8144"/>
                    <a:pt x="13579" y="8326"/>
                  </a:cubicBezTo>
                  <a:cubicBezTo>
                    <a:pt x="13710" y="8342"/>
                    <a:pt x="13841" y="8358"/>
                    <a:pt x="13958" y="8372"/>
                  </a:cubicBezTo>
                  <a:cubicBezTo>
                    <a:pt x="13999" y="8864"/>
                    <a:pt x="13987" y="9299"/>
                    <a:pt x="13564" y="9598"/>
                  </a:cubicBezTo>
                  <a:cubicBezTo>
                    <a:pt x="13511" y="9636"/>
                    <a:pt x="13491" y="9722"/>
                    <a:pt x="13455" y="9786"/>
                  </a:cubicBezTo>
                  <a:cubicBezTo>
                    <a:pt x="13473" y="9801"/>
                    <a:pt x="13489" y="9815"/>
                    <a:pt x="13504" y="9829"/>
                  </a:cubicBezTo>
                  <a:cubicBezTo>
                    <a:pt x="13610" y="9738"/>
                    <a:pt x="13714" y="9648"/>
                    <a:pt x="13879" y="9505"/>
                  </a:cubicBezTo>
                  <a:cubicBezTo>
                    <a:pt x="13834" y="9758"/>
                    <a:pt x="13802" y="9927"/>
                    <a:pt x="13772" y="10094"/>
                  </a:cubicBezTo>
                  <a:cubicBezTo>
                    <a:pt x="13655" y="9786"/>
                    <a:pt x="13496" y="9959"/>
                    <a:pt x="13330" y="10031"/>
                  </a:cubicBezTo>
                  <a:cubicBezTo>
                    <a:pt x="13356" y="10251"/>
                    <a:pt x="13312" y="10470"/>
                    <a:pt x="13548" y="10597"/>
                  </a:cubicBezTo>
                  <a:cubicBezTo>
                    <a:pt x="13610" y="10520"/>
                    <a:pt x="13659" y="10458"/>
                    <a:pt x="13709" y="10397"/>
                  </a:cubicBezTo>
                  <a:cubicBezTo>
                    <a:pt x="13723" y="10475"/>
                    <a:pt x="13751" y="10555"/>
                    <a:pt x="13750" y="10633"/>
                  </a:cubicBezTo>
                  <a:cubicBezTo>
                    <a:pt x="13736" y="11321"/>
                    <a:pt x="13750" y="12010"/>
                    <a:pt x="13689" y="12693"/>
                  </a:cubicBezTo>
                  <a:cubicBezTo>
                    <a:pt x="13636" y="13312"/>
                    <a:pt x="13874" y="13941"/>
                    <a:pt x="13624" y="14553"/>
                  </a:cubicBezTo>
                  <a:close/>
                  <a:moveTo>
                    <a:pt x="16902" y="13213"/>
                  </a:moveTo>
                  <a:cubicBezTo>
                    <a:pt x="16849" y="13254"/>
                    <a:pt x="16791" y="13296"/>
                    <a:pt x="16650" y="13404"/>
                  </a:cubicBezTo>
                  <a:cubicBezTo>
                    <a:pt x="16854" y="13416"/>
                    <a:pt x="16962" y="13424"/>
                    <a:pt x="17064" y="13431"/>
                  </a:cubicBezTo>
                  <a:cubicBezTo>
                    <a:pt x="17008" y="13358"/>
                    <a:pt x="16955" y="13286"/>
                    <a:pt x="16902" y="13213"/>
                  </a:cubicBezTo>
                  <a:close/>
                  <a:moveTo>
                    <a:pt x="16132" y="13083"/>
                  </a:moveTo>
                  <a:cubicBezTo>
                    <a:pt x="16108" y="13233"/>
                    <a:pt x="16080" y="13370"/>
                    <a:pt x="16066" y="13510"/>
                  </a:cubicBezTo>
                  <a:cubicBezTo>
                    <a:pt x="16063" y="13540"/>
                    <a:pt x="16111" y="13575"/>
                    <a:pt x="16146" y="13620"/>
                  </a:cubicBezTo>
                  <a:cubicBezTo>
                    <a:pt x="16236" y="13510"/>
                    <a:pt x="16313" y="13417"/>
                    <a:pt x="16411" y="13300"/>
                  </a:cubicBezTo>
                  <a:cubicBezTo>
                    <a:pt x="16307" y="13219"/>
                    <a:pt x="16225" y="13156"/>
                    <a:pt x="16132" y="13083"/>
                  </a:cubicBezTo>
                  <a:close/>
                  <a:moveTo>
                    <a:pt x="15778" y="13514"/>
                  </a:moveTo>
                  <a:cubicBezTo>
                    <a:pt x="15804" y="13635"/>
                    <a:pt x="15808" y="13704"/>
                    <a:pt x="15838" y="13761"/>
                  </a:cubicBezTo>
                  <a:cubicBezTo>
                    <a:pt x="15850" y="13784"/>
                    <a:pt x="15954" y="13785"/>
                    <a:pt x="15955" y="13780"/>
                  </a:cubicBezTo>
                  <a:cubicBezTo>
                    <a:pt x="15973" y="13713"/>
                    <a:pt x="15995" y="13641"/>
                    <a:pt x="15981" y="13578"/>
                  </a:cubicBezTo>
                  <a:cubicBezTo>
                    <a:pt x="15975" y="13553"/>
                    <a:pt x="15886" y="13546"/>
                    <a:pt x="15778" y="13514"/>
                  </a:cubicBezTo>
                  <a:close/>
                  <a:moveTo>
                    <a:pt x="16346" y="15261"/>
                  </a:moveTo>
                  <a:cubicBezTo>
                    <a:pt x="16264" y="15013"/>
                    <a:pt x="16209" y="14848"/>
                    <a:pt x="16122" y="14582"/>
                  </a:cubicBezTo>
                  <a:cubicBezTo>
                    <a:pt x="15952" y="14938"/>
                    <a:pt x="15952" y="14938"/>
                    <a:pt x="16346" y="15261"/>
                  </a:cubicBezTo>
                  <a:close/>
                  <a:moveTo>
                    <a:pt x="15825" y="15308"/>
                  </a:moveTo>
                  <a:cubicBezTo>
                    <a:pt x="15766" y="15353"/>
                    <a:pt x="15708" y="15397"/>
                    <a:pt x="15648" y="15442"/>
                  </a:cubicBezTo>
                  <a:cubicBezTo>
                    <a:pt x="15682" y="15482"/>
                    <a:pt x="15715" y="15523"/>
                    <a:pt x="15751" y="15564"/>
                  </a:cubicBezTo>
                  <a:cubicBezTo>
                    <a:pt x="15793" y="15496"/>
                    <a:pt x="15838" y="15430"/>
                    <a:pt x="15881" y="15362"/>
                  </a:cubicBezTo>
                  <a:cubicBezTo>
                    <a:pt x="15861" y="15345"/>
                    <a:pt x="15843" y="15327"/>
                    <a:pt x="15825" y="15308"/>
                  </a:cubicBezTo>
                  <a:close/>
                  <a:moveTo>
                    <a:pt x="19172" y="28272"/>
                  </a:moveTo>
                  <a:lnTo>
                    <a:pt x="19192" y="27908"/>
                  </a:lnTo>
                  <a:cubicBezTo>
                    <a:pt x="19154" y="27907"/>
                    <a:pt x="19117" y="27904"/>
                    <a:pt x="19080" y="27903"/>
                  </a:cubicBezTo>
                  <a:cubicBezTo>
                    <a:pt x="19062" y="28017"/>
                    <a:pt x="19042" y="28129"/>
                    <a:pt x="19033" y="28243"/>
                  </a:cubicBezTo>
                  <a:cubicBezTo>
                    <a:pt x="19033" y="28248"/>
                    <a:pt x="19122" y="28260"/>
                    <a:pt x="19172" y="28272"/>
                  </a:cubicBezTo>
                  <a:cubicBezTo>
                    <a:pt x="19172" y="28277"/>
                    <a:pt x="19172" y="28280"/>
                    <a:pt x="19171" y="28286"/>
                  </a:cubicBezTo>
                  <a:cubicBezTo>
                    <a:pt x="19173" y="28285"/>
                    <a:pt x="19175" y="28286"/>
                    <a:pt x="19178" y="28285"/>
                  </a:cubicBezTo>
                  <a:cubicBezTo>
                    <a:pt x="19206" y="28405"/>
                    <a:pt x="19195" y="28562"/>
                    <a:pt x="19432" y="28550"/>
                  </a:cubicBezTo>
                  <a:cubicBezTo>
                    <a:pt x="19372" y="28405"/>
                    <a:pt x="19404" y="28226"/>
                    <a:pt x="19178" y="28285"/>
                  </a:cubicBezTo>
                  <a:cubicBezTo>
                    <a:pt x="19177" y="28280"/>
                    <a:pt x="19177" y="28275"/>
                    <a:pt x="19175" y="28272"/>
                  </a:cubicBezTo>
                  <a:close/>
                  <a:moveTo>
                    <a:pt x="12594" y="13875"/>
                  </a:moveTo>
                  <a:cubicBezTo>
                    <a:pt x="12629" y="14133"/>
                    <a:pt x="12656" y="14336"/>
                    <a:pt x="12683" y="14539"/>
                  </a:cubicBezTo>
                  <a:cubicBezTo>
                    <a:pt x="12819" y="14149"/>
                    <a:pt x="12818" y="14140"/>
                    <a:pt x="12594" y="13875"/>
                  </a:cubicBezTo>
                  <a:close/>
                  <a:moveTo>
                    <a:pt x="7332" y="15470"/>
                  </a:moveTo>
                  <a:cubicBezTo>
                    <a:pt x="7273" y="15676"/>
                    <a:pt x="7236" y="15801"/>
                    <a:pt x="7195" y="15942"/>
                  </a:cubicBezTo>
                  <a:cubicBezTo>
                    <a:pt x="7338" y="15948"/>
                    <a:pt x="7447" y="15953"/>
                    <a:pt x="7540" y="15958"/>
                  </a:cubicBezTo>
                  <a:cubicBezTo>
                    <a:pt x="7612" y="16140"/>
                    <a:pt x="7679" y="16309"/>
                    <a:pt x="7747" y="16478"/>
                  </a:cubicBezTo>
                  <a:cubicBezTo>
                    <a:pt x="7768" y="16473"/>
                    <a:pt x="7790" y="16467"/>
                    <a:pt x="7811" y="16462"/>
                  </a:cubicBezTo>
                  <a:cubicBezTo>
                    <a:pt x="7547" y="14427"/>
                    <a:pt x="7284" y="12393"/>
                    <a:pt x="7019" y="10358"/>
                  </a:cubicBezTo>
                  <a:cubicBezTo>
                    <a:pt x="6997" y="10356"/>
                    <a:pt x="6976" y="10353"/>
                    <a:pt x="6952" y="10351"/>
                  </a:cubicBezTo>
                  <a:cubicBezTo>
                    <a:pt x="6930" y="10442"/>
                    <a:pt x="6906" y="10534"/>
                    <a:pt x="6887" y="10627"/>
                  </a:cubicBezTo>
                  <a:cubicBezTo>
                    <a:pt x="6653" y="11729"/>
                    <a:pt x="6976" y="12785"/>
                    <a:pt x="7161" y="13853"/>
                  </a:cubicBezTo>
                  <a:cubicBezTo>
                    <a:pt x="7203" y="14094"/>
                    <a:pt x="7311" y="14370"/>
                    <a:pt x="7237" y="14577"/>
                  </a:cubicBezTo>
                  <a:cubicBezTo>
                    <a:pt x="7168" y="14771"/>
                    <a:pt x="7194" y="14855"/>
                    <a:pt x="7300" y="14989"/>
                  </a:cubicBezTo>
                  <a:cubicBezTo>
                    <a:pt x="7385" y="15099"/>
                    <a:pt x="7445" y="15230"/>
                    <a:pt x="7535" y="15384"/>
                  </a:cubicBezTo>
                  <a:cubicBezTo>
                    <a:pt x="7190" y="15383"/>
                    <a:pt x="7016" y="15503"/>
                    <a:pt x="7091" y="15652"/>
                  </a:cubicBezTo>
                  <a:cubicBezTo>
                    <a:pt x="7150" y="15607"/>
                    <a:pt x="7206" y="15564"/>
                    <a:pt x="7332" y="15470"/>
                  </a:cubicBezTo>
                  <a:close/>
                  <a:moveTo>
                    <a:pt x="4678" y="29435"/>
                  </a:moveTo>
                  <a:cubicBezTo>
                    <a:pt x="4454" y="28338"/>
                    <a:pt x="4248" y="27236"/>
                    <a:pt x="4023" y="26139"/>
                  </a:cubicBezTo>
                  <a:cubicBezTo>
                    <a:pt x="3965" y="25861"/>
                    <a:pt x="3933" y="25540"/>
                    <a:pt x="3774" y="25327"/>
                  </a:cubicBezTo>
                  <a:cubicBezTo>
                    <a:pt x="3550" y="25027"/>
                    <a:pt x="3866" y="24735"/>
                    <a:pt x="3690" y="24467"/>
                  </a:cubicBezTo>
                  <a:cubicBezTo>
                    <a:pt x="3674" y="24441"/>
                    <a:pt x="3659" y="24413"/>
                    <a:pt x="3647" y="24388"/>
                  </a:cubicBezTo>
                  <a:cubicBezTo>
                    <a:pt x="3566" y="24367"/>
                    <a:pt x="3488" y="24347"/>
                    <a:pt x="3330" y="24306"/>
                  </a:cubicBezTo>
                  <a:cubicBezTo>
                    <a:pt x="3485" y="24231"/>
                    <a:pt x="3550" y="24199"/>
                    <a:pt x="3649" y="24150"/>
                  </a:cubicBezTo>
                  <a:cubicBezTo>
                    <a:pt x="3610" y="23958"/>
                    <a:pt x="3569" y="23754"/>
                    <a:pt x="3529" y="23553"/>
                  </a:cubicBezTo>
                  <a:cubicBezTo>
                    <a:pt x="3447" y="23151"/>
                    <a:pt x="3357" y="22749"/>
                    <a:pt x="3284" y="22346"/>
                  </a:cubicBezTo>
                  <a:cubicBezTo>
                    <a:pt x="3185" y="21794"/>
                    <a:pt x="3102" y="21240"/>
                    <a:pt x="3008" y="20688"/>
                  </a:cubicBezTo>
                  <a:cubicBezTo>
                    <a:pt x="2962" y="20422"/>
                    <a:pt x="2877" y="20159"/>
                    <a:pt x="2866" y="19893"/>
                  </a:cubicBezTo>
                  <a:cubicBezTo>
                    <a:pt x="2857" y="19635"/>
                    <a:pt x="2631" y="19380"/>
                    <a:pt x="2839" y="19117"/>
                  </a:cubicBezTo>
                  <a:cubicBezTo>
                    <a:pt x="2560" y="18890"/>
                    <a:pt x="2772" y="18636"/>
                    <a:pt x="2795" y="18391"/>
                  </a:cubicBezTo>
                  <a:cubicBezTo>
                    <a:pt x="2801" y="18333"/>
                    <a:pt x="2801" y="18262"/>
                    <a:pt x="2777" y="18211"/>
                  </a:cubicBezTo>
                  <a:cubicBezTo>
                    <a:pt x="2617" y="17882"/>
                    <a:pt x="2611" y="17533"/>
                    <a:pt x="2613" y="17178"/>
                  </a:cubicBezTo>
                  <a:cubicBezTo>
                    <a:pt x="2615" y="16861"/>
                    <a:pt x="2603" y="16542"/>
                    <a:pt x="2580" y="16226"/>
                  </a:cubicBezTo>
                  <a:cubicBezTo>
                    <a:pt x="2560" y="15962"/>
                    <a:pt x="2460" y="15688"/>
                    <a:pt x="2503" y="15436"/>
                  </a:cubicBezTo>
                  <a:cubicBezTo>
                    <a:pt x="2549" y="15157"/>
                    <a:pt x="2533" y="14919"/>
                    <a:pt x="2425" y="14666"/>
                  </a:cubicBezTo>
                  <a:cubicBezTo>
                    <a:pt x="2394" y="14594"/>
                    <a:pt x="2474" y="14480"/>
                    <a:pt x="2460" y="14392"/>
                  </a:cubicBezTo>
                  <a:cubicBezTo>
                    <a:pt x="2434" y="14233"/>
                    <a:pt x="2642" y="14120"/>
                    <a:pt x="2587" y="14025"/>
                  </a:cubicBezTo>
                  <a:cubicBezTo>
                    <a:pt x="2475" y="13829"/>
                    <a:pt x="2579" y="13699"/>
                    <a:pt x="2628" y="13535"/>
                  </a:cubicBezTo>
                  <a:cubicBezTo>
                    <a:pt x="2700" y="13291"/>
                    <a:pt x="2752" y="13037"/>
                    <a:pt x="2780" y="12785"/>
                  </a:cubicBezTo>
                  <a:cubicBezTo>
                    <a:pt x="2805" y="12562"/>
                    <a:pt x="2754" y="12515"/>
                    <a:pt x="2483" y="12376"/>
                  </a:cubicBezTo>
                  <a:cubicBezTo>
                    <a:pt x="2719" y="12081"/>
                    <a:pt x="2693" y="11744"/>
                    <a:pt x="2670" y="11391"/>
                  </a:cubicBezTo>
                  <a:cubicBezTo>
                    <a:pt x="2652" y="11066"/>
                    <a:pt x="2481" y="10763"/>
                    <a:pt x="2579" y="10412"/>
                  </a:cubicBezTo>
                  <a:cubicBezTo>
                    <a:pt x="2622" y="10251"/>
                    <a:pt x="2507" y="10045"/>
                    <a:pt x="2450" y="9805"/>
                  </a:cubicBezTo>
                  <a:cubicBezTo>
                    <a:pt x="2273" y="10094"/>
                    <a:pt x="2142" y="10311"/>
                    <a:pt x="2013" y="10525"/>
                  </a:cubicBezTo>
                  <a:cubicBezTo>
                    <a:pt x="2043" y="10923"/>
                    <a:pt x="2446" y="11229"/>
                    <a:pt x="2136" y="11630"/>
                  </a:cubicBezTo>
                  <a:cubicBezTo>
                    <a:pt x="2127" y="11641"/>
                    <a:pt x="2146" y="11688"/>
                    <a:pt x="2165" y="11701"/>
                  </a:cubicBezTo>
                  <a:cubicBezTo>
                    <a:pt x="2362" y="11850"/>
                    <a:pt x="2188" y="12016"/>
                    <a:pt x="2115" y="12053"/>
                  </a:cubicBezTo>
                  <a:cubicBezTo>
                    <a:pt x="1644" y="12293"/>
                    <a:pt x="1664" y="12728"/>
                    <a:pt x="1658" y="13141"/>
                  </a:cubicBezTo>
                  <a:cubicBezTo>
                    <a:pt x="1643" y="13969"/>
                    <a:pt x="1643" y="14798"/>
                    <a:pt x="1660" y="15626"/>
                  </a:cubicBezTo>
                  <a:cubicBezTo>
                    <a:pt x="1674" y="16349"/>
                    <a:pt x="1670" y="17075"/>
                    <a:pt x="1761" y="17791"/>
                  </a:cubicBezTo>
                  <a:cubicBezTo>
                    <a:pt x="1961" y="19382"/>
                    <a:pt x="2210" y="20969"/>
                    <a:pt x="2448" y="22556"/>
                  </a:cubicBezTo>
                  <a:cubicBezTo>
                    <a:pt x="2560" y="23303"/>
                    <a:pt x="2668" y="24051"/>
                    <a:pt x="2823" y="24790"/>
                  </a:cubicBezTo>
                  <a:cubicBezTo>
                    <a:pt x="3034" y="25794"/>
                    <a:pt x="3279" y="26790"/>
                    <a:pt x="3525" y="27787"/>
                  </a:cubicBezTo>
                  <a:cubicBezTo>
                    <a:pt x="3777" y="28800"/>
                    <a:pt x="4033" y="29813"/>
                    <a:pt x="4320" y="30818"/>
                  </a:cubicBezTo>
                  <a:cubicBezTo>
                    <a:pt x="4566" y="31681"/>
                    <a:pt x="4856" y="32532"/>
                    <a:pt x="5132" y="33386"/>
                  </a:cubicBezTo>
                  <a:cubicBezTo>
                    <a:pt x="5268" y="33806"/>
                    <a:pt x="5414" y="34220"/>
                    <a:pt x="5554" y="34637"/>
                  </a:cubicBezTo>
                  <a:cubicBezTo>
                    <a:pt x="5591" y="34629"/>
                    <a:pt x="5628" y="34620"/>
                    <a:pt x="5665" y="34610"/>
                  </a:cubicBezTo>
                  <a:cubicBezTo>
                    <a:pt x="5605" y="34170"/>
                    <a:pt x="5567" y="33725"/>
                    <a:pt x="5480" y="33288"/>
                  </a:cubicBezTo>
                  <a:cubicBezTo>
                    <a:pt x="5222" y="32002"/>
                    <a:pt x="4941" y="30721"/>
                    <a:pt x="4678" y="29435"/>
                  </a:cubicBezTo>
                  <a:close/>
                  <a:moveTo>
                    <a:pt x="3117" y="18724"/>
                  </a:moveTo>
                  <a:cubicBezTo>
                    <a:pt x="3158" y="18851"/>
                    <a:pt x="3200" y="18979"/>
                    <a:pt x="3240" y="19106"/>
                  </a:cubicBezTo>
                  <a:cubicBezTo>
                    <a:pt x="3236" y="19111"/>
                    <a:pt x="3232" y="19118"/>
                    <a:pt x="3227" y="19123"/>
                  </a:cubicBezTo>
                  <a:cubicBezTo>
                    <a:pt x="3231" y="19135"/>
                    <a:pt x="3233" y="19146"/>
                    <a:pt x="3237" y="19156"/>
                  </a:cubicBezTo>
                  <a:cubicBezTo>
                    <a:pt x="3137" y="19449"/>
                    <a:pt x="3195" y="20048"/>
                    <a:pt x="3381" y="20412"/>
                  </a:cubicBezTo>
                  <a:cubicBezTo>
                    <a:pt x="3434" y="19956"/>
                    <a:pt x="3360" y="19553"/>
                    <a:pt x="3237" y="19156"/>
                  </a:cubicBezTo>
                  <a:cubicBezTo>
                    <a:pt x="3241" y="19147"/>
                    <a:pt x="3242" y="19133"/>
                    <a:pt x="3246" y="19125"/>
                  </a:cubicBezTo>
                  <a:cubicBezTo>
                    <a:pt x="3243" y="19118"/>
                    <a:pt x="3242" y="19111"/>
                    <a:pt x="3240" y="19105"/>
                  </a:cubicBezTo>
                  <a:cubicBezTo>
                    <a:pt x="3360" y="18954"/>
                    <a:pt x="3288" y="18827"/>
                    <a:pt x="3220" y="18699"/>
                  </a:cubicBezTo>
                  <a:cubicBezTo>
                    <a:pt x="3186" y="18708"/>
                    <a:pt x="3153" y="18715"/>
                    <a:pt x="3117" y="18724"/>
                  </a:cubicBezTo>
                  <a:close/>
                  <a:moveTo>
                    <a:pt x="6057" y="24858"/>
                  </a:moveTo>
                  <a:cubicBezTo>
                    <a:pt x="6040" y="24892"/>
                    <a:pt x="6024" y="24926"/>
                    <a:pt x="6008" y="24961"/>
                  </a:cubicBezTo>
                  <a:cubicBezTo>
                    <a:pt x="6046" y="24977"/>
                    <a:pt x="6085" y="25000"/>
                    <a:pt x="6125" y="25009"/>
                  </a:cubicBezTo>
                  <a:cubicBezTo>
                    <a:pt x="6133" y="25011"/>
                    <a:pt x="6151" y="24960"/>
                    <a:pt x="6171" y="24919"/>
                  </a:cubicBezTo>
                  <a:cubicBezTo>
                    <a:pt x="6134" y="24899"/>
                    <a:pt x="6095" y="24878"/>
                    <a:pt x="6057" y="24858"/>
                  </a:cubicBezTo>
                  <a:close/>
                  <a:moveTo>
                    <a:pt x="5992" y="25615"/>
                  </a:moveTo>
                  <a:cubicBezTo>
                    <a:pt x="6031" y="25758"/>
                    <a:pt x="6044" y="25853"/>
                    <a:pt x="6083" y="25935"/>
                  </a:cubicBezTo>
                  <a:cubicBezTo>
                    <a:pt x="6200" y="26181"/>
                    <a:pt x="6425" y="26421"/>
                    <a:pt x="6426" y="26664"/>
                  </a:cubicBezTo>
                  <a:cubicBezTo>
                    <a:pt x="6430" y="26973"/>
                    <a:pt x="6554" y="27241"/>
                    <a:pt x="6583" y="27533"/>
                  </a:cubicBezTo>
                  <a:cubicBezTo>
                    <a:pt x="6622" y="27913"/>
                    <a:pt x="6692" y="28293"/>
                    <a:pt x="6798" y="28658"/>
                  </a:cubicBezTo>
                  <a:cubicBezTo>
                    <a:pt x="7054" y="29533"/>
                    <a:pt x="7332" y="30401"/>
                    <a:pt x="7611" y="31269"/>
                  </a:cubicBezTo>
                  <a:cubicBezTo>
                    <a:pt x="7796" y="31844"/>
                    <a:pt x="7999" y="32414"/>
                    <a:pt x="8195" y="32985"/>
                  </a:cubicBezTo>
                  <a:lnTo>
                    <a:pt x="8276" y="32958"/>
                  </a:lnTo>
                  <a:cubicBezTo>
                    <a:pt x="8144" y="32398"/>
                    <a:pt x="8061" y="31822"/>
                    <a:pt x="7870" y="31282"/>
                  </a:cubicBezTo>
                  <a:cubicBezTo>
                    <a:pt x="7301" y="29680"/>
                    <a:pt x="7078" y="27991"/>
                    <a:pt x="6581" y="26372"/>
                  </a:cubicBezTo>
                  <a:cubicBezTo>
                    <a:pt x="6507" y="26130"/>
                    <a:pt x="6394" y="25900"/>
                    <a:pt x="6277" y="25678"/>
                  </a:cubicBezTo>
                  <a:cubicBezTo>
                    <a:pt x="6253" y="25633"/>
                    <a:pt x="6124" y="25642"/>
                    <a:pt x="5992" y="25615"/>
                  </a:cubicBezTo>
                  <a:close/>
                  <a:moveTo>
                    <a:pt x="6569" y="16616"/>
                  </a:moveTo>
                  <a:cubicBezTo>
                    <a:pt x="6533" y="16444"/>
                    <a:pt x="6501" y="16271"/>
                    <a:pt x="6467" y="16098"/>
                  </a:cubicBezTo>
                  <a:cubicBezTo>
                    <a:pt x="6188" y="16744"/>
                    <a:pt x="6175" y="17389"/>
                    <a:pt x="6320" y="18036"/>
                  </a:cubicBezTo>
                  <a:cubicBezTo>
                    <a:pt x="6520" y="18928"/>
                    <a:pt x="6749" y="19815"/>
                    <a:pt x="6936" y="20711"/>
                  </a:cubicBezTo>
                  <a:cubicBezTo>
                    <a:pt x="7352" y="22709"/>
                    <a:pt x="7729" y="24715"/>
                    <a:pt x="8159" y="26709"/>
                  </a:cubicBezTo>
                  <a:cubicBezTo>
                    <a:pt x="8460" y="28106"/>
                    <a:pt x="8817" y="29492"/>
                    <a:pt x="9162" y="30879"/>
                  </a:cubicBezTo>
                  <a:cubicBezTo>
                    <a:pt x="9284" y="31372"/>
                    <a:pt x="9422" y="31862"/>
                    <a:pt x="9594" y="32338"/>
                  </a:cubicBezTo>
                  <a:cubicBezTo>
                    <a:pt x="9811" y="32937"/>
                    <a:pt x="10083" y="33516"/>
                    <a:pt x="10308" y="34114"/>
                  </a:cubicBezTo>
                  <a:cubicBezTo>
                    <a:pt x="10583" y="34848"/>
                    <a:pt x="10820" y="35595"/>
                    <a:pt x="11098" y="36327"/>
                  </a:cubicBezTo>
                  <a:cubicBezTo>
                    <a:pt x="11415" y="37158"/>
                    <a:pt x="11758" y="37979"/>
                    <a:pt x="12088" y="38806"/>
                  </a:cubicBezTo>
                  <a:cubicBezTo>
                    <a:pt x="12112" y="38864"/>
                    <a:pt x="12159" y="38937"/>
                    <a:pt x="12144" y="38986"/>
                  </a:cubicBezTo>
                  <a:cubicBezTo>
                    <a:pt x="12000" y="39443"/>
                    <a:pt x="12394" y="39614"/>
                    <a:pt x="12667" y="39887"/>
                  </a:cubicBezTo>
                  <a:cubicBezTo>
                    <a:pt x="12680" y="39692"/>
                    <a:pt x="12724" y="39492"/>
                    <a:pt x="12698" y="39303"/>
                  </a:cubicBezTo>
                  <a:cubicBezTo>
                    <a:pt x="12665" y="39070"/>
                    <a:pt x="12577" y="38844"/>
                    <a:pt x="12504" y="38616"/>
                  </a:cubicBezTo>
                  <a:cubicBezTo>
                    <a:pt x="12208" y="37707"/>
                    <a:pt x="11902" y="36798"/>
                    <a:pt x="11613" y="35885"/>
                  </a:cubicBezTo>
                  <a:cubicBezTo>
                    <a:pt x="11464" y="35413"/>
                    <a:pt x="11357" y="34929"/>
                    <a:pt x="11204" y="34460"/>
                  </a:cubicBezTo>
                  <a:cubicBezTo>
                    <a:pt x="11067" y="34037"/>
                    <a:pt x="10884" y="33630"/>
                    <a:pt x="10742" y="33208"/>
                  </a:cubicBezTo>
                  <a:cubicBezTo>
                    <a:pt x="10649" y="32936"/>
                    <a:pt x="10589" y="32651"/>
                    <a:pt x="10523" y="32371"/>
                  </a:cubicBezTo>
                  <a:cubicBezTo>
                    <a:pt x="10433" y="31989"/>
                    <a:pt x="10372" y="31597"/>
                    <a:pt x="10259" y="31222"/>
                  </a:cubicBezTo>
                  <a:cubicBezTo>
                    <a:pt x="10066" y="30578"/>
                    <a:pt x="9842" y="29943"/>
                    <a:pt x="9634" y="29305"/>
                  </a:cubicBezTo>
                  <a:cubicBezTo>
                    <a:pt x="9535" y="29000"/>
                    <a:pt x="9431" y="28698"/>
                    <a:pt x="9352" y="28390"/>
                  </a:cubicBezTo>
                  <a:cubicBezTo>
                    <a:pt x="9117" y="27477"/>
                    <a:pt x="8898" y="26560"/>
                    <a:pt x="8660" y="25647"/>
                  </a:cubicBezTo>
                  <a:cubicBezTo>
                    <a:pt x="8394" y="24623"/>
                    <a:pt x="8096" y="23607"/>
                    <a:pt x="7846" y="22580"/>
                  </a:cubicBezTo>
                  <a:cubicBezTo>
                    <a:pt x="7614" y="21632"/>
                    <a:pt x="7432" y="20673"/>
                    <a:pt x="7228" y="19720"/>
                  </a:cubicBezTo>
                  <a:cubicBezTo>
                    <a:pt x="7008" y="18683"/>
                    <a:pt x="6788" y="17651"/>
                    <a:pt x="6569" y="16616"/>
                  </a:cubicBezTo>
                  <a:close/>
                  <a:moveTo>
                    <a:pt x="13486" y="27148"/>
                  </a:moveTo>
                  <a:cubicBezTo>
                    <a:pt x="13288" y="27188"/>
                    <a:pt x="13206" y="27205"/>
                    <a:pt x="13125" y="27222"/>
                  </a:cubicBezTo>
                  <a:cubicBezTo>
                    <a:pt x="13124" y="27254"/>
                    <a:pt x="13121" y="27287"/>
                    <a:pt x="13120" y="27320"/>
                  </a:cubicBezTo>
                  <a:cubicBezTo>
                    <a:pt x="13172" y="27336"/>
                    <a:pt x="13231" y="27378"/>
                    <a:pt x="13271" y="27362"/>
                  </a:cubicBezTo>
                  <a:cubicBezTo>
                    <a:pt x="13324" y="27343"/>
                    <a:pt x="13361" y="27278"/>
                    <a:pt x="13486" y="27148"/>
                  </a:cubicBezTo>
                  <a:close/>
                  <a:moveTo>
                    <a:pt x="14882" y="28097"/>
                  </a:moveTo>
                  <a:cubicBezTo>
                    <a:pt x="14656" y="28085"/>
                    <a:pt x="14656" y="28085"/>
                    <a:pt x="14590" y="28272"/>
                  </a:cubicBezTo>
                  <a:cubicBezTo>
                    <a:pt x="14697" y="28206"/>
                    <a:pt x="14767" y="28165"/>
                    <a:pt x="14882" y="28097"/>
                  </a:cubicBezTo>
                  <a:close/>
                  <a:moveTo>
                    <a:pt x="22038" y="37678"/>
                  </a:moveTo>
                  <a:cubicBezTo>
                    <a:pt x="21873" y="37660"/>
                    <a:pt x="21735" y="37762"/>
                    <a:pt x="21611" y="37746"/>
                  </a:cubicBezTo>
                  <a:cubicBezTo>
                    <a:pt x="21444" y="37725"/>
                    <a:pt x="21290" y="37610"/>
                    <a:pt x="21076" y="37510"/>
                  </a:cubicBezTo>
                  <a:cubicBezTo>
                    <a:pt x="21157" y="37812"/>
                    <a:pt x="21202" y="38057"/>
                    <a:pt x="21479" y="38096"/>
                  </a:cubicBezTo>
                  <a:cubicBezTo>
                    <a:pt x="21688" y="37941"/>
                    <a:pt x="21863" y="37809"/>
                    <a:pt x="22038" y="37678"/>
                  </a:cubicBezTo>
                  <a:close/>
                  <a:moveTo>
                    <a:pt x="21919" y="37141"/>
                  </a:moveTo>
                  <a:cubicBezTo>
                    <a:pt x="21756" y="37225"/>
                    <a:pt x="21593" y="37309"/>
                    <a:pt x="21409" y="37405"/>
                  </a:cubicBezTo>
                  <a:cubicBezTo>
                    <a:pt x="21738" y="37597"/>
                    <a:pt x="21777" y="37267"/>
                    <a:pt x="21919" y="37141"/>
                  </a:cubicBezTo>
                  <a:close/>
                  <a:moveTo>
                    <a:pt x="12935" y="25190"/>
                  </a:moveTo>
                  <a:cubicBezTo>
                    <a:pt x="13199" y="25069"/>
                    <a:pt x="13151" y="24857"/>
                    <a:pt x="13046" y="24678"/>
                  </a:cubicBezTo>
                  <a:cubicBezTo>
                    <a:pt x="12748" y="24175"/>
                    <a:pt x="12790" y="23592"/>
                    <a:pt x="12631" y="23058"/>
                  </a:cubicBezTo>
                  <a:cubicBezTo>
                    <a:pt x="12562" y="22824"/>
                    <a:pt x="12488" y="22586"/>
                    <a:pt x="12461" y="22346"/>
                  </a:cubicBezTo>
                  <a:cubicBezTo>
                    <a:pt x="12433" y="22105"/>
                    <a:pt x="12449" y="21860"/>
                    <a:pt x="12360" y="21628"/>
                  </a:cubicBezTo>
                  <a:cubicBezTo>
                    <a:pt x="12322" y="21523"/>
                    <a:pt x="12258" y="21424"/>
                    <a:pt x="12239" y="21317"/>
                  </a:cubicBezTo>
                  <a:cubicBezTo>
                    <a:pt x="12053" y="20224"/>
                    <a:pt x="11859" y="19131"/>
                    <a:pt x="11699" y="18035"/>
                  </a:cubicBezTo>
                  <a:cubicBezTo>
                    <a:pt x="11608" y="17410"/>
                    <a:pt x="11598" y="16771"/>
                    <a:pt x="11513" y="16145"/>
                  </a:cubicBezTo>
                  <a:cubicBezTo>
                    <a:pt x="11352" y="14959"/>
                    <a:pt x="11152" y="13780"/>
                    <a:pt x="10988" y="12596"/>
                  </a:cubicBezTo>
                  <a:cubicBezTo>
                    <a:pt x="10862" y="11679"/>
                    <a:pt x="10742" y="10759"/>
                    <a:pt x="10666" y="9836"/>
                  </a:cubicBezTo>
                  <a:cubicBezTo>
                    <a:pt x="10639" y="9507"/>
                    <a:pt x="10513" y="9237"/>
                    <a:pt x="10354" y="8937"/>
                  </a:cubicBezTo>
                  <a:cubicBezTo>
                    <a:pt x="10285" y="9108"/>
                    <a:pt x="10292" y="9283"/>
                    <a:pt x="10290" y="9456"/>
                  </a:cubicBezTo>
                  <a:cubicBezTo>
                    <a:pt x="10268" y="10512"/>
                    <a:pt x="10234" y="11569"/>
                    <a:pt x="10223" y="12625"/>
                  </a:cubicBezTo>
                  <a:cubicBezTo>
                    <a:pt x="10218" y="13230"/>
                    <a:pt x="10195" y="13843"/>
                    <a:pt x="10276" y="14438"/>
                  </a:cubicBezTo>
                  <a:cubicBezTo>
                    <a:pt x="10424" y="15497"/>
                    <a:pt x="10646" y="16546"/>
                    <a:pt x="10832" y="17601"/>
                  </a:cubicBezTo>
                  <a:cubicBezTo>
                    <a:pt x="10849" y="17708"/>
                    <a:pt x="10846" y="17825"/>
                    <a:pt x="10826" y="17930"/>
                  </a:cubicBezTo>
                  <a:cubicBezTo>
                    <a:pt x="10785" y="18127"/>
                    <a:pt x="10823" y="18282"/>
                    <a:pt x="10917" y="18468"/>
                  </a:cubicBezTo>
                  <a:cubicBezTo>
                    <a:pt x="11039" y="18709"/>
                    <a:pt x="11058" y="19001"/>
                    <a:pt x="11133" y="19268"/>
                  </a:cubicBezTo>
                  <a:cubicBezTo>
                    <a:pt x="11249" y="19690"/>
                    <a:pt x="11185" y="20147"/>
                    <a:pt x="11393" y="20554"/>
                  </a:cubicBezTo>
                  <a:cubicBezTo>
                    <a:pt x="11478" y="20721"/>
                    <a:pt x="11499" y="20920"/>
                    <a:pt x="11548" y="21107"/>
                  </a:cubicBezTo>
                  <a:cubicBezTo>
                    <a:pt x="11586" y="21095"/>
                    <a:pt x="11639" y="21076"/>
                    <a:pt x="11751" y="21040"/>
                  </a:cubicBezTo>
                  <a:cubicBezTo>
                    <a:pt x="11750" y="21215"/>
                    <a:pt x="11760" y="21365"/>
                    <a:pt x="11740" y="21509"/>
                  </a:cubicBezTo>
                  <a:cubicBezTo>
                    <a:pt x="11732" y="21582"/>
                    <a:pt x="11666" y="21648"/>
                    <a:pt x="11626" y="21717"/>
                  </a:cubicBezTo>
                  <a:cubicBezTo>
                    <a:pt x="11719" y="21720"/>
                    <a:pt x="11815" y="21722"/>
                    <a:pt x="11909" y="21726"/>
                  </a:cubicBezTo>
                  <a:cubicBezTo>
                    <a:pt x="12102" y="22139"/>
                    <a:pt x="11570" y="22602"/>
                    <a:pt x="11999" y="23009"/>
                  </a:cubicBezTo>
                  <a:cubicBezTo>
                    <a:pt x="12050" y="22920"/>
                    <a:pt x="12097" y="22836"/>
                    <a:pt x="12176" y="22695"/>
                  </a:cubicBezTo>
                  <a:cubicBezTo>
                    <a:pt x="12334" y="23054"/>
                    <a:pt x="12537" y="23334"/>
                    <a:pt x="12275" y="23666"/>
                  </a:cubicBezTo>
                  <a:cubicBezTo>
                    <a:pt x="12279" y="23763"/>
                    <a:pt x="12284" y="23861"/>
                    <a:pt x="12287" y="23957"/>
                  </a:cubicBezTo>
                  <a:cubicBezTo>
                    <a:pt x="12336" y="24218"/>
                    <a:pt x="12396" y="24477"/>
                    <a:pt x="12428" y="24739"/>
                  </a:cubicBezTo>
                  <a:cubicBezTo>
                    <a:pt x="12467" y="25050"/>
                    <a:pt x="12539" y="25153"/>
                    <a:pt x="12865" y="25262"/>
                  </a:cubicBezTo>
                  <a:cubicBezTo>
                    <a:pt x="12520" y="25564"/>
                    <a:pt x="12562" y="25722"/>
                    <a:pt x="13027" y="25939"/>
                  </a:cubicBezTo>
                  <a:cubicBezTo>
                    <a:pt x="13094" y="26170"/>
                    <a:pt x="13156" y="26389"/>
                    <a:pt x="13228" y="26640"/>
                  </a:cubicBezTo>
                  <a:cubicBezTo>
                    <a:pt x="13340" y="26586"/>
                    <a:pt x="13442" y="26535"/>
                    <a:pt x="13547" y="26484"/>
                  </a:cubicBezTo>
                  <a:cubicBezTo>
                    <a:pt x="13334" y="26122"/>
                    <a:pt x="13076" y="25830"/>
                    <a:pt x="13097" y="25414"/>
                  </a:cubicBezTo>
                  <a:cubicBezTo>
                    <a:pt x="13099" y="25341"/>
                    <a:pt x="12991" y="25264"/>
                    <a:pt x="12935" y="25190"/>
                  </a:cubicBezTo>
                  <a:close/>
                  <a:moveTo>
                    <a:pt x="13102" y="24315"/>
                  </a:moveTo>
                  <a:cubicBezTo>
                    <a:pt x="13254" y="24653"/>
                    <a:pt x="13389" y="24949"/>
                    <a:pt x="13525" y="25253"/>
                  </a:cubicBezTo>
                  <a:cubicBezTo>
                    <a:pt x="13834" y="25076"/>
                    <a:pt x="13543" y="24898"/>
                    <a:pt x="13573" y="24746"/>
                  </a:cubicBezTo>
                  <a:cubicBezTo>
                    <a:pt x="13651" y="24688"/>
                    <a:pt x="13713" y="24642"/>
                    <a:pt x="13791" y="24584"/>
                  </a:cubicBezTo>
                  <a:cubicBezTo>
                    <a:pt x="13553" y="24491"/>
                    <a:pt x="13358" y="24415"/>
                    <a:pt x="13102" y="24315"/>
                  </a:cubicBezTo>
                  <a:close/>
                  <a:moveTo>
                    <a:pt x="13590" y="25908"/>
                  </a:moveTo>
                  <a:cubicBezTo>
                    <a:pt x="14118" y="25600"/>
                    <a:pt x="14118" y="25600"/>
                    <a:pt x="13991" y="25169"/>
                  </a:cubicBezTo>
                  <a:cubicBezTo>
                    <a:pt x="13937" y="25303"/>
                    <a:pt x="13896" y="25467"/>
                    <a:pt x="13864" y="25466"/>
                  </a:cubicBezTo>
                  <a:cubicBezTo>
                    <a:pt x="13486" y="25451"/>
                    <a:pt x="13682" y="25717"/>
                    <a:pt x="13590" y="25908"/>
                  </a:cubicBezTo>
                  <a:close/>
                  <a:moveTo>
                    <a:pt x="21406" y="35292"/>
                  </a:moveTo>
                  <a:cubicBezTo>
                    <a:pt x="21344" y="35233"/>
                    <a:pt x="21281" y="35173"/>
                    <a:pt x="21219" y="35114"/>
                  </a:cubicBezTo>
                  <a:cubicBezTo>
                    <a:pt x="21188" y="35150"/>
                    <a:pt x="21154" y="35183"/>
                    <a:pt x="21123" y="35218"/>
                  </a:cubicBezTo>
                  <a:cubicBezTo>
                    <a:pt x="21185" y="35271"/>
                    <a:pt x="21245" y="35329"/>
                    <a:pt x="21313" y="35374"/>
                  </a:cubicBezTo>
                  <a:cubicBezTo>
                    <a:pt x="21320" y="35380"/>
                    <a:pt x="21373" y="35322"/>
                    <a:pt x="21406" y="35292"/>
                  </a:cubicBezTo>
                  <a:close/>
                  <a:moveTo>
                    <a:pt x="22413" y="36765"/>
                  </a:moveTo>
                  <a:cubicBezTo>
                    <a:pt x="22575" y="36757"/>
                    <a:pt x="22669" y="36760"/>
                    <a:pt x="22760" y="36744"/>
                  </a:cubicBezTo>
                  <a:cubicBezTo>
                    <a:pt x="22775" y="36741"/>
                    <a:pt x="22779" y="36663"/>
                    <a:pt x="22794" y="36582"/>
                  </a:cubicBezTo>
                  <a:cubicBezTo>
                    <a:pt x="22699" y="36588"/>
                    <a:pt x="22623" y="36582"/>
                    <a:pt x="22554" y="36599"/>
                  </a:cubicBezTo>
                  <a:cubicBezTo>
                    <a:pt x="22519" y="36609"/>
                    <a:pt x="22498" y="36662"/>
                    <a:pt x="22413" y="36765"/>
                  </a:cubicBezTo>
                  <a:close/>
                  <a:moveTo>
                    <a:pt x="21571" y="34243"/>
                  </a:moveTo>
                  <a:cubicBezTo>
                    <a:pt x="21524" y="33998"/>
                    <a:pt x="21486" y="33796"/>
                    <a:pt x="21437" y="33542"/>
                  </a:cubicBezTo>
                  <a:cubicBezTo>
                    <a:pt x="21158" y="33789"/>
                    <a:pt x="21391" y="34165"/>
                    <a:pt x="21055" y="34338"/>
                  </a:cubicBezTo>
                  <a:lnTo>
                    <a:pt x="21138" y="34421"/>
                  </a:lnTo>
                  <a:cubicBezTo>
                    <a:pt x="21279" y="34362"/>
                    <a:pt x="21423" y="34303"/>
                    <a:pt x="21571" y="34243"/>
                  </a:cubicBezTo>
                  <a:close/>
                  <a:moveTo>
                    <a:pt x="22149" y="34172"/>
                  </a:moveTo>
                  <a:cubicBezTo>
                    <a:pt x="21543" y="34317"/>
                    <a:pt x="21543" y="34317"/>
                    <a:pt x="21743" y="34685"/>
                  </a:cubicBezTo>
                  <a:cubicBezTo>
                    <a:pt x="21861" y="34537"/>
                    <a:pt x="21970" y="34399"/>
                    <a:pt x="22149" y="34172"/>
                  </a:cubicBezTo>
                  <a:close/>
                  <a:moveTo>
                    <a:pt x="20757" y="21012"/>
                  </a:moveTo>
                  <a:cubicBezTo>
                    <a:pt x="20681" y="20928"/>
                    <a:pt x="20606" y="20844"/>
                    <a:pt x="20538" y="20768"/>
                  </a:cubicBezTo>
                  <a:cubicBezTo>
                    <a:pt x="20490" y="20793"/>
                    <a:pt x="20477" y="20798"/>
                    <a:pt x="20465" y="20805"/>
                  </a:cubicBezTo>
                  <a:cubicBezTo>
                    <a:pt x="20473" y="20818"/>
                    <a:pt x="20482" y="20833"/>
                    <a:pt x="20490" y="20845"/>
                  </a:cubicBezTo>
                  <a:cubicBezTo>
                    <a:pt x="20529" y="20913"/>
                    <a:pt x="20565" y="20984"/>
                    <a:pt x="20611" y="21045"/>
                  </a:cubicBezTo>
                  <a:cubicBezTo>
                    <a:pt x="20636" y="21081"/>
                    <a:pt x="20679" y="21103"/>
                    <a:pt x="20713" y="21131"/>
                  </a:cubicBezTo>
                  <a:cubicBezTo>
                    <a:pt x="20726" y="21091"/>
                    <a:pt x="20742" y="21051"/>
                    <a:pt x="20757" y="21012"/>
                  </a:cubicBezTo>
                  <a:close/>
                  <a:moveTo>
                    <a:pt x="20529" y="19369"/>
                  </a:moveTo>
                  <a:cubicBezTo>
                    <a:pt x="20413" y="19361"/>
                    <a:pt x="20297" y="19355"/>
                    <a:pt x="20180" y="19349"/>
                  </a:cubicBezTo>
                  <a:cubicBezTo>
                    <a:pt x="20179" y="19378"/>
                    <a:pt x="20178" y="19410"/>
                    <a:pt x="20176" y="19440"/>
                  </a:cubicBezTo>
                  <a:cubicBezTo>
                    <a:pt x="20294" y="19445"/>
                    <a:pt x="20409" y="19450"/>
                    <a:pt x="20525" y="19455"/>
                  </a:cubicBezTo>
                  <a:cubicBezTo>
                    <a:pt x="20527" y="19426"/>
                    <a:pt x="20528" y="19397"/>
                    <a:pt x="20529" y="19369"/>
                  </a:cubicBezTo>
                  <a:close/>
                  <a:moveTo>
                    <a:pt x="18310" y="7067"/>
                  </a:moveTo>
                  <a:cubicBezTo>
                    <a:pt x="17934" y="7423"/>
                    <a:pt x="18011" y="8018"/>
                    <a:pt x="17593" y="8148"/>
                  </a:cubicBezTo>
                  <a:cubicBezTo>
                    <a:pt x="17542" y="8409"/>
                    <a:pt x="17442" y="8614"/>
                    <a:pt x="17477" y="8793"/>
                  </a:cubicBezTo>
                  <a:cubicBezTo>
                    <a:pt x="17549" y="9144"/>
                    <a:pt x="17427" y="9372"/>
                    <a:pt x="17050" y="9587"/>
                  </a:cubicBezTo>
                  <a:cubicBezTo>
                    <a:pt x="17428" y="9625"/>
                    <a:pt x="17345" y="9835"/>
                    <a:pt x="17328" y="9998"/>
                  </a:cubicBezTo>
                  <a:cubicBezTo>
                    <a:pt x="17262" y="10614"/>
                    <a:pt x="17180" y="11231"/>
                    <a:pt x="17106" y="11826"/>
                  </a:cubicBezTo>
                  <a:cubicBezTo>
                    <a:pt x="16976" y="11902"/>
                    <a:pt x="16846" y="11978"/>
                    <a:pt x="16717" y="12054"/>
                  </a:cubicBezTo>
                  <a:cubicBezTo>
                    <a:pt x="16914" y="12373"/>
                    <a:pt x="16944" y="12466"/>
                    <a:pt x="16806" y="12792"/>
                  </a:cubicBezTo>
                  <a:cubicBezTo>
                    <a:pt x="16728" y="12979"/>
                    <a:pt x="16767" y="13088"/>
                    <a:pt x="16898" y="13196"/>
                  </a:cubicBezTo>
                  <a:cubicBezTo>
                    <a:pt x="16949" y="13130"/>
                    <a:pt x="17001" y="13061"/>
                    <a:pt x="17119" y="12905"/>
                  </a:cubicBezTo>
                  <a:cubicBezTo>
                    <a:pt x="17100" y="13149"/>
                    <a:pt x="17089" y="13291"/>
                    <a:pt x="17078" y="13430"/>
                  </a:cubicBezTo>
                  <a:lnTo>
                    <a:pt x="17084" y="13430"/>
                  </a:lnTo>
                  <a:cubicBezTo>
                    <a:pt x="17099" y="13473"/>
                    <a:pt x="17139" y="13531"/>
                    <a:pt x="17124" y="13562"/>
                  </a:cubicBezTo>
                  <a:cubicBezTo>
                    <a:pt x="17048" y="13716"/>
                    <a:pt x="16962" y="13865"/>
                    <a:pt x="16872" y="14013"/>
                  </a:cubicBezTo>
                  <a:cubicBezTo>
                    <a:pt x="16717" y="14265"/>
                    <a:pt x="17146" y="14238"/>
                    <a:pt x="17076" y="14454"/>
                  </a:cubicBezTo>
                  <a:cubicBezTo>
                    <a:pt x="17029" y="14599"/>
                    <a:pt x="17008" y="14751"/>
                    <a:pt x="16966" y="14897"/>
                  </a:cubicBezTo>
                  <a:cubicBezTo>
                    <a:pt x="16908" y="15086"/>
                    <a:pt x="16748" y="15296"/>
                    <a:pt x="17105" y="15370"/>
                  </a:cubicBezTo>
                  <a:cubicBezTo>
                    <a:pt x="17144" y="15378"/>
                    <a:pt x="17201" y="15520"/>
                    <a:pt x="17178" y="15561"/>
                  </a:cubicBezTo>
                  <a:cubicBezTo>
                    <a:pt x="17033" y="15831"/>
                    <a:pt x="17193" y="16011"/>
                    <a:pt x="17336" y="16202"/>
                  </a:cubicBezTo>
                  <a:cubicBezTo>
                    <a:pt x="17351" y="16223"/>
                    <a:pt x="17339" y="16264"/>
                    <a:pt x="17339" y="16296"/>
                  </a:cubicBezTo>
                  <a:cubicBezTo>
                    <a:pt x="17252" y="16324"/>
                    <a:pt x="17165" y="16352"/>
                    <a:pt x="17043" y="16392"/>
                  </a:cubicBezTo>
                  <a:cubicBezTo>
                    <a:pt x="17215" y="16703"/>
                    <a:pt x="17256" y="17031"/>
                    <a:pt x="17235" y="17345"/>
                  </a:cubicBezTo>
                  <a:cubicBezTo>
                    <a:pt x="17214" y="17700"/>
                    <a:pt x="17304" y="17994"/>
                    <a:pt x="17490" y="18264"/>
                  </a:cubicBezTo>
                  <a:cubicBezTo>
                    <a:pt x="17600" y="18265"/>
                    <a:pt x="17704" y="18265"/>
                    <a:pt x="17816" y="18266"/>
                  </a:cubicBezTo>
                  <a:cubicBezTo>
                    <a:pt x="17849" y="18429"/>
                    <a:pt x="17875" y="18564"/>
                    <a:pt x="17909" y="18733"/>
                  </a:cubicBezTo>
                  <a:cubicBezTo>
                    <a:pt x="17769" y="18738"/>
                    <a:pt x="17667" y="18740"/>
                    <a:pt x="17565" y="18745"/>
                  </a:cubicBezTo>
                  <a:cubicBezTo>
                    <a:pt x="17419" y="19072"/>
                    <a:pt x="17646" y="19351"/>
                    <a:pt x="17662" y="19643"/>
                  </a:cubicBezTo>
                  <a:cubicBezTo>
                    <a:pt x="17680" y="19992"/>
                    <a:pt x="17756" y="20280"/>
                    <a:pt x="17934" y="20534"/>
                  </a:cubicBezTo>
                  <a:cubicBezTo>
                    <a:pt x="18055" y="20502"/>
                    <a:pt x="18152" y="20478"/>
                    <a:pt x="18246" y="20453"/>
                  </a:cubicBezTo>
                  <a:cubicBezTo>
                    <a:pt x="18311" y="20657"/>
                    <a:pt x="18368" y="20820"/>
                    <a:pt x="18412" y="20987"/>
                  </a:cubicBezTo>
                  <a:cubicBezTo>
                    <a:pt x="18419" y="21017"/>
                    <a:pt x="18365" y="21063"/>
                    <a:pt x="18320" y="21131"/>
                  </a:cubicBezTo>
                  <a:cubicBezTo>
                    <a:pt x="18256" y="21054"/>
                    <a:pt x="18201" y="20992"/>
                    <a:pt x="18149" y="20930"/>
                  </a:cubicBezTo>
                  <a:cubicBezTo>
                    <a:pt x="17938" y="21121"/>
                    <a:pt x="17913" y="21369"/>
                    <a:pt x="18039" y="22059"/>
                  </a:cubicBezTo>
                  <a:cubicBezTo>
                    <a:pt x="18200" y="22006"/>
                    <a:pt x="18361" y="21954"/>
                    <a:pt x="18519" y="21902"/>
                  </a:cubicBezTo>
                  <a:cubicBezTo>
                    <a:pt x="18530" y="21930"/>
                    <a:pt x="18539" y="21958"/>
                    <a:pt x="18549" y="21985"/>
                  </a:cubicBezTo>
                  <a:cubicBezTo>
                    <a:pt x="18412" y="22088"/>
                    <a:pt x="18274" y="22192"/>
                    <a:pt x="18131" y="22300"/>
                  </a:cubicBezTo>
                  <a:cubicBezTo>
                    <a:pt x="18201" y="22573"/>
                    <a:pt x="18268" y="22828"/>
                    <a:pt x="18332" y="23068"/>
                  </a:cubicBezTo>
                  <a:cubicBezTo>
                    <a:pt x="19003" y="23099"/>
                    <a:pt x="19003" y="23099"/>
                    <a:pt x="18931" y="23886"/>
                  </a:cubicBezTo>
                  <a:cubicBezTo>
                    <a:pt x="18769" y="23777"/>
                    <a:pt x="18623" y="23678"/>
                    <a:pt x="18457" y="23566"/>
                  </a:cubicBezTo>
                  <a:cubicBezTo>
                    <a:pt x="18487" y="23857"/>
                    <a:pt x="18487" y="23857"/>
                    <a:pt x="18721" y="24066"/>
                  </a:cubicBezTo>
                  <a:cubicBezTo>
                    <a:pt x="18687" y="24132"/>
                    <a:pt x="18609" y="24214"/>
                    <a:pt x="18623" y="24266"/>
                  </a:cubicBezTo>
                  <a:cubicBezTo>
                    <a:pt x="18690" y="24486"/>
                    <a:pt x="18769" y="24706"/>
                    <a:pt x="18873" y="24910"/>
                  </a:cubicBezTo>
                  <a:cubicBezTo>
                    <a:pt x="19012" y="25178"/>
                    <a:pt x="18987" y="25251"/>
                    <a:pt x="18689" y="25315"/>
                  </a:cubicBezTo>
                  <a:cubicBezTo>
                    <a:pt x="18616" y="25331"/>
                    <a:pt x="18545" y="25356"/>
                    <a:pt x="18505" y="25367"/>
                  </a:cubicBezTo>
                  <a:cubicBezTo>
                    <a:pt x="18519" y="25476"/>
                    <a:pt x="18531" y="25545"/>
                    <a:pt x="18541" y="25616"/>
                  </a:cubicBezTo>
                  <a:cubicBezTo>
                    <a:pt x="18554" y="25705"/>
                    <a:pt x="18567" y="25792"/>
                    <a:pt x="18588" y="25941"/>
                  </a:cubicBezTo>
                  <a:cubicBezTo>
                    <a:pt x="18676" y="25810"/>
                    <a:pt x="18725" y="25736"/>
                    <a:pt x="18775" y="25662"/>
                  </a:cubicBezTo>
                  <a:cubicBezTo>
                    <a:pt x="19079" y="25779"/>
                    <a:pt x="19360" y="25662"/>
                    <a:pt x="19564" y="25271"/>
                  </a:cubicBezTo>
                  <a:cubicBezTo>
                    <a:pt x="19555" y="25627"/>
                    <a:pt x="19740" y="25913"/>
                    <a:pt x="19477" y="26163"/>
                  </a:cubicBezTo>
                  <a:cubicBezTo>
                    <a:pt x="19471" y="26164"/>
                    <a:pt x="19468" y="26164"/>
                    <a:pt x="19463" y="26165"/>
                  </a:cubicBezTo>
                  <a:cubicBezTo>
                    <a:pt x="19460" y="26165"/>
                    <a:pt x="19459" y="26167"/>
                    <a:pt x="19456" y="26167"/>
                  </a:cubicBezTo>
                  <a:cubicBezTo>
                    <a:pt x="19421" y="26013"/>
                    <a:pt x="19385" y="25857"/>
                    <a:pt x="19336" y="25644"/>
                  </a:cubicBezTo>
                  <a:cubicBezTo>
                    <a:pt x="19172" y="25836"/>
                    <a:pt x="19068" y="25956"/>
                    <a:pt x="18963" y="26077"/>
                  </a:cubicBezTo>
                  <a:cubicBezTo>
                    <a:pt x="19204" y="26237"/>
                    <a:pt x="19208" y="26238"/>
                    <a:pt x="19456" y="26167"/>
                  </a:cubicBezTo>
                  <a:lnTo>
                    <a:pt x="19460" y="26183"/>
                  </a:lnTo>
                  <a:cubicBezTo>
                    <a:pt x="19466" y="26176"/>
                    <a:pt x="19470" y="26169"/>
                    <a:pt x="19477" y="26164"/>
                  </a:cubicBezTo>
                  <a:cubicBezTo>
                    <a:pt x="19550" y="26155"/>
                    <a:pt x="19623" y="26147"/>
                    <a:pt x="19687" y="26138"/>
                  </a:cubicBezTo>
                  <a:cubicBezTo>
                    <a:pt x="19844" y="26403"/>
                    <a:pt x="19898" y="26654"/>
                    <a:pt x="19760" y="26999"/>
                  </a:cubicBezTo>
                  <a:cubicBezTo>
                    <a:pt x="19637" y="26777"/>
                    <a:pt x="19548" y="26616"/>
                    <a:pt x="19414" y="26377"/>
                  </a:cubicBezTo>
                  <a:cubicBezTo>
                    <a:pt x="19361" y="26910"/>
                    <a:pt x="19464" y="27321"/>
                    <a:pt x="19689" y="27705"/>
                  </a:cubicBezTo>
                  <a:cubicBezTo>
                    <a:pt x="19753" y="27336"/>
                    <a:pt x="19753" y="27336"/>
                    <a:pt x="20059" y="27377"/>
                  </a:cubicBezTo>
                  <a:cubicBezTo>
                    <a:pt x="19998" y="27527"/>
                    <a:pt x="19939" y="27669"/>
                    <a:pt x="19869" y="27843"/>
                  </a:cubicBezTo>
                  <a:cubicBezTo>
                    <a:pt x="19965" y="27853"/>
                    <a:pt x="20050" y="27864"/>
                    <a:pt x="20156" y="27876"/>
                  </a:cubicBezTo>
                  <a:cubicBezTo>
                    <a:pt x="20180" y="28091"/>
                    <a:pt x="20205" y="28316"/>
                    <a:pt x="20236" y="28603"/>
                  </a:cubicBezTo>
                  <a:cubicBezTo>
                    <a:pt x="20075" y="28494"/>
                    <a:pt x="19963" y="28420"/>
                    <a:pt x="19758" y="28282"/>
                  </a:cubicBezTo>
                  <a:cubicBezTo>
                    <a:pt x="19925" y="28702"/>
                    <a:pt x="19798" y="28928"/>
                    <a:pt x="19533" y="29095"/>
                  </a:cubicBezTo>
                  <a:lnTo>
                    <a:pt x="19350" y="28923"/>
                  </a:lnTo>
                  <a:cubicBezTo>
                    <a:pt x="19179" y="29100"/>
                    <a:pt x="19370" y="29163"/>
                    <a:pt x="19407" y="29264"/>
                  </a:cubicBezTo>
                  <a:cubicBezTo>
                    <a:pt x="19450" y="29213"/>
                    <a:pt x="19492" y="29163"/>
                    <a:pt x="19537" y="29111"/>
                  </a:cubicBezTo>
                  <a:cubicBezTo>
                    <a:pt x="19636" y="29190"/>
                    <a:pt x="19734" y="29269"/>
                    <a:pt x="19831" y="29348"/>
                  </a:cubicBezTo>
                  <a:cubicBezTo>
                    <a:pt x="19797" y="29356"/>
                    <a:pt x="19762" y="29363"/>
                    <a:pt x="19727" y="29369"/>
                  </a:cubicBezTo>
                  <a:cubicBezTo>
                    <a:pt x="20041" y="29691"/>
                    <a:pt x="20041" y="29691"/>
                    <a:pt x="20206" y="29640"/>
                  </a:cubicBezTo>
                  <a:cubicBezTo>
                    <a:pt x="20096" y="29549"/>
                    <a:pt x="19976" y="29453"/>
                    <a:pt x="19856" y="29356"/>
                  </a:cubicBezTo>
                  <a:cubicBezTo>
                    <a:pt x="19925" y="29295"/>
                    <a:pt x="19996" y="29236"/>
                    <a:pt x="20064" y="29175"/>
                  </a:cubicBezTo>
                  <a:cubicBezTo>
                    <a:pt x="20021" y="29097"/>
                    <a:pt x="19977" y="29019"/>
                    <a:pt x="19933" y="28941"/>
                  </a:cubicBezTo>
                  <a:cubicBezTo>
                    <a:pt x="20042" y="28876"/>
                    <a:pt x="20149" y="28812"/>
                    <a:pt x="20260" y="28747"/>
                  </a:cubicBezTo>
                  <a:cubicBezTo>
                    <a:pt x="20435" y="28841"/>
                    <a:pt x="20500" y="29182"/>
                    <a:pt x="20383" y="29431"/>
                  </a:cubicBezTo>
                  <a:cubicBezTo>
                    <a:pt x="20340" y="29671"/>
                    <a:pt x="20394" y="29857"/>
                    <a:pt x="20679" y="29874"/>
                  </a:cubicBezTo>
                  <a:cubicBezTo>
                    <a:pt x="20657" y="30111"/>
                    <a:pt x="20638" y="30310"/>
                    <a:pt x="20616" y="30545"/>
                  </a:cubicBezTo>
                  <a:cubicBezTo>
                    <a:pt x="20451" y="30396"/>
                    <a:pt x="20329" y="30286"/>
                    <a:pt x="20203" y="30172"/>
                  </a:cubicBezTo>
                  <a:cubicBezTo>
                    <a:pt x="20112" y="30239"/>
                    <a:pt x="20045" y="30290"/>
                    <a:pt x="19974" y="30343"/>
                  </a:cubicBezTo>
                  <a:cubicBezTo>
                    <a:pt x="19689" y="29753"/>
                    <a:pt x="19689" y="29753"/>
                    <a:pt x="19482" y="29645"/>
                  </a:cubicBezTo>
                  <a:cubicBezTo>
                    <a:pt x="19470" y="29673"/>
                    <a:pt x="19445" y="29703"/>
                    <a:pt x="19448" y="29729"/>
                  </a:cubicBezTo>
                  <a:cubicBezTo>
                    <a:pt x="19505" y="30457"/>
                    <a:pt x="19601" y="31177"/>
                    <a:pt x="19791" y="31886"/>
                  </a:cubicBezTo>
                  <a:cubicBezTo>
                    <a:pt x="19867" y="32172"/>
                    <a:pt x="19883" y="32474"/>
                    <a:pt x="19946" y="32765"/>
                  </a:cubicBezTo>
                  <a:cubicBezTo>
                    <a:pt x="20045" y="33228"/>
                    <a:pt x="20170" y="33685"/>
                    <a:pt x="20266" y="34149"/>
                  </a:cubicBezTo>
                  <a:cubicBezTo>
                    <a:pt x="20375" y="34664"/>
                    <a:pt x="20609" y="35119"/>
                    <a:pt x="20897" y="35598"/>
                  </a:cubicBezTo>
                  <a:cubicBezTo>
                    <a:pt x="20946" y="35239"/>
                    <a:pt x="20872" y="34766"/>
                    <a:pt x="20783" y="34478"/>
                  </a:cubicBezTo>
                  <a:cubicBezTo>
                    <a:pt x="20684" y="34151"/>
                    <a:pt x="20621" y="33812"/>
                    <a:pt x="20543" y="33479"/>
                  </a:cubicBezTo>
                  <a:cubicBezTo>
                    <a:pt x="20500" y="33294"/>
                    <a:pt x="20579" y="33166"/>
                    <a:pt x="20742" y="33089"/>
                  </a:cubicBezTo>
                  <a:cubicBezTo>
                    <a:pt x="20840" y="33044"/>
                    <a:pt x="20944" y="33013"/>
                    <a:pt x="21045" y="32974"/>
                  </a:cubicBezTo>
                  <a:cubicBezTo>
                    <a:pt x="21102" y="33061"/>
                    <a:pt x="21161" y="33149"/>
                    <a:pt x="21277" y="33323"/>
                  </a:cubicBezTo>
                  <a:cubicBezTo>
                    <a:pt x="21354" y="33024"/>
                    <a:pt x="21507" y="32770"/>
                    <a:pt x="21438" y="32625"/>
                  </a:cubicBezTo>
                  <a:cubicBezTo>
                    <a:pt x="21299" y="32342"/>
                    <a:pt x="21365" y="32146"/>
                    <a:pt x="21549" y="31924"/>
                  </a:cubicBezTo>
                  <a:cubicBezTo>
                    <a:pt x="21347" y="31758"/>
                    <a:pt x="21180" y="31611"/>
                    <a:pt x="21263" y="31316"/>
                  </a:cubicBezTo>
                  <a:cubicBezTo>
                    <a:pt x="21305" y="31159"/>
                    <a:pt x="21229" y="30961"/>
                    <a:pt x="21179" y="30789"/>
                  </a:cubicBezTo>
                  <a:cubicBezTo>
                    <a:pt x="20985" y="30117"/>
                    <a:pt x="21057" y="29413"/>
                    <a:pt x="20880" y="28731"/>
                  </a:cubicBezTo>
                  <a:cubicBezTo>
                    <a:pt x="20714" y="28093"/>
                    <a:pt x="20730" y="27409"/>
                    <a:pt x="20656" y="26748"/>
                  </a:cubicBezTo>
                  <a:cubicBezTo>
                    <a:pt x="20616" y="26388"/>
                    <a:pt x="20553" y="26030"/>
                    <a:pt x="20498" y="25672"/>
                  </a:cubicBezTo>
                  <a:cubicBezTo>
                    <a:pt x="20409" y="25086"/>
                    <a:pt x="20320" y="24500"/>
                    <a:pt x="20232" y="23914"/>
                  </a:cubicBezTo>
                  <a:cubicBezTo>
                    <a:pt x="20200" y="23699"/>
                    <a:pt x="20173" y="23482"/>
                    <a:pt x="20147" y="23268"/>
                  </a:cubicBezTo>
                  <a:cubicBezTo>
                    <a:pt x="20097" y="22850"/>
                    <a:pt x="19992" y="22428"/>
                    <a:pt x="20017" y="22012"/>
                  </a:cubicBezTo>
                  <a:cubicBezTo>
                    <a:pt x="20052" y="21436"/>
                    <a:pt x="19927" y="20897"/>
                    <a:pt x="19814" y="20348"/>
                  </a:cubicBezTo>
                  <a:cubicBezTo>
                    <a:pt x="19716" y="19871"/>
                    <a:pt x="19675" y="19381"/>
                    <a:pt x="19574" y="18905"/>
                  </a:cubicBezTo>
                  <a:cubicBezTo>
                    <a:pt x="19476" y="18448"/>
                    <a:pt x="19588" y="17960"/>
                    <a:pt x="19344" y="17520"/>
                  </a:cubicBezTo>
                  <a:cubicBezTo>
                    <a:pt x="19293" y="17428"/>
                    <a:pt x="19393" y="17252"/>
                    <a:pt x="19428" y="17097"/>
                  </a:cubicBezTo>
                  <a:cubicBezTo>
                    <a:pt x="19002" y="16626"/>
                    <a:pt x="19283" y="15999"/>
                    <a:pt x="19098" y="15463"/>
                  </a:cubicBezTo>
                  <a:cubicBezTo>
                    <a:pt x="19093" y="15449"/>
                    <a:pt x="19098" y="15427"/>
                    <a:pt x="19107" y="15417"/>
                  </a:cubicBezTo>
                  <a:cubicBezTo>
                    <a:pt x="19338" y="15130"/>
                    <a:pt x="19164" y="14864"/>
                    <a:pt x="19074" y="14588"/>
                  </a:cubicBezTo>
                  <a:cubicBezTo>
                    <a:pt x="18854" y="13912"/>
                    <a:pt x="18641" y="13233"/>
                    <a:pt x="19042" y="12550"/>
                  </a:cubicBezTo>
                  <a:cubicBezTo>
                    <a:pt x="18909" y="12373"/>
                    <a:pt x="18824" y="12226"/>
                    <a:pt x="18844" y="11979"/>
                  </a:cubicBezTo>
                  <a:cubicBezTo>
                    <a:pt x="18871" y="11641"/>
                    <a:pt x="18626" y="11297"/>
                    <a:pt x="18819" y="10937"/>
                  </a:cubicBezTo>
                  <a:cubicBezTo>
                    <a:pt x="18841" y="10898"/>
                    <a:pt x="18786" y="10820"/>
                    <a:pt x="18772" y="10757"/>
                  </a:cubicBezTo>
                  <a:cubicBezTo>
                    <a:pt x="18710" y="10453"/>
                    <a:pt x="18622" y="10164"/>
                    <a:pt x="18621" y="9837"/>
                  </a:cubicBezTo>
                  <a:cubicBezTo>
                    <a:pt x="18621" y="9479"/>
                    <a:pt x="18742" y="9080"/>
                    <a:pt x="18496" y="8739"/>
                  </a:cubicBezTo>
                  <a:cubicBezTo>
                    <a:pt x="18480" y="8716"/>
                    <a:pt x="18486" y="8676"/>
                    <a:pt x="18482" y="8644"/>
                  </a:cubicBezTo>
                  <a:cubicBezTo>
                    <a:pt x="18428" y="8153"/>
                    <a:pt x="18374" y="7655"/>
                    <a:pt x="18310" y="7067"/>
                  </a:cubicBezTo>
                  <a:close/>
                  <a:moveTo>
                    <a:pt x="20381" y="29432"/>
                  </a:moveTo>
                  <a:cubicBezTo>
                    <a:pt x="20359" y="29289"/>
                    <a:pt x="20335" y="29143"/>
                    <a:pt x="20303" y="28936"/>
                  </a:cubicBezTo>
                  <a:cubicBezTo>
                    <a:pt x="20206" y="29046"/>
                    <a:pt x="20146" y="29117"/>
                    <a:pt x="20085" y="29184"/>
                  </a:cubicBezTo>
                  <a:cubicBezTo>
                    <a:pt x="20134" y="29322"/>
                    <a:pt x="20089" y="29577"/>
                    <a:pt x="20381" y="29432"/>
                  </a:cubicBezTo>
                  <a:close/>
                  <a:moveTo>
                    <a:pt x="19158" y="7220"/>
                  </a:moveTo>
                  <a:cubicBezTo>
                    <a:pt x="19177" y="7351"/>
                    <a:pt x="19194" y="7481"/>
                    <a:pt x="19212" y="7613"/>
                  </a:cubicBezTo>
                  <a:cubicBezTo>
                    <a:pt x="19240" y="7608"/>
                    <a:pt x="19267" y="7603"/>
                    <a:pt x="19294" y="7600"/>
                  </a:cubicBezTo>
                  <a:cubicBezTo>
                    <a:pt x="19294" y="7471"/>
                    <a:pt x="19293" y="7342"/>
                    <a:pt x="19293" y="7212"/>
                  </a:cubicBezTo>
                  <a:cubicBezTo>
                    <a:pt x="19248" y="7216"/>
                    <a:pt x="19204" y="7217"/>
                    <a:pt x="19158" y="72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9"/>
            <p:cNvSpPr/>
            <p:nvPr/>
          </p:nvSpPr>
          <p:spPr>
            <a:xfrm>
              <a:off x="941126" y="3567407"/>
              <a:ext cx="677" cy="254"/>
            </a:xfrm>
            <a:custGeom>
              <a:avLst/>
              <a:gdLst/>
              <a:ahLst/>
              <a:cxnLst/>
              <a:rect l="l" t="t" r="r" b="b"/>
              <a:pathLst>
                <a:path w="16" h="6" extrusionOk="0">
                  <a:moveTo>
                    <a:pt x="1" y="0"/>
                  </a:moveTo>
                  <a:cubicBezTo>
                    <a:pt x="2" y="2"/>
                    <a:pt x="3" y="5"/>
                    <a:pt x="3" y="6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9"/>
            <p:cNvSpPr/>
            <p:nvPr/>
          </p:nvSpPr>
          <p:spPr>
            <a:xfrm>
              <a:off x="809335" y="2359917"/>
              <a:ext cx="28431" cy="22042"/>
            </a:xfrm>
            <a:custGeom>
              <a:avLst/>
              <a:gdLst/>
              <a:ahLst/>
              <a:cxnLst/>
              <a:rect l="l" t="t" r="r" b="b"/>
              <a:pathLst>
                <a:path w="672" h="521" extrusionOk="0">
                  <a:moveTo>
                    <a:pt x="421" y="1"/>
                  </a:moveTo>
                  <a:cubicBezTo>
                    <a:pt x="271" y="159"/>
                    <a:pt x="136" y="302"/>
                    <a:pt x="0" y="444"/>
                  </a:cubicBezTo>
                  <a:cubicBezTo>
                    <a:pt x="18" y="470"/>
                    <a:pt x="37" y="495"/>
                    <a:pt x="55" y="521"/>
                  </a:cubicBezTo>
                  <a:cubicBezTo>
                    <a:pt x="198" y="479"/>
                    <a:pt x="360" y="467"/>
                    <a:pt x="480" y="390"/>
                  </a:cubicBezTo>
                  <a:cubicBezTo>
                    <a:pt x="671" y="268"/>
                    <a:pt x="590" y="136"/>
                    <a:pt x="4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9"/>
            <p:cNvSpPr/>
            <p:nvPr/>
          </p:nvSpPr>
          <p:spPr>
            <a:xfrm>
              <a:off x="989147" y="3503013"/>
              <a:ext cx="17896" cy="36934"/>
            </a:xfrm>
            <a:custGeom>
              <a:avLst/>
              <a:gdLst/>
              <a:ahLst/>
              <a:cxnLst/>
              <a:rect l="l" t="t" r="r" b="b"/>
              <a:pathLst>
                <a:path w="423" h="873" extrusionOk="0">
                  <a:moveTo>
                    <a:pt x="293" y="0"/>
                  </a:moveTo>
                  <a:cubicBezTo>
                    <a:pt x="151" y="90"/>
                    <a:pt x="75" y="138"/>
                    <a:pt x="0" y="186"/>
                  </a:cubicBezTo>
                  <a:cubicBezTo>
                    <a:pt x="261" y="300"/>
                    <a:pt x="222" y="473"/>
                    <a:pt x="107" y="662"/>
                  </a:cubicBezTo>
                  <a:cubicBezTo>
                    <a:pt x="181" y="712"/>
                    <a:pt x="258" y="763"/>
                    <a:pt x="422" y="872"/>
                  </a:cubicBezTo>
                  <a:cubicBezTo>
                    <a:pt x="370" y="519"/>
                    <a:pt x="336" y="285"/>
                    <a:pt x="2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9"/>
            <p:cNvSpPr/>
            <p:nvPr/>
          </p:nvSpPr>
          <p:spPr>
            <a:xfrm>
              <a:off x="993124" y="3530852"/>
              <a:ext cx="550" cy="846"/>
            </a:xfrm>
            <a:custGeom>
              <a:avLst/>
              <a:gdLst/>
              <a:ahLst/>
              <a:cxnLst/>
              <a:rect l="l" t="t" r="r" b="b"/>
              <a:pathLst>
                <a:path w="13" h="20" extrusionOk="0">
                  <a:moveTo>
                    <a:pt x="13" y="5"/>
                  </a:moveTo>
                  <a:cubicBezTo>
                    <a:pt x="11" y="4"/>
                    <a:pt x="7" y="2"/>
                    <a:pt x="6" y="1"/>
                  </a:cubicBezTo>
                  <a:lnTo>
                    <a:pt x="0" y="7"/>
                  </a:lnTo>
                  <a:cubicBezTo>
                    <a:pt x="1" y="10"/>
                    <a:pt x="2" y="16"/>
                    <a:pt x="4" y="19"/>
                  </a:cubicBezTo>
                  <a:cubicBezTo>
                    <a:pt x="7" y="14"/>
                    <a:pt x="11" y="9"/>
                    <a:pt x="13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9"/>
            <p:cNvSpPr/>
            <p:nvPr/>
          </p:nvSpPr>
          <p:spPr>
            <a:xfrm>
              <a:off x="1000401" y="3647286"/>
              <a:ext cx="10958" cy="19715"/>
            </a:xfrm>
            <a:custGeom>
              <a:avLst/>
              <a:gdLst/>
              <a:ahLst/>
              <a:cxnLst/>
              <a:rect l="l" t="t" r="r" b="b"/>
              <a:pathLst>
                <a:path w="259" h="466" extrusionOk="0">
                  <a:moveTo>
                    <a:pt x="98" y="465"/>
                  </a:moveTo>
                  <a:cubicBezTo>
                    <a:pt x="161" y="418"/>
                    <a:pt x="183" y="398"/>
                    <a:pt x="211" y="381"/>
                  </a:cubicBezTo>
                  <a:cubicBezTo>
                    <a:pt x="224" y="371"/>
                    <a:pt x="241" y="369"/>
                    <a:pt x="259" y="361"/>
                  </a:cubicBezTo>
                  <a:cubicBezTo>
                    <a:pt x="189" y="230"/>
                    <a:pt x="127" y="115"/>
                    <a:pt x="66" y="0"/>
                  </a:cubicBezTo>
                  <a:cubicBezTo>
                    <a:pt x="44" y="12"/>
                    <a:pt x="22" y="24"/>
                    <a:pt x="0" y="37"/>
                  </a:cubicBezTo>
                  <a:cubicBezTo>
                    <a:pt x="31" y="173"/>
                    <a:pt x="63" y="310"/>
                    <a:pt x="98" y="4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9"/>
            <p:cNvSpPr/>
            <p:nvPr/>
          </p:nvSpPr>
          <p:spPr>
            <a:xfrm>
              <a:off x="603292" y="3351802"/>
              <a:ext cx="7235" cy="10365"/>
            </a:xfrm>
            <a:custGeom>
              <a:avLst/>
              <a:gdLst/>
              <a:ahLst/>
              <a:cxnLst/>
              <a:rect l="l" t="t" r="r" b="b"/>
              <a:pathLst>
                <a:path w="171" h="245" extrusionOk="0">
                  <a:moveTo>
                    <a:pt x="2" y="29"/>
                  </a:moveTo>
                  <a:cubicBezTo>
                    <a:pt x="18" y="101"/>
                    <a:pt x="39" y="172"/>
                    <a:pt x="58" y="244"/>
                  </a:cubicBezTo>
                  <a:cubicBezTo>
                    <a:pt x="96" y="238"/>
                    <a:pt x="134" y="229"/>
                    <a:pt x="170" y="223"/>
                  </a:cubicBezTo>
                  <a:cubicBezTo>
                    <a:pt x="141" y="150"/>
                    <a:pt x="114" y="76"/>
                    <a:pt x="80" y="5"/>
                  </a:cubicBezTo>
                  <a:cubicBezTo>
                    <a:pt x="79" y="0"/>
                    <a:pt x="0" y="26"/>
                    <a:pt x="2" y="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9"/>
            <p:cNvSpPr/>
            <p:nvPr/>
          </p:nvSpPr>
          <p:spPr>
            <a:xfrm>
              <a:off x="886041" y="2686963"/>
              <a:ext cx="5331" cy="12650"/>
            </a:xfrm>
            <a:custGeom>
              <a:avLst/>
              <a:gdLst/>
              <a:ahLst/>
              <a:cxnLst/>
              <a:rect l="l" t="t" r="r" b="b"/>
              <a:pathLst>
                <a:path w="126" h="299" extrusionOk="0">
                  <a:moveTo>
                    <a:pt x="0" y="297"/>
                  </a:moveTo>
                  <a:cubicBezTo>
                    <a:pt x="35" y="298"/>
                    <a:pt x="67" y="298"/>
                    <a:pt x="100" y="299"/>
                  </a:cubicBezTo>
                  <a:cubicBezTo>
                    <a:pt x="109" y="202"/>
                    <a:pt x="118" y="104"/>
                    <a:pt x="125" y="5"/>
                  </a:cubicBezTo>
                  <a:cubicBezTo>
                    <a:pt x="92" y="4"/>
                    <a:pt x="58" y="2"/>
                    <a:pt x="22" y="1"/>
                  </a:cubicBezTo>
                  <a:cubicBezTo>
                    <a:pt x="15" y="100"/>
                    <a:pt x="7" y="199"/>
                    <a:pt x="0" y="29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9"/>
            <p:cNvSpPr/>
            <p:nvPr/>
          </p:nvSpPr>
          <p:spPr>
            <a:xfrm>
              <a:off x="857651" y="2402183"/>
              <a:ext cx="6346" cy="13073"/>
            </a:xfrm>
            <a:custGeom>
              <a:avLst/>
              <a:gdLst/>
              <a:ahLst/>
              <a:cxnLst/>
              <a:rect l="l" t="t" r="r" b="b"/>
              <a:pathLst>
                <a:path w="150" h="309" extrusionOk="0">
                  <a:moveTo>
                    <a:pt x="0" y="304"/>
                  </a:moveTo>
                  <a:lnTo>
                    <a:pt x="149" y="308"/>
                  </a:lnTo>
                  <a:cubicBezTo>
                    <a:pt x="135" y="207"/>
                    <a:pt x="119" y="104"/>
                    <a:pt x="105" y="1"/>
                  </a:cubicBezTo>
                  <a:cubicBezTo>
                    <a:pt x="81" y="4"/>
                    <a:pt x="56" y="6"/>
                    <a:pt x="31" y="7"/>
                  </a:cubicBezTo>
                  <a:cubicBezTo>
                    <a:pt x="20" y="108"/>
                    <a:pt x="10" y="205"/>
                    <a:pt x="0" y="3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9"/>
            <p:cNvSpPr/>
            <p:nvPr/>
          </p:nvSpPr>
          <p:spPr>
            <a:xfrm>
              <a:off x="570122" y="3173555"/>
              <a:ext cx="13961" cy="25427"/>
            </a:xfrm>
            <a:custGeom>
              <a:avLst/>
              <a:gdLst/>
              <a:ahLst/>
              <a:cxnLst/>
              <a:rect l="l" t="t" r="r" b="b"/>
              <a:pathLst>
                <a:path w="330" h="601" extrusionOk="0">
                  <a:moveTo>
                    <a:pt x="304" y="600"/>
                  </a:moveTo>
                  <a:cubicBezTo>
                    <a:pt x="329" y="162"/>
                    <a:pt x="329" y="162"/>
                    <a:pt x="1" y="1"/>
                  </a:cubicBezTo>
                  <a:cubicBezTo>
                    <a:pt x="5" y="97"/>
                    <a:pt x="10" y="195"/>
                    <a:pt x="15" y="293"/>
                  </a:cubicBezTo>
                  <a:cubicBezTo>
                    <a:pt x="54" y="450"/>
                    <a:pt x="96" y="601"/>
                    <a:pt x="304" y="60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9"/>
            <p:cNvSpPr/>
            <p:nvPr/>
          </p:nvSpPr>
          <p:spPr>
            <a:xfrm>
              <a:off x="889933" y="3414038"/>
              <a:ext cx="1142" cy="762"/>
            </a:xfrm>
            <a:custGeom>
              <a:avLst/>
              <a:gdLst/>
              <a:ahLst/>
              <a:cxnLst/>
              <a:rect l="l" t="t" r="r" b="b"/>
              <a:pathLst>
                <a:path w="27" h="18" extrusionOk="0">
                  <a:moveTo>
                    <a:pt x="0" y="4"/>
                  </a:moveTo>
                  <a:cubicBezTo>
                    <a:pt x="5" y="9"/>
                    <a:pt x="11" y="13"/>
                    <a:pt x="17" y="17"/>
                  </a:cubicBezTo>
                  <a:cubicBezTo>
                    <a:pt x="19" y="14"/>
                    <a:pt x="23" y="12"/>
                    <a:pt x="26" y="9"/>
                  </a:cubicBezTo>
                  <a:cubicBezTo>
                    <a:pt x="22" y="7"/>
                    <a:pt x="19" y="4"/>
                    <a:pt x="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9"/>
            <p:cNvSpPr/>
            <p:nvPr/>
          </p:nvSpPr>
          <p:spPr>
            <a:xfrm>
              <a:off x="896660" y="3458800"/>
              <a:ext cx="39896" cy="42138"/>
            </a:xfrm>
            <a:custGeom>
              <a:avLst/>
              <a:gdLst/>
              <a:ahLst/>
              <a:cxnLst/>
              <a:rect l="l" t="t" r="r" b="b"/>
              <a:pathLst>
                <a:path w="943" h="996" extrusionOk="0">
                  <a:moveTo>
                    <a:pt x="320" y="542"/>
                  </a:moveTo>
                  <a:cubicBezTo>
                    <a:pt x="313" y="361"/>
                    <a:pt x="308" y="225"/>
                    <a:pt x="299" y="0"/>
                  </a:cubicBezTo>
                  <a:cubicBezTo>
                    <a:pt x="0" y="417"/>
                    <a:pt x="0" y="417"/>
                    <a:pt x="334" y="854"/>
                  </a:cubicBezTo>
                  <a:cubicBezTo>
                    <a:pt x="421" y="798"/>
                    <a:pt x="510" y="741"/>
                    <a:pt x="615" y="673"/>
                  </a:cubicBezTo>
                  <a:cubicBezTo>
                    <a:pt x="697" y="783"/>
                    <a:pt x="771" y="880"/>
                    <a:pt x="858" y="995"/>
                  </a:cubicBezTo>
                  <a:cubicBezTo>
                    <a:pt x="942" y="672"/>
                    <a:pt x="850" y="472"/>
                    <a:pt x="611" y="362"/>
                  </a:cubicBezTo>
                  <a:cubicBezTo>
                    <a:pt x="506" y="428"/>
                    <a:pt x="422" y="479"/>
                    <a:pt x="320" y="5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9"/>
            <p:cNvSpPr/>
            <p:nvPr/>
          </p:nvSpPr>
          <p:spPr>
            <a:xfrm>
              <a:off x="905587" y="3505552"/>
              <a:ext cx="13538" cy="24835"/>
            </a:xfrm>
            <a:custGeom>
              <a:avLst/>
              <a:gdLst/>
              <a:ahLst/>
              <a:cxnLst/>
              <a:rect l="l" t="t" r="r" b="b"/>
              <a:pathLst>
                <a:path w="320" h="587" extrusionOk="0">
                  <a:moveTo>
                    <a:pt x="1" y="1"/>
                  </a:moveTo>
                  <a:cubicBezTo>
                    <a:pt x="31" y="195"/>
                    <a:pt x="57" y="359"/>
                    <a:pt x="92" y="586"/>
                  </a:cubicBezTo>
                  <a:cubicBezTo>
                    <a:pt x="185" y="375"/>
                    <a:pt x="247" y="234"/>
                    <a:pt x="320" y="67"/>
                  </a:cubicBezTo>
                  <a:cubicBezTo>
                    <a:pt x="214" y="44"/>
                    <a:pt x="112" y="2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9"/>
            <p:cNvSpPr/>
            <p:nvPr/>
          </p:nvSpPr>
          <p:spPr>
            <a:xfrm>
              <a:off x="910876" y="3534279"/>
              <a:ext cx="18108" cy="17558"/>
            </a:xfrm>
            <a:custGeom>
              <a:avLst/>
              <a:gdLst/>
              <a:ahLst/>
              <a:cxnLst/>
              <a:rect l="l" t="t" r="r" b="b"/>
              <a:pathLst>
                <a:path w="428" h="415" extrusionOk="0">
                  <a:moveTo>
                    <a:pt x="208" y="415"/>
                  </a:moveTo>
                  <a:cubicBezTo>
                    <a:pt x="284" y="268"/>
                    <a:pt x="355" y="135"/>
                    <a:pt x="427" y="1"/>
                  </a:cubicBezTo>
                  <a:cubicBezTo>
                    <a:pt x="1" y="140"/>
                    <a:pt x="1" y="140"/>
                    <a:pt x="208" y="4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9"/>
            <p:cNvSpPr/>
            <p:nvPr/>
          </p:nvSpPr>
          <p:spPr>
            <a:xfrm>
              <a:off x="941042" y="3567280"/>
              <a:ext cx="762" cy="254"/>
            </a:xfrm>
            <a:custGeom>
              <a:avLst/>
              <a:gdLst/>
              <a:ahLst/>
              <a:cxnLst/>
              <a:rect l="l" t="t" r="r" b="b"/>
              <a:pathLst>
                <a:path w="18" h="6" extrusionOk="0">
                  <a:moveTo>
                    <a:pt x="1" y="3"/>
                  </a:moveTo>
                  <a:cubicBezTo>
                    <a:pt x="3" y="3"/>
                    <a:pt x="17" y="5"/>
                    <a:pt x="17" y="5"/>
                  </a:cubicBezTo>
                  <a:cubicBezTo>
                    <a:pt x="12" y="3"/>
                    <a:pt x="6" y="1"/>
                    <a:pt x="1" y="0"/>
                  </a:cubicBezTo>
                  <a:cubicBezTo>
                    <a:pt x="2" y="1"/>
                    <a:pt x="1" y="2"/>
                    <a:pt x="1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9"/>
            <p:cNvSpPr/>
            <p:nvPr/>
          </p:nvSpPr>
          <p:spPr>
            <a:xfrm>
              <a:off x="929407" y="3551118"/>
              <a:ext cx="13792" cy="16246"/>
            </a:xfrm>
            <a:custGeom>
              <a:avLst/>
              <a:gdLst/>
              <a:ahLst/>
              <a:cxnLst/>
              <a:rect l="l" t="t" r="r" b="b"/>
              <a:pathLst>
                <a:path w="326" h="384" extrusionOk="0">
                  <a:moveTo>
                    <a:pt x="240" y="1"/>
                  </a:moveTo>
                  <a:cubicBezTo>
                    <a:pt x="166" y="92"/>
                    <a:pt x="91" y="183"/>
                    <a:pt x="1" y="295"/>
                  </a:cubicBezTo>
                  <a:cubicBezTo>
                    <a:pt x="132" y="336"/>
                    <a:pt x="206" y="361"/>
                    <a:pt x="277" y="383"/>
                  </a:cubicBezTo>
                  <a:cubicBezTo>
                    <a:pt x="290" y="270"/>
                    <a:pt x="309" y="157"/>
                    <a:pt x="326" y="44"/>
                  </a:cubicBezTo>
                  <a:cubicBezTo>
                    <a:pt x="298" y="28"/>
                    <a:pt x="268" y="13"/>
                    <a:pt x="2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9"/>
            <p:cNvSpPr/>
            <p:nvPr/>
          </p:nvSpPr>
          <p:spPr>
            <a:xfrm>
              <a:off x="933046" y="3536733"/>
              <a:ext cx="9646" cy="12269"/>
            </a:xfrm>
            <a:custGeom>
              <a:avLst/>
              <a:gdLst/>
              <a:ahLst/>
              <a:cxnLst/>
              <a:rect l="l" t="t" r="r" b="b"/>
              <a:pathLst>
                <a:path w="228" h="290" extrusionOk="0">
                  <a:moveTo>
                    <a:pt x="0" y="245"/>
                  </a:moveTo>
                  <a:cubicBezTo>
                    <a:pt x="29" y="260"/>
                    <a:pt x="59" y="275"/>
                    <a:pt x="88" y="290"/>
                  </a:cubicBezTo>
                  <a:cubicBezTo>
                    <a:pt x="134" y="215"/>
                    <a:pt x="181" y="141"/>
                    <a:pt x="227" y="67"/>
                  </a:cubicBezTo>
                  <a:lnTo>
                    <a:pt x="105" y="0"/>
                  </a:lnTo>
                  <a:cubicBezTo>
                    <a:pt x="71" y="81"/>
                    <a:pt x="35" y="164"/>
                    <a:pt x="0" y="2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9"/>
            <p:cNvSpPr/>
            <p:nvPr/>
          </p:nvSpPr>
          <p:spPr>
            <a:xfrm>
              <a:off x="856721" y="3196106"/>
              <a:ext cx="6008" cy="10577"/>
            </a:xfrm>
            <a:custGeom>
              <a:avLst/>
              <a:gdLst/>
              <a:ahLst/>
              <a:cxnLst/>
              <a:rect l="l" t="t" r="r" b="b"/>
              <a:pathLst>
                <a:path w="142" h="250" extrusionOk="0">
                  <a:moveTo>
                    <a:pt x="58" y="249"/>
                  </a:moveTo>
                  <a:cubicBezTo>
                    <a:pt x="85" y="240"/>
                    <a:pt x="114" y="230"/>
                    <a:pt x="141" y="221"/>
                  </a:cubicBezTo>
                  <a:cubicBezTo>
                    <a:pt x="115" y="148"/>
                    <a:pt x="88" y="74"/>
                    <a:pt x="61" y="0"/>
                  </a:cubicBezTo>
                  <a:cubicBezTo>
                    <a:pt x="41" y="6"/>
                    <a:pt x="20" y="13"/>
                    <a:pt x="0" y="18"/>
                  </a:cubicBezTo>
                  <a:cubicBezTo>
                    <a:pt x="18" y="95"/>
                    <a:pt x="38" y="172"/>
                    <a:pt x="58" y="2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6" name="Google Shape;1566;p49"/>
          <p:cNvSpPr/>
          <p:nvPr/>
        </p:nvSpPr>
        <p:spPr>
          <a:xfrm>
            <a:off x="8114452" y="3959580"/>
            <a:ext cx="454844" cy="486492"/>
          </a:xfrm>
          <a:custGeom>
            <a:avLst/>
            <a:gdLst/>
            <a:ahLst/>
            <a:cxnLst/>
            <a:rect l="l" t="t" r="r" b="b"/>
            <a:pathLst>
              <a:path w="7440" h="7958" extrusionOk="0">
                <a:moveTo>
                  <a:pt x="7240" y="2149"/>
                </a:moveTo>
                <a:cubicBezTo>
                  <a:pt x="7127" y="2668"/>
                  <a:pt x="6903" y="3139"/>
                  <a:pt x="6658" y="3611"/>
                </a:cubicBezTo>
                <a:cubicBezTo>
                  <a:pt x="6299" y="4299"/>
                  <a:pt x="5776" y="4829"/>
                  <a:pt x="5187" y="5296"/>
                </a:cubicBezTo>
                <a:cubicBezTo>
                  <a:pt x="4844" y="5570"/>
                  <a:pt x="4432" y="5758"/>
                  <a:pt x="4066" y="6008"/>
                </a:cubicBezTo>
                <a:cubicBezTo>
                  <a:pt x="3752" y="6223"/>
                  <a:pt x="3469" y="6486"/>
                  <a:pt x="3156" y="6701"/>
                </a:cubicBezTo>
                <a:cubicBezTo>
                  <a:pt x="2530" y="7134"/>
                  <a:pt x="1891" y="7550"/>
                  <a:pt x="1280" y="7958"/>
                </a:cubicBezTo>
                <a:cubicBezTo>
                  <a:pt x="1186" y="7876"/>
                  <a:pt x="1116" y="7763"/>
                  <a:pt x="1032" y="7754"/>
                </a:cubicBezTo>
                <a:cubicBezTo>
                  <a:pt x="916" y="7740"/>
                  <a:pt x="787" y="7804"/>
                  <a:pt x="699" y="7824"/>
                </a:cubicBezTo>
                <a:cubicBezTo>
                  <a:pt x="524" y="7714"/>
                  <a:pt x="364" y="7614"/>
                  <a:pt x="166" y="7492"/>
                </a:cubicBezTo>
                <a:cubicBezTo>
                  <a:pt x="1" y="6947"/>
                  <a:pt x="240" y="6385"/>
                  <a:pt x="426" y="5815"/>
                </a:cubicBezTo>
                <a:cubicBezTo>
                  <a:pt x="435" y="5784"/>
                  <a:pt x="446" y="5750"/>
                  <a:pt x="466" y="5727"/>
                </a:cubicBezTo>
                <a:cubicBezTo>
                  <a:pt x="881" y="5242"/>
                  <a:pt x="993" y="4560"/>
                  <a:pt x="1489" y="4127"/>
                </a:cubicBezTo>
                <a:cubicBezTo>
                  <a:pt x="1540" y="3720"/>
                  <a:pt x="1936" y="3614"/>
                  <a:pt x="2163" y="3363"/>
                </a:cubicBezTo>
                <a:cubicBezTo>
                  <a:pt x="2397" y="3106"/>
                  <a:pt x="2675" y="2884"/>
                  <a:pt x="2931" y="2644"/>
                </a:cubicBezTo>
                <a:cubicBezTo>
                  <a:pt x="3127" y="2461"/>
                  <a:pt x="3321" y="2273"/>
                  <a:pt x="3511" y="2090"/>
                </a:cubicBezTo>
                <a:cubicBezTo>
                  <a:pt x="3652" y="2189"/>
                  <a:pt x="3773" y="2274"/>
                  <a:pt x="3894" y="2359"/>
                </a:cubicBezTo>
                <a:cubicBezTo>
                  <a:pt x="3916" y="2338"/>
                  <a:pt x="3939" y="2316"/>
                  <a:pt x="3962" y="2295"/>
                </a:cubicBezTo>
                <a:cubicBezTo>
                  <a:pt x="3911" y="2221"/>
                  <a:pt x="3859" y="2147"/>
                  <a:pt x="3787" y="2043"/>
                </a:cubicBezTo>
                <a:cubicBezTo>
                  <a:pt x="3853" y="1955"/>
                  <a:pt x="3933" y="1847"/>
                  <a:pt x="4066" y="1668"/>
                </a:cubicBezTo>
                <a:cubicBezTo>
                  <a:pt x="4084" y="1832"/>
                  <a:pt x="4093" y="1923"/>
                  <a:pt x="4108" y="2049"/>
                </a:cubicBezTo>
                <a:cubicBezTo>
                  <a:pt x="4389" y="2034"/>
                  <a:pt x="4656" y="2454"/>
                  <a:pt x="5037" y="1997"/>
                </a:cubicBezTo>
                <a:cubicBezTo>
                  <a:pt x="4770" y="1950"/>
                  <a:pt x="4568" y="1915"/>
                  <a:pt x="4312" y="1871"/>
                </a:cubicBezTo>
                <a:cubicBezTo>
                  <a:pt x="4369" y="1422"/>
                  <a:pt x="4605" y="1122"/>
                  <a:pt x="5025" y="916"/>
                </a:cubicBezTo>
                <a:cubicBezTo>
                  <a:pt x="5380" y="742"/>
                  <a:pt x="5697" y="491"/>
                  <a:pt x="6034" y="282"/>
                </a:cubicBezTo>
                <a:cubicBezTo>
                  <a:pt x="6178" y="192"/>
                  <a:pt x="6336" y="121"/>
                  <a:pt x="6563" y="1"/>
                </a:cubicBezTo>
                <a:cubicBezTo>
                  <a:pt x="6501" y="242"/>
                  <a:pt x="6461" y="400"/>
                  <a:pt x="6412" y="595"/>
                </a:cubicBezTo>
                <a:cubicBezTo>
                  <a:pt x="6496" y="591"/>
                  <a:pt x="6568" y="599"/>
                  <a:pt x="6636" y="585"/>
                </a:cubicBezTo>
                <a:cubicBezTo>
                  <a:pt x="6950" y="528"/>
                  <a:pt x="7203" y="751"/>
                  <a:pt x="7120" y="1060"/>
                </a:cubicBezTo>
                <a:cubicBezTo>
                  <a:pt x="7043" y="1352"/>
                  <a:pt x="7023" y="1581"/>
                  <a:pt x="7439" y="1674"/>
                </a:cubicBezTo>
                <a:cubicBezTo>
                  <a:pt x="7295" y="1776"/>
                  <a:pt x="7211" y="1834"/>
                  <a:pt x="7143" y="1881"/>
                </a:cubicBezTo>
                <a:cubicBezTo>
                  <a:pt x="7185" y="1988"/>
                  <a:pt x="7256" y="2078"/>
                  <a:pt x="7240" y="2149"/>
                </a:cubicBezTo>
                <a:close/>
                <a:moveTo>
                  <a:pt x="4992" y="2662"/>
                </a:moveTo>
                <a:cubicBezTo>
                  <a:pt x="4970" y="2618"/>
                  <a:pt x="4948" y="2576"/>
                  <a:pt x="4927" y="2535"/>
                </a:cubicBezTo>
                <a:cubicBezTo>
                  <a:pt x="4770" y="2471"/>
                  <a:pt x="4610" y="2407"/>
                  <a:pt x="4444" y="2339"/>
                </a:cubicBezTo>
                <a:cubicBezTo>
                  <a:pt x="4504" y="2475"/>
                  <a:pt x="4558" y="2596"/>
                  <a:pt x="4652" y="2810"/>
                </a:cubicBezTo>
                <a:cubicBezTo>
                  <a:pt x="4780" y="2753"/>
                  <a:pt x="4885" y="2707"/>
                  <a:pt x="4992" y="2662"/>
                </a:cubicBezTo>
                <a:close/>
                <a:moveTo>
                  <a:pt x="5700" y="2328"/>
                </a:moveTo>
                <a:cubicBezTo>
                  <a:pt x="5281" y="2079"/>
                  <a:pt x="5281" y="2079"/>
                  <a:pt x="5036" y="2345"/>
                </a:cubicBezTo>
                <a:cubicBezTo>
                  <a:pt x="5250" y="2340"/>
                  <a:pt x="5438" y="2335"/>
                  <a:pt x="5700" y="23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12775"/>
            <a:ext cx="3319200" cy="186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900" y="1357899"/>
            <a:ext cx="3319200" cy="186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553062"/>
            <a:ext cx="3484800" cy="1519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940" y="3446846"/>
            <a:ext cx="2718000" cy="15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83568" y="1419622"/>
            <a:ext cx="51845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800" dirty="0"/>
              <a:t>Jadi kesimpulan dri semua ini yaitu kalian bisa melkukan CTRL C dan CTRL V dengan cara yang telah saya sampaikan tadi dan juga kalian bisa melakukannya atau membuktikannya </a:t>
            </a:r>
          </a:p>
          <a:p>
            <a:r>
              <a:rPr lang="id-ID" sz="1800" dirty="0"/>
              <a:t>Menggunakan ctrl yang saya sampaikan akan lebih mudah mengcoppy dll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81325"/>
            <a:ext cx="4664075" cy="1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043458" y="344486"/>
            <a:ext cx="33682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4800" dirty="0">
                <a:solidFill>
                  <a:srgbClr val="543031"/>
                </a:solidFill>
                <a:latin typeface="Fredoka Medium"/>
                <a:cs typeface="Fredoka Medium"/>
                <a:sym typeface="Fredoka Medium"/>
              </a:rPr>
              <a:t>Kesimpulan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62357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771550"/>
            <a:ext cx="7704000" cy="564300"/>
          </a:xfrm>
        </p:spPr>
        <p:txBody>
          <a:bodyPr/>
          <a:lstStyle/>
          <a:p>
            <a:r>
              <a:rPr lang="id-ID" sz="3200" dirty="0"/>
              <a:t>“CUKUP SEKIAN YANG BISA SAMPAIKAN</a:t>
            </a:r>
            <a:br>
              <a:rPr lang="id-ID" sz="3200" dirty="0"/>
            </a:br>
            <a:r>
              <a:rPr lang="id-ID" sz="3200" dirty="0"/>
              <a:t>MOHON MAAF ATAS SEGALA KEKURANGAN karena manusia mempunyai kesalahan”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139702"/>
            <a:ext cx="2539445" cy="275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0710510"/>
      </p:ext>
    </p:extLst>
  </p:cSld>
  <p:clrMapOvr>
    <a:masterClrMapping/>
  </p:clrMapOvr>
</p:sld>
</file>

<file path=ppt/theme/theme1.xml><?xml version="1.0" encoding="utf-8"?>
<a:theme xmlns:a="http://schemas.openxmlformats.org/drawingml/2006/main" name="Special Education Major for College: Learning Disabilities by Slidesgo">
  <a:themeElements>
    <a:clrScheme name="Simple Light">
      <a:dk1>
        <a:srgbClr val="543031"/>
      </a:dk1>
      <a:lt1>
        <a:srgbClr val="FFE9D7"/>
      </a:lt1>
      <a:dk2>
        <a:srgbClr val="FCDBCF"/>
      </a:dk2>
      <a:lt2>
        <a:srgbClr val="FCC781"/>
      </a:lt2>
      <a:accent1>
        <a:srgbClr val="8BBE9C"/>
      </a:accent1>
      <a:accent2>
        <a:srgbClr val="A58476"/>
      </a:accent2>
      <a:accent3>
        <a:srgbClr val="FEB89E"/>
      </a:accent3>
      <a:accent4>
        <a:srgbClr val="FFFFFF"/>
      </a:accent4>
      <a:accent5>
        <a:srgbClr val="FFFFFF"/>
      </a:accent5>
      <a:accent6>
        <a:srgbClr val="FFFFFF"/>
      </a:accent6>
      <a:hlink>
        <a:srgbClr val="5430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</TotalTime>
  <Words>173</Words>
  <Application>Microsoft Office PowerPoint</Application>
  <PresentationFormat>Peragaan Layar (16:9)</PresentationFormat>
  <Paragraphs>23</Paragraphs>
  <Slides>7</Slides>
  <Notes>5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Judul Slide</vt:lpstr>
      </vt:variant>
      <vt:variant>
        <vt:i4>7</vt:i4>
      </vt:variant>
    </vt:vector>
  </HeadingPairs>
  <TitlesOfParts>
    <vt:vector size="8" baseType="lpstr">
      <vt:lpstr>Special Education Major for College: Learning Disabilities by Slidesgo</vt:lpstr>
      <vt:lpstr>Microsoft Word</vt:lpstr>
      <vt:lpstr>Latar Belakang MW</vt:lpstr>
      <vt:lpstr>2</vt:lpstr>
      <vt:lpstr>PEMBAHASAN</vt:lpstr>
      <vt:lpstr>Ctrl paragraf</vt:lpstr>
      <vt:lpstr>Presentasi PowerPoint</vt:lpstr>
      <vt:lpstr>“CUKUP SEKIAN YANG BISA SAMPAIKAN MOHON MAAF ATAS SEGALA KEKURANGAN karena manusia mempunyai kesalahan”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Disabilities</dc:title>
  <dc:creator>COMPUTER</dc:creator>
  <cp:lastModifiedBy>Pengguna Tidak dikenal</cp:lastModifiedBy>
  <cp:revision>14</cp:revision>
  <dcterms:modified xsi:type="dcterms:W3CDTF">2022-10-07T04:20:25Z</dcterms:modified>
</cp:coreProperties>
</file>